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57" r:id="rId7"/>
    <p:sldId id="259" r:id="rId8"/>
    <p:sldId id="263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4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5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0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7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AB75-5406-4CC6-BBBA-A977B8484D26}" type="datetimeFigureOut">
              <a:rPr lang="zh-CN" altLang="en-US" smtClean="0"/>
              <a:t>2021-11-10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139230"/>
            <a:ext cx="10536120" cy="526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215900"/>
            <a:ext cx="473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MMAP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8707" y="677565"/>
            <a:ext cx="557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能够让虚拟内存和指定物理内存直接联系起来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5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292" y="116732"/>
            <a:ext cx="31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ative</a:t>
            </a:r>
            <a:r>
              <a:rPr lang="zh-CN" altLang="en-US" dirty="0"/>
              <a:t>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" y="486064"/>
            <a:ext cx="11069595" cy="60968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9226" y="2694562"/>
            <a:ext cx="16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ative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93787" y="2120630"/>
            <a:ext cx="13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70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87" y="584182"/>
            <a:ext cx="6878010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00" y="1049154"/>
            <a:ext cx="82392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inder_mmap</a:t>
            </a:r>
            <a:endParaRPr lang="en-US" altLang="zh-CN" dirty="0" smtClean="0"/>
          </a:p>
          <a:p>
            <a:r>
              <a:rPr lang="en-US" altLang="zh-CN" dirty="0" smtClean="0"/>
              <a:t>     1.</a:t>
            </a:r>
            <a:r>
              <a:rPr lang="zh-CN" altLang="en-US" dirty="0" smtClean="0"/>
              <a:t>通过用户空间的虚拟内存大小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分配一块内核的虚拟内存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2.</a:t>
            </a:r>
            <a:r>
              <a:rPr lang="zh-CN" altLang="en-US" dirty="0" smtClean="0"/>
              <a:t>分配了一块物理内存</a:t>
            </a:r>
            <a:r>
              <a:rPr lang="en-US" altLang="zh-CN" dirty="0" smtClean="0"/>
              <a:t>-----4KB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3.</a:t>
            </a:r>
            <a:r>
              <a:rPr lang="zh-CN" altLang="en-US" dirty="0" smtClean="0"/>
              <a:t>把这块物理内存分别映射到   用户空间的虚拟内存和内核的虚拟内存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binder_ioctl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读写操作</a:t>
            </a:r>
            <a:r>
              <a:rPr lang="en-US" altLang="zh-CN" dirty="0" smtClean="0"/>
              <a:t>-----BINDER_WRITE_READ-----</a:t>
            </a:r>
            <a:r>
              <a:rPr lang="en-US" altLang="zh-CN" dirty="0" err="1" smtClean="0"/>
              <a:t>ioctl</a:t>
            </a:r>
            <a:r>
              <a:rPr lang="en-US" altLang="zh-CN" dirty="0" smtClean="0"/>
              <a:t>(BINDER_WRITE_READ)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数据头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无效数据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有效数据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拷贝一次</a:t>
            </a:r>
            <a:r>
              <a:rPr lang="en-US" altLang="zh-CN" dirty="0" smtClean="0"/>
              <a:t>----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node-----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ServiceManager</a:t>
            </a:r>
            <a:endParaRPr lang="en-US" altLang="zh-CN" dirty="0" smtClean="0"/>
          </a:p>
          <a:p>
            <a:r>
              <a:rPr lang="en-US" altLang="zh-CN" dirty="0" smtClean="0"/>
              <a:t>       1.</a:t>
            </a:r>
            <a:r>
              <a:rPr lang="zh-CN" altLang="en-US" dirty="0" smtClean="0"/>
              <a:t>打开驱动，内存映射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设置大小：</a:t>
            </a:r>
            <a:r>
              <a:rPr lang="en-US" altLang="zh-CN" dirty="0" smtClean="0">
                <a:sym typeface="Wingdings" panose="05000000000000000000" pitchFamily="2" charset="2"/>
              </a:rPr>
              <a:t>128K)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2.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为大管家</a:t>
            </a:r>
            <a:r>
              <a:rPr lang="en-US" altLang="zh-CN" dirty="0" smtClean="0"/>
              <a:t>-------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作用为了管理系统服务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1.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binder_node</a:t>
            </a:r>
            <a:r>
              <a:rPr lang="zh-CN" altLang="en-US" dirty="0" smtClean="0"/>
              <a:t>结构体对象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2.proc----</a:t>
            </a:r>
            <a:r>
              <a:rPr lang="en-US" altLang="zh-CN" dirty="0" err="1" smtClean="0"/>
              <a:t>binder_node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3.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messageQueue</a:t>
            </a:r>
            <a:r>
              <a:rPr lang="en-US" altLang="zh-CN" dirty="0" smtClean="0"/>
              <a:t>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3.BC_ENTER_LOOPER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1.</a:t>
            </a:r>
            <a:r>
              <a:rPr lang="zh-CN" altLang="en-US" dirty="0" smtClean="0"/>
              <a:t>设置状态为</a:t>
            </a:r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2.</a:t>
            </a:r>
            <a:r>
              <a:rPr lang="zh-CN" altLang="en-US" dirty="0" smtClean="0"/>
              <a:t>去读数据：</a:t>
            </a:r>
            <a:r>
              <a:rPr lang="en-US" altLang="zh-CN" dirty="0" err="1" smtClean="0"/>
              <a:t>binder_thread_read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ret = </a:t>
            </a:r>
            <a:r>
              <a:rPr lang="en-US" altLang="zh-CN" dirty="0" err="1" smtClean="0"/>
              <a:t>wait_event_freezable_exclusive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-&gt;wait, </a:t>
            </a:r>
            <a:r>
              <a:rPr lang="en-US" altLang="zh-CN" dirty="0" err="1" smtClean="0"/>
              <a:t>binder_has_proc_work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, thread));</a:t>
            </a:r>
            <a:r>
              <a:rPr lang="zh-CN" altLang="en-US" dirty="0" smtClean="0"/>
              <a:t>进入等待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000" y="215900"/>
            <a:ext cx="473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MMAP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021" y="311284"/>
            <a:ext cx="84046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----native</a:t>
            </a:r>
            <a:r>
              <a:rPr lang="zh-CN" altLang="en-US" dirty="0" smtClean="0"/>
              <a:t>的服务注册和获取的时候都会走这个</a:t>
            </a:r>
            <a:r>
              <a:rPr lang="en-US" altLang="zh-CN" dirty="0" smtClean="0"/>
              <a:t>---</a:t>
            </a:r>
          </a:p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的情况；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1.</a:t>
            </a:r>
            <a:r>
              <a:rPr lang="zh-CN" altLang="en-US" dirty="0" smtClean="0"/>
              <a:t>注册服务到</a:t>
            </a:r>
            <a:r>
              <a:rPr lang="en-US" altLang="zh-CN" dirty="0" err="1" smtClean="0"/>
              <a:t>sm</a:t>
            </a:r>
            <a:r>
              <a:rPr lang="en-US" altLang="zh-CN" dirty="0" smtClean="0"/>
              <a:t>-----native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去获取服务</a:t>
            </a:r>
            <a:r>
              <a:rPr lang="en-US" altLang="zh-CN" dirty="0" smtClean="0"/>
              <a:t>----------java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也是服务端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1.ProcessState::self()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getContextObject</a:t>
            </a:r>
            <a:r>
              <a:rPr lang="en-US" altLang="zh-CN" dirty="0" smtClean="0">
                <a:sym typeface="Wingdings" panose="05000000000000000000" pitchFamily="2" charset="2"/>
              </a:rPr>
              <a:t>(NULL)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    </a:t>
            </a:r>
            <a:r>
              <a:rPr lang="en-US" altLang="zh-CN" dirty="0" smtClean="0"/>
              <a:t>1.ProcessState::self()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          1.</a:t>
            </a:r>
            <a:r>
              <a:rPr lang="zh-CN" altLang="en-US" dirty="0" smtClean="0">
                <a:sym typeface="Wingdings" panose="05000000000000000000" pitchFamily="2" charset="2"/>
              </a:rPr>
              <a:t>打开驱动：</a:t>
            </a:r>
            <a:r>
              <a:rPr lang="en-US" altLang="zh-CN" dirty="0" smtClean="0">
                <a:sym typeface="Wingdings" panose="05000000000000000000" pitchFamily="2" charset="2"/>
              </a:rPr>
              <a:t>binder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2.</a:t>
            </a:r>
            <a:r>
              <a:rPr lang="zh-CN" altLang="en-US" dirty="0" smtClean="0">
                <a:sym typeface="Wingdings" panose="05000000000000000000" pitchFamily="2" charset="2"/>
              </a:rPr>
              <a:t>设置线程最大数目：</a:t>
            </a:r>
            <a:r>
              <a:rPr lang="en-US" altLang="zh-CN" dirty="0" smtClean="0">
                <a:sym typeface="Wingdings" panose="05000000000000000000" pitchFamily="2" charset="2"/>
              </a:rPr>
              <a:t>15</a:t>
            </a:r>
            <a:r>
              <a:rPr lang="zh-CN" altLang="en-US" dirty="0" smtClean="0">
                <a:sym typeface="Wingdings" panose="05000000000000000000" pitchFamily="2" charset="2"/>
              </a:rPr>
              <a:t>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3.mmap----</a:t>
            </a:r>
            <a:r>
              <a:rPr lang="zh-CN" altLang="en-US" dirty="0" smtClean="0">
                <a:sym typeface="Wingdings" panose="05000000000000000000" pitchFamily="2" charset="2"/>
              </a:rPr>
              <a:t>设置共享内存大小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2. </a:t>
            </a:r>
            <a:r>
              <a:rPr lang="en-US" altLang="zh-CN" dirty="0" err="1" smtClean="0">
                <a:sym typeface="Wingdings" panose="05000000000000000000" pitchFamily="2" charset="2"/>
              </a:rPr>
              <a:t>getContextObject</a:t>
            </a:r>
            <a:r>
              <a:rPr lang="en-US" altLang="zh-CN" dirty="0" smtClean="0">
                <a:sym typeface="Wingdings" panose="05000000000000000000" pitchFamily="2" charset="2"/>
              </a:rPr>
              <a:t>(NULL)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 1.</a:t>
            </a:r>
            <a:r>
              <a:rPr lang="zh-CN" altLang="en-US" dirty="0" smtClean="0">
                <a:sym typeface="Wingdings" panose="05000000000000000000" pitchFamily="2" charset="2"/>
              </a:rPr>
              <a:t>创建一个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r>
              <a:rPr lang="en-US" altLang="zh-CN" dirty="0" smtClean="0">
                <a:sym typeface="Wingdings" panose="05000000000000000000" pitchFamily="2" charset="2"/>
              </a:rPr>
              <a:t>() -----</a:t>
            </a:r>
            <a:r>
              <a:rPr lang="zh-CN" altLang="en-US" dirty="0" smtClean="0">
                <a:sym typeface="Wingdings" panose="05000000000000000000" pitchFamily="2" charset="2"/>
              </a:rPr>
              <a:t>客户端的对象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2.interface_cast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1.BpServiceManager(new 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r>
              <a:rPr lang="en-US" altLang="zh-CN" dirty="0" smtClean="0">
                <a:sym typeface="Wingdings" panose="05000000000000000000" pitchFamily="2" charset="2"/>
              </a:rPr>
              <a:t>)====new Proxy(binder==</a:t>
            </a:r>
            <a:r>
              <a:rPr lang="en-US" altLang="zh-CN" dirty="0" err="1" smtClean="0">
                <a:sym typeface="Wingdings" panose="05000000000000000000" pitchFamily="2" charset="2"/>
              </a:rPr>
              <a:t>BinderProxy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2.remote.transact-----</a:t>
            </a:r>
            <a:r>
              <a:rPr lang="zh-CN" altLang="en-US" dirty="0" smtClean="0">
                <a:sym typeface="Wingdings" panose="05000000000000000000" pitchFamily="2" charset="2"/>
              </a:rPr>
              <a:t>远程调用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3.remote==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3.java</a:t>
            </a:r>
            <a:r>
              <a:rPr lang="zh-CN" altLang="en-US" dirty="0" smtClean="0">
                <a:sym typeface="Wingdings" panose="05000000000000000000" pitchFamily="2" charset="2"/>
              </a:rPr>
              <a:t>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        1.new </a:t>
            </a:r>
            <a:r>
              <a:rPr lang="en-US" altLang="zh-CN" dirty="0" err="1" smtClean="0">
                <a:sym typeface="Wingdings" panose="05000000000000000000" pitchFamily="2" charset="2"/>
              </a:rPr>
              <a:t>ServiceManagerProxy</a:t>
            </a:r>
            <a:r>
              <a:rPr lang="en-US" altLang="zh-CN" dirty="0" smtClean="0">
                <a:sym typeface="Wingdings" panose="05000000000000000000" pitchFamily="2" charset="2"/>
              </a:rPr>
              <a:t>(new </a:t>
            </a:r>
            <a:r>
              <a:rPr lang="en-US" altLang="zh-CN" dirty="0" err="1" smtClean="0">
                <a:sym typeface="Wingdings" panose="05000000000000000000" pitchFamily="2" charset="2"/>
              </a:rPr>
              <a:t>BinderProxy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2.mRemote==</a:t>
            </a:r>
            <a:r>
              <a:rPr lang="en-US" altLang="zh-CN" dirty="0" err="1" smtClean="0">
                <a:sym typeface="Wingdings" panose="05000000000000000000" pitchFamily="2" charset="2"/>
              </a:rPr>
              <a:t>BinderProxy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3.BinderProxy.mObject==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4.mRemote.transact==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BpBinder.transact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39719" y="603115"/>
            <a:ext cx="312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BbBinder</a:t>
            </a:r>
            <a:r>
              <a:rPr lang="zh-CN" altLang="en-US" dirty="0" smtClean="0"/>
              <a:t>创建的服务器的</a:t>
            </a:r>
            <a:r>
              <a:rPr lang="en-US" altLang="zh-CN" dirty="0" smtClean="0"/>
              <a:t>SM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en-US" altLang="zh-CN" dirty="0" err="1" smtClean="0"/>
              <a:t>BpBinder</a:t>
            </a:r>
            <a:r>
              <a:rPr lang="zh-CN" altLang="en-US" dirty="0" smtClean="0"/>
              <a:t>是客服端的类似与</a:t>
            </a:r>
            <a:r>
              <a:rPr lang="en-US" altLang="zh-CN" dirty="0" err="1" smtClean="0"/>
              <a:t>BbBinder</a:t>
            </a:r>
            <a:r>
              <a:rPr lang="zh-CN" altLang="en-US" dirty="0" smtClean="0"/>
              <a:t>的远程代理对象。</a:t>
            </a:r>
            <a:endParaRPr lang="en-US" altLang="zh-CN" dirty="0" smtClean="0"/>
          </a:p>
          <a:p>
            <a:r>
              <a:rPr lang="en-US" altLang="zh-CN" dirty="0" err="1" smtClean="0"/>
              <a:t>BbBinder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BpBinder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2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6382" y="0"/>
            <a:ext cx="1013622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java----AMS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如何注册到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getIServiceManager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addService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name,service,false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getIServiceManger</a:t>
            </a:r>
            <a:r>
              <a:rPr lang="en-US" altLang="zh-CN" dirty="0" smtClean="0"/>
              <a:t>-----new </a:t>
            </a:r>
            <a:r>
              <a:rPr lang="en-US" altLang="zh-CN" dirty="0" err="1" smtClean="0"/>
              <a:t>ServiceManagerProxy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BinderProxy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ServiceManagerNative.asInterface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BinderInternal.getContextObject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BinderInternal.getContextObject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BinderProxy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ProcessState</a:t>
            </a:r>
            <a:r>
              <a:rPr lang="en-US" altLang="zh-CN" dirty="0" smtClean="0"/>
              <a:t>::self()----</a:t>
            </a:r>
            <a:r>
              <a:rPr lang="en-US" altLang="zh-CN" dirty="0" err="1" smtClean="0"/>
              <a:t>getContextObject</a:t>
            </a:r>
            <a:r>
              <a:rPr lang="en-US" altLang="zh-CN" dirty="0" smtClean="0"/>
              <a:t>:</a:t>
            </a:r>
            <a:r>
              <a:rPr lang="zh-CN" altLang="en-US" dirty="0" smtClean="0"/>
              <a:t>创建一个</a:t>
            </a:r>
            <a:r>
              <a:rPr lang="en-US" altLang="zh-CN" dirty="0" err="1" smtClean="0"/>
              <a:t>BpBinder</a:t>
            </a: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dirty="0" err="1" smtClean="0"/>
              <a:t>javaObjectForIBinder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BinderProxy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BpBinder</a:t>
            </a:r>
            <a:r>
              <a:rPr lang="zh-CN" altLang="en-US" dirty="0" smtClean="0"/>
              <a:t>互相绑定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ServiceManagerNative.asInterface</a:t>
            </a:r>
            <a:endParaRPr lang="en-US" altLang="zh-CN" dirty="0" smtClean="0"/>
          </a:p>
          <a:p>
            <a:r>
              <a:rPr lang="en-US" altLang="zh-CN" dirty="0" smtClean="0"/>
              <a:t>                    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ServiceManagerProxy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addService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data.writeStrongBinder</a:t>
            </a:r>
            <a:r>
              <a:rPr lang="en-US" altLang="zh-CN" dirty="0" smtClean="0"/>
              <a:t>(service);--service==AMS---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AMS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data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mRemote.transact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mRemote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BinderProxy</a:t>
            </a:r>
            <a:endParaRPr lang="en-US" altLang="zh-CN" dirty="0"/>
          </a:p>
          <a:p>
            <a:r>
              <a:rPr lang="en-US" altLang="zh-CN" dirty="0" smtClean="0"/>
              <a:t>                  1.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BpBinder</a:t>
            </a:r>
            <a:endParaRPr lang="en-US" altLang="zh-CN" dirty="0" smtClean="0"/>
          </a:p>
          <a:p>
            <a:r>
              <a:rPr lang="en-US" altLang="zh-CN" dirty="0" smtClean="0"/>
              <a:t>                       1.writeTransactionData---out</a:t>
            </a:r>
            <a:r>
              <a:rPr lang="zh-CN" altLang="en-US" dirty="0" smtClean="0"/>
              <a:t>写入命令</a:t>
            </a:r>
            <a:r>
              <a:rPr lang="en-US" altLang="zh-CN" dirty="0" smtClean="0"/>
              <a:t>—write---</a:t>
            </a:r>
            <a:r>
              <a:rPr lang="en-US" altLang="zh-CN" dirty="0" err="1" smtClean="0"/>
              <a:t>comd</a:t>
            </a:r>
            <a:r>
              <a:rPr lang="en-US" altLang="zh-CN" dirty="0" smtClean="0"/>
              <a:t>==BC_TRANSACTION</a:t>
            </a:r>
          </a:p>
          <a:p>
            <a:r>
              <a:rPr lang="en-US" altLang="zh-CN" dirty="0" smtClean="0"/>
              <a:t>                        2.waitForResponse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en-US" altLang="zh-CN" dirty="0" err="1" smtClean="0"/>
              <a:t>talkWithDriver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非常重要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代码非常长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en-US" altLang="zh-CN" dirty="0" err="1" smtClean="0"/>
              <a:t>binder_transaction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handle==0---</a:t>
            </a:r>
            <a:r>
              <a:rPr lang="en-US" altLang="zh-CN" dirty="0" err="1" smtClean="0"/>
              <a:t>sm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1.target_node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2.proc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3. </a:t>
            </a:r>
            <a:r>
              <a:rPr lang="en-US" altLang="zh-CN" dirty="0" err="1" smtClean="0"/>
              <a:t>todo,wait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4.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tcomplete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5. </a:t>
            </a:r>
            <a:r>
              <a:rPr lang="zh-CN" altLang="en-US" dirty="0" smtClean="0"/>
              <a:t>数据拷贝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云形标注 4"/>
          <p:cNvSpPr/>
          <p:nvPr/>
        </p:nvSpPr>
        <p:spPr>
          <a:xfrm>
            <a:off x="778211" y="1001950"/>
            <a:ext cx="87549" cy="972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972766" y="1235412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1202987" y="1476212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1413752" y="1748479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1209472" y="2350851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741731" y="3171217"/>
            <a:ext cx="160507" cy="12678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1413752" y="2037066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1413752" y="2648872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972766" y="3511392"/>
            <a:ext cx="116732" cy="586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972766" y="3751340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1413752" y="3983646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1588849" y="4279876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1631000" y="4533270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1948772" y="4845028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2198447" y="5084978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2399485" y="5393019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2621605" y="5624220"/>
            <a:ext cx="165370" cy="1167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2655652" y="5921829"/>
            <a:ext cx="165370" cy="1167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2679971" y="6193726"/>
            <a:ext cx="165370" cy="1167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2704290" y="6472118"/>
            <a:ext cx="165370" cy="1167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角星 25"/>
          <p:cNvSpPr/>
          <p:nvPr/>
        </p:nvSpPr>
        <p:spPr>
          <a:xfrm>
            <a:off x="2704290" y="6701610"/>
            <a:ext cx="165370" cy="1167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1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角星 3"/>
          <p:cNvSpPr/>
          <p:nvPr/>
        </p:nvSpPr>
        <p:spPr>
          <a:xfrm>
            <a:off x="2558376" y="486382"/>
            <a:ext cx="165370" cy="1167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3932" y="359922"/>
            <a:ext cx="10330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           6.binder_transaction_binder-----handle</a:t>
            </a:r>
          </a:p>
          <a:p>
            <a:r>
              <a:rPr lang="en-US" altLang="zh-CN" dirty="0" smtClean="0"/>
              <a:t>                                          7.thread---transaction stack=t-----------</a:t>
            </a:r>
            <a:r>
              <a:rPr lang="zh-CN" altLang="en-US" dirty="0" smtClean="0"/>
              <a:t>方便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client</a:t>
            </a:r>
          </a:p>
          <a:p>
            <a:r>
              <a:rPr lang="en-US" altLang="zh-CN" dirty="0" smtClean="0"/>
              <a:t>                                          8.t-&gt;</a:t>
            </a:r>
            <a:r>
              <a:rPr lang="en-US" altLang="zh-CN" dirty="0" err="1" smtClean="0"/>
              <a:t>work.type</a:t>
            </a:r>
            <a:r>
              <a:rPr lang="en-US" altLang="zh-CN" dirty="0" smtClean="0"/>
              <a:t>=BINDER_WORK_TRANSACTION  --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sm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做事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9.tcomplete-&gt;type=BINDER_WORK_TRANSACTION_COMPLETE;</a:t>
            </a:r>
            <a:r>
              <a:rPr lang="zh-CN" altLang="en-US" dirty="0" smtClean="0"/>
              <a:t>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挂起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10.wake_up_interruptible</a:t>
            </a:r>
            <a:r>
              <a:rPr lang="zh-CN" altLang="en-US" dirty="0" smtClean="0"/>
              <a:t>唤醒</a:t>
            </a:r>
            <a:r>
              <a:rPr lang="en-US" altLang="zh-CN" dirty="0" err="1" smtClean="0"/>
              <a:t>sm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client</a:t>
            </a:r>
            <a:r>
              <a:rPr lang="zh-CN" altLang="en-US" dirty="0" smtClean="0"/>
              <a:t>挂起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BR_NOOP ,</a:t>
            </a:r>
            <a:r>
              <a:rPr lang="en-US" altLang="zh-CN" dirty="0"/>
              <a:t> BINDER_WORK_TRANSACTION_COMPLETE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                                      </a:t>
            </a:r>
            <a:r>
              <a:rPr lang="en-US" altLang="zh-CN" dirty="0" err="1" smtClean="0"/>
              <a:t>wait_envent_freezable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挂起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处理添加服务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五角星 6"/>
          <p:cNvSpPr/>
          <p:nvPr/>
        </p:nvSpPr>
        <p:spPr>
          <a:xfrm>
            <a:off x="2607014" y="811859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2607014" y="1108153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2607014" y="1385152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2607014" y="1618376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2068751" y="1897236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2046055" y="3004899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2610259" y="2152450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2611879" y="2439610"/>
            <a:ext cx="116732" cy="875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7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723522"/>
            <a:ext cx="9688277" cy="5410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215900"/>
            <a:ext cx="473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传输数据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58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7" y="0"/>
            <a:ext cx="9738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88" y="26635"/>
            <a:ext cx="9503925" cy="67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" y="456785"/>
            <a:ext cx="11879333" cy="5944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2374" y="0"/>
            <a:ext cx="264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5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526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65</cp:revision>
  <dcterms:created xsi:type="dcterms:W3CDTF">2021-11-09T02:14:38Z</dcterms:created>
  <dcterms:modified xsi:type="dcterms:W3CDTF">2021-11-10T09:37:08Z</dcterms:modified>
</cp:coreProperties>
</file>