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303B-2C71-41D9-B725-792CF95F2E71}" type="datetimeFigureOut">
              <a:rPr lang="zh-CN" altLang="en-US" smtClean="0"/>
              <a:t>2021-11-11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8A8D-E64D-4DAD-B880-E04D6194F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7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303B-2C71-41D9-B725-792CF95F2E71}" type="datetimeFigureOut">
              <a:rPr lang="zh-CN" altLang="en-US" smtClean="0"/>
              <a:t>2021-11-11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8A8D-E64D-4DAD-B880-E04D6194F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83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303B-2C71-41D9-B725-792CF95F2E71}" type="datetimeFigureOut">
              <a:rPr lang="zh-CN" altLang="en-US" smtClean="0"/>
              <a:t>2021-11-11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8A8D-E64D-4DAD-B880-E04D6194F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1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303B-2C71-41D9-B725-792CF95F2E71}" type="datetimeFigureOut">
              <a:rPr lang="zh-CN" altLang="en-US" smtClean="0"/>
              <a:t>2021-11-11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8A8D-E64D-4DAD-B880-E04D6194F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09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303B-2C71-41D9-B725-792CF95F2E71}" type="datetimeFigureOut">
              <a:rPr lang="zh-CN" altLang="en-US" smtClean="0"/>
              <a:t>2021-11-11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8A8D-E64D-4DAD-B880-E04D6194F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60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303B-2C71-41D9-B725-792CF95F2E71}" type="datetimeFigureOut">
              <a:rPr lang="zh-CN" altLang="en-US" smtClean="0"/>
              <a:t>2021-11-11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8A8D-E64D-4DAD-B880-E04D6194F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02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303B-2C71-41D9-B725-792CF95F2E71}" type="datetimeFigureOut">
              <a:rPr lang="zh-CN" altLang="en-US" smtClean="0"/>
              <a:t>2021-11-11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8A8D-E64D-4DAD-B880-E04D6194F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76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303B-2C71-41D9-B725-792CF95F2E71}" type="datetimeFigureOut">
              <a:rPr lang="zh-CN" altLang="en-US" smtClean="0"/>
              <a:t>2021-11-11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8A8D-E64D-4DAD-B880-E04D6194F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32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303B-2C71-41D9-B725-792CF95F2E71}" type="datetimeFigureOut">
              <a:rPr lang="zh-CN" altLang="en-US" smtClean="0"/>
              <a:t>2021-11-11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8A8D-E64D-4DAD-B880-E04D6194F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50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303B-2C71-41D9-B725-792CF95F2E71}" type="datetimeFigureOut">
              <a:rPr lang="zh-CN" altLang="en-US" smtClean="0"/>
              <a:t>2021-11-11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8A8D-E64D-4DAD-B880-E04D6194F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58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0303B-2C71-41D9-B725-792CF95F2E71}" type="datetimeFigureOut">
              <a:rPr lang="zh-CN" altLang="en-US" smtClean="0"/>
              <a:t>2021-11-11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E8A8D-E64D-4DAD-B880-E04D6194F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26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0303B-2C71-41D9-B725-792CF95F2E71}" type="datetimeFigureOut">
              <a:rPr lang="zh-CN" altLang="en-US" smtClean="0"/>
              <a:t>2021-11-11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E8A8D-E64D-4DAD-B880-E04D6194F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50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72" y="768485"/>
            <a:ext cx="80739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nit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1. </a:t>
            </a:r>
            <a:r>
              <a:rPr lang="zh-CN" altLang="en-US" dirty="0" smtClean="0"/>
              <a:t>启动一系列的守护进程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2.zygote</a:t>
            </a:r>
            <a:r>
              <a:rPr lang="zh-CN" altLang="en-US" dirty="0" smtClean="0"/>
              <a:t>孵化器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System server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开启一系列的服务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AMS,WMS  PKMS    PMS   …80</a:t>
            </a:r>
            <a:r>
              <a:rPr lang="zh-CN" altLang="en-US" dirty="0" smtClean="0"/>
              <a:t>多个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Lancher</a:t>
            </a:r>
            <a:r>
              <a:rPr lang="en-US" altLang="zh-CN" dirty="0" smtClean="0"/>
              <a:t>----app----fork</a:t>
            </a:r>
            <a:r>
              <a:rPr lang="zh-CN" altLang="en-US" dirty="0" smtClean="0"/>
              <a:t>从</a:t>
            </a:r>
            <a:r>
              <a:rPr lang="en-US" altLang="zh-CN" dirty="0" smtClean="0"/>
              <a:t>zygote</a:t>
            </a:r>
            <a:r>
              <a:rPr lang="zh-CN" altLang="en-US" dirty="0" smtClean="0"/>
              <a:t>子进程 </a:t>
            </a:r>
            <a:r>
              <a:rPr lang="en-US" altLang="zh-CN" dirty="0" smtClean="0"/>
              <a:t>app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636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86" y="1148249"/>
            <a:ext cx="5839640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32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40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张文颖</dc:creator>
  <cp:lastModifiedBy>张文颖</cp:lastModifiedBy>
  <cp:revision>4</cp:revision>
  <dcterms:created xsi:type="dcterms:W3CDTF">2021-11-11T06:22:39Z</dcterms:created>
  <dcterms:modified xsi:type="dcterms:W3CDTF">2021-11-11T09:24:48Z</dcterms:modified>
</cp:coreProperties>
</file>