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1" r:id="rId6"/>
    <p:sldId id="266" r:id="rId7"/>
    <p:sldId id="260" r:id="rId8"/>
    <p:sldId id="263" r:id="rId9"/>
    <p:sldId id="264" r:id="rId10"/>
    <p:sldId id="265" r:id="rId11"/>
    <p:sldId id="267" r:id="rId12"/>
    <p:sldId id="272" r:id="rId13"/>
    <p:sldId id="273" r:id="rId14"/>
    <p:sldId id="274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9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2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4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9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059F-7BF5-4FA1-9171-006ED154C637}" type="datetimeFigureOut">
              <a:rPr lang="zh-CN" altLang="en-US" smtClean="0"/>
              <a:t>2021-11-2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7FA6-0CB5-4BAE-B7A0-E75DFE7B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9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645896" cy="82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线程的状态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线程的生命周期</a:t>
            </a:r>
          </a:p>
          <a:p>
            <a:pPr defTabSz="1219170"/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673882"/>
            <a:ext cx="6163535" cy="33151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59414" y="1018727"/>
            <a:ext cx="3626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并发</a:t>
            </a:r>
            <a:r>
              <a:rPr lang="en-US" altLang="zh-CN" dirty="0" smtClean="0"/>
              <a:t>:</a:t>
            </a:r>
            <a:r>
              <a:rPr lang="zh-CN" altLang="en-US" dirty="0" smtClean="0"/>
              <a:t>指应用能够交替执行不同的任务，比如单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核心下执行多线程并非是同时执行多个任务，如果你开两个线程执行，就是在你几乎不可能察觉到的速度不断去切换这两个任务，已达到“同时执行效果”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并行</a:t>
            </a:r>
            <a:r>
              <a:rPr lang="en-US" altLang="zh-CN" dirty="0" smtClean="0"/>
              <a:t>:</a:t>
            </a:r>
            <a:r>
              <a:rPr lang="zh-CN" altLang="en-US" dirty="0" smtClean="0"/>
              <a:t>指应用能够同时执行不同的任务，例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吃饭的时候可以边吃饭边打电话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这两件事情可以同时执行</a:t>
            </a:r>
            <a:endParaRPr lang="en-US" altLang="zh-CN" dirty="0" smtClean="0"/>
          </a:p>
          <a:p>
            <a:r>
              <a:rPr lang="zh-CN" altLang="en-US" dirty="0" smtClean="0"/>
              <a:t>两者区别：</a:t>
            </a:r>
            <a:r>
              <a:rPr lang="zh-CN" altLang="en-US" dirty="0"/>
              <a:t>一</a:t>
            </a:r>
            <a:r>
              <a:rPr lang="zh-CN" altLang="en-US" dirty="0" smtClean="0"/>
              <a:t>个是交替执行，一个是同时执行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41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原子操作类的使用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7" y="1550186"/>
            <a:ext cx="11126753" cy="3381847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826685" y="4321479"/>
            <a:ext cx="739036" cy="61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791189" y="4809995"/>
            <a:ext cx="24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只关心有没有动过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866378" y="4932033"/>
            <a:ext cx="162838" cy="36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04581" y="5179327"/>
            <a:ext cx="275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关心有没有动过，还关心动过几次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4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0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0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48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33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7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线程的状态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线程的生命周期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33" y="1274018"/>
            <a:ext cx="7752922" cy="43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err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辨析</a:t>
            </a: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68" y="371042"/>
            <a:ext cx="7649117" cy="34265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26" y="3678301"/>
            <a:ext cx="6057873" cy="31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52" y="1007413"/>
            <a:ext cx="6687483" cy="5601482"/>
          </a:xfrm>
          <a:prstGeom prst="rect">
            <a:avLst/>
          </a:prstGeom>
        </p:spPr>
      </p:pic>
      <p:sp>
        <p:nvSpPr>
          <p:cNvPr id="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err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辨析</a:t>
            </a:r>
          </a:p>
        </p:txBody>
      </p:sp>
      <p:grpSp>
        <p:nvGrpSpPr>
          <p:cNvPr id="7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7" y="1193886"/>
            <a:ext cx="2896004" cy="276263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7" y="3956522"/>
            <a:ext cx="296268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5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0" y="3224420"/>
            <a:ext cx="5630061" cy="26387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11" y="1992687"/>
            <a:ext cx="5915851" cy="46012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877" y="1346356"/>
            <a:ext cx="983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线程本地变量，也有些地方叫做线程本地存储。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可以让每个线程拥有一个属于自己的变量的副本，不会和其他线程的变量副本冲突，实现了线程的数据隔离。</a:t>
            </a:r>
            <a:endParaRPr lang="zh-CN" altLang="en-US" dirty="0"/>
          </a:p>
        </p:txBody>
      </p:sp>
      <p:sp>
        <p:nvSpPr>
          <p:cNvPr id="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err="1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辨析</a:t>
            </a:r>
          </a:p>
        </p:txBody>
      </p:sp>
      <p:grpSp>
        <p:nvGrpSpPr>
          <p:cNvPr id="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9" name="矩形 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09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84" y="1158662"/>
            <a:ext cx="8430802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7" name="矩形 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4877" y="1415441"/>
            <a:ext cx="107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规范定义</a:t>
            </a:r>
            <a:r>
              <a:rPr lang="en-US" altLang="zh-CN" dirty="0" smtClean="0"/>
              <a:t>:</a:t>
            </a:r>
            <a:r>
              <a:rPr lang="zh-CN" altLang="en-US" dirty="0" smtClean="0"/>
              <a:t>死锁是指两个或两个以上的进程在执行过程中，由于竞争资源或者由于彼此通信</a:t>
            </a:r>
            <a:endParaRPr lang="en-US" altLang="zh-CN" dirty="0" smtClean="0"/>
          </a:p>
          <a:p>
            <a:r>
              <a:rPr lang="zh-CN" altLang="en-US" dirty="0" smtClean="0"/>
              <a:t>而造成的一种阻塞的现象，若无外力作用，他们都将无法推进下去。此时称系统处于死锁</a:t>
            </a:r>
            <a:endParaRPr lang="en-US" altLang="zh-CN" dirty="0" smtClean="0"/>
          </a:p>
          <a:p>
            <a:r>
              <a:rPr lang="zh-CN" altLang="en-US" dirty="0" smtClean="0"/>
              <a:t>状态活系统产生了死锁。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3135302"/>
            <a:ext cx="6049219" cy="171473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2505205" y="3607496"/>
            <a:ext cx="215447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605414" y="4121063"/>
            <a:ext cx="3093928" cy="50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04809" y="5098093"/>
            <a:ext cx="9265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死锁的条件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多个操作者</a:t>
            </a:r>
            <a:r>
              <a:rPr lang="en-US" altLang="zh-CN" dirty="0" smtClean="0"/>
              <a:t>(M&gt;=2),</a:t>
            </a:r>
            <a:r>
              <a:rPr lang="zh-CN" altLang="en-US" dirty="0" smtClean="0"/>
              <a:t>争夺多个资源</a:t>
            </a:r>
            <a:r>
              <a:rPr lang="en-US" altLang="zh-CN" dirty="0" smtClean="0"/>
              <a:t>(N&gt;=2),(N&lt;=M)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争夺资源的顺序不对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拿到资源不放手</a:t>
            </a:r>
            <a:endParaRPr lang="en-US" altLang="zh-CN" dirty="0" smtClean="0"/>
          </a:p>
          <a:p>
            <a:r>
              <a:rPr lang="zh-CN" altLang="en-US" dirty="0" smtClean="0"/>
              <a:t>学术：互斥条件，请求保持，不剥夺，环路等待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死锁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6" y="1260869"/>
            <a:ext cx="5515454" cy="34864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09" y="371042"/>
            <a:ext cx="5243906" cy="25521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1" y="3097140"/>
            <a:ext cx="5265074" cy="3300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6" y="5000821"/>
            <a:ext cx="5515454" cy="172426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87233" y="1866378"/>
            <a:ext cx="2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连接符 15"/>
          <p:cNvCxnSpPr>
            <a:endCxn id="14" idx="1"/>
          </p:cNvCxnSpPr>
          <p:nvPr/>
        </p:nvCxnSpPr>
        <p:spPr>
          <a:xfrm flipV="1">
            <a:off x="5732130" y="2051044"/>
            <a:ext cx="155103" cy="2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816543" y="1497046"/>
            <a:ext cx="2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816543" y="4183693"/>
            <a:ext cx="2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9681" y="5461348"/>
            <a:ext cx="29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5740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CAS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Compare And Swap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667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3821" y="1687829"/>
            <a:ext cx="3503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CAS</a:t>
            </a:r>
            <a:r>
              <a:rPr lang="zh-CN" altLang="en-US" dirty="0" smtClean="0">
                <a:solidFill>
                  <a:srgbClr val="FF0000"/>
                </a:solidFill>
              </a:rPr>
              <a:t>的原理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利用了现代处理器都支持的</a:t>
            </a:r>
            <a:r>
              <a:rPr lang="en-US" altLang="zh-CN" dirty="0" smtClean="0"/>
              <a:t>CAS</a:t>
            </a:r>
            <a:r>
              <a:rPr lang="zh-CN" altLang="en-US" dirty="0" smtClean="0"/>
              <a:t>的指令</a:t>
            </a:r>
            <a:endParaRPr lang="en-US" altLang="zh-CN" dirty="0" smtClean="0"/>
          </a:p>
          <a:p>
            <a:r>
              <a:rPr lang="zh-CN" altLang="en-US" dirty="0" smtClean="0"/>
              <a:t>循环这个指令，直到成功为止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CAS</a:t>
            </a:r>
            <a:r>
              <a:rPr lang="zh-CN" altLang="en-US" dirty="0" smtClean="0">
                <a:solidFill>
                  <a:srgbClr val="FF0000"/>
                </a:solidFill>
              </a:rPr>
              <a:t>的问题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ABA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开销问题</a:t>
            </a:r>
            <a:endParaRPr lang="en-US" altLang="zh-CN" dirty="0" smtClean="0"/>
          </a:p>
          <a:p>
            <a:r>
              <a:rPr lang="zh-CN" altLang="en-US" dirty="0" smtClean="0"/>
              <a:t>只能保证一个共享变量的原子操作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81" y="1775511"/>
            <a:ext cx="2353003" cy="2867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84" y="729851"/>
            <a:ext cx="5571491" cy="478338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4877" y="5022937"/>
            <a:ext cx="423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自旋  死循环</a:t>
            </a:r>
            <a:endParaRPr lang="en-US" altLang="zh-CN" dirty="0" smtClean="0"/>
          </a:p>
          <a:p>
            <a:r>
              <a:rPr lang="en-US" altLang="zh-CN" dirty="0" smtClean="0"/>
              <a:t>CAS  </a:t>
            </a:r>
            <a:r>
              <a:rPr lang="zh-CN" altLang="en-US" dirty="0" smtClean="0"/>
              <a:t>无锁化</a:t>
            </a:r>
            <a:r>
              <a:rPr lang="en-US" altLang="zh-CN" dirty="0" smtClean="0"/>
              <a:t>--</a:t>
            </a:r>
            <a:r>
              <a:rPr lang="en-US" altLang="zh-CN" dirty="0" smtClean="0">
                <a:sym typeface="Wingdings" panose="05000000000000000000" pitchFamily="2" charset="2"/>
              </a:rPr>
              <a:t>》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高度竞争，特意设计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06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363</Words>
  <Application>Microsoft Office PowerPoint</Application>
  <PresentationFormat>宽屏</PresentationFormat>
  <Paragraphs>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20</cp:revision>
  <dcterms:created xsi:type="dcterms:W3CDTF">2021-11-02T01:17:16Z</dcterms:created>
  <dcterms:modified xsi:type="dcterms:W3CDTF">2021-11-02T08:40:30Z</dcterms:modified>
</cp:coreProperties>
</file>