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4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5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6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0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7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AB75-5406-4CC6-BBBA-A977B8484D26}" type="datetimeFigureOut">
              <a:rPr lang="zh-CN" altLang="en-US" smtClean="0"/>
              <a:t>2021-11-9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1A91-60CC-4293-AC87-E4AA221651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139230"/>
            <a:ext cx="10536120" cy="526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215900"/>
            <a:ext cx="473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MMAP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8707" y="677565"/>
            <a:ext cx="557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能够让虚拟内存和指定物理内存直接联系起来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35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000" y="1049154"/>
            <a:ext cx="82392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inder_mmap</a:t>
            </a:r>
            <a:endParaRPr lang="en-US" altLang="zh-CN" dirty="0" smtClean="0"/>
          </a:p>
          <a:p>
            <a:r>
              <a:rPr lang="en-US" altLang="zh-CN" dirty="0" smtClean="0"/>
              <a:t>     1.</a:t>
            </a:r>
            <a:r>
              <a:rPr lang="zh-CN" altLang="en-US" dirty="0" smtClean="0"/>
              <a:t>通过用户空间的虚拟内存大小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分配一块内核的虚拟内存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2.</a:t>
            </a:r>
            <a:r>
              <a:rPr lang="zh-CN" altLang="en-US" dirty="0" smtClean="0"/>
              <a:t>分配了一块物理内存</a:t>
            </a:r>
            <a:r>
              <a:rPr lang="en-US" altLang="zh-CN" dirty="0" smtClean="0"/>
              <a:t>-----4KB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3.</a:t>
            </a:r>
            <a:r>
              <a:rPr lang="zh-CN" altLang="en-US" dirty="0" smtClean="0"/>
              <a:t>把这块物理内存分别映射到   用户空间的虚拟内存和内核的虚拟内存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binder_ioctl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读写操作</a:t>
            </a:r>
            <a:r>
              <a:rPr lang="en-US" altLang="zh-CN" dirty="0" smtClean="0"/>
              <a:t>-----BINDER_WRITE_READ-----</a:t>
            </a:r>
            <a:r>
              <a:rPr lang="en-US" altLang="zh-CN" dirty="0" err="1" smtClean="0"/>
              <a:t>ioctl</a:t>
            </a:r>
            <a:r>
              <a:rPr lang="en-US" altLang="zh-CN" dirty="0" smtClean="0"/>
              <a:t>(</a:t>
            </a:r>
            <a:r>
              <a:rPr lang="en-US" altLang="zh-CN" dirty="0" smtClean="0"/>
              <a:t>BINDER_WRITE_READ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数据头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无效数据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有效数据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拷贝一次</a:t>
            </a:r>
            <a:r>
              <a:rPr lang="en-US" altLang="zh-CN" dirty="0" smtClean="0"/>
              <a:t>----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node-----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注册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ServiceManager</a:t>
            </a:r>
            <a:endParaRPr lang="en-US" altLang="zh-CN" dirty="0" smtClean="0"/>
          </a:p>
          <a:p>
            <a:r>
              <a:rPr lang="en-US" altLang="zh-CN" dirty="0" smtClean="0"/>
              <a:t>       1.</a:t>
            </a:r>
            <a:r>
              <a:rPr lang="zh-CN" altLang="en-US" dirty="0" smtClean="0"/>
              <a:t>打开驱动，内存映射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设置大小：</a:t>
            </a:r>
            <a:r>
              <a:rPr lang="en-US" altLang="zh-CN" dirty="0" smtClean="0">
                <a:sym typeface="Wingdings" panose="05000000000000000000" pitchFamily="2" charset="2"/>
              </a:rPr>
              <a:t>128K)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2.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SM</a:t>
            </a:r>
            <a:r>
              <a:rPr lang="zh-CN" altLang="en-US" dirty="0" smtClean="0"/>
              <a:t>为大管家</a:t>
            </a:r>
            <a:r>
              <a:rPr lang="en-US" altLang="zh-CN" dirty="0" smtClean="0"/>
              <a:t>-------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作用为了管理系统服务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1.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binder_node</a:t>
            </a:r>
            <a:r>
              <a:rPr lang="zh-CN" altLang="en-US" dirty="0" smtClean="0"/>
              <a:t>结构体对象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2.proc----</a:t>
            </a:r>
            <a:r>
              <a:rPr lang="en-US" altLang="zh-CN" dirty="0" err="1" smtClean="0"/>
              <a:t>binder_node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3.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messageQueue</a:t>
            </a:r>
            <a:r>
              <a:rPr lang="en-US" altLang="zh-CN" dirty="0" smtClean="0"/>
              <a:t>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3.BC_ENTER_LOOPER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1.</a:t>
            </a:r>
            <a:r>
              <a:rPr lang="zh-CN" altLang="en-US" dirty="0" smtClean="0"/>
              <a:t>设置状态为</a:t>
            </a:r>
            <a:r>
              <a:rPr lang="en-US" altLang="zh-CN" dirty="0" err="1" smtClean="0"/>
              <a:t>Looper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2.</a:t>
            </a:r>
            <a:r>
              <a:rPr lang="zh-CN" altLang="en-US" dirty="0" smtClean="0"/>
              <a:t>去读数据：</a:t>
            </a:r>
            <a:r>
              <a:rPr lang="en-US" altLang="zh-CN" dirty="0" err="1" smtClean="0"/>
              <a:t>binder_thread_read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ret = </a:t>
            </a:r>
            <a:r>
              <a:rPr lang="en-US" altLang="zh-CN" dirty="0" err="1" smtClean="0"/>
              <a:t>wait_event_freezable_exclusive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-&gt;wait, </a:t>
            </a:r>
            <a:r>
              <a:rPr lang="en-US" altLang="zh-CN" dirty="0" err="1" smtClean="0"/>
              <a:t>binder_has_proc_work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, thread));</a:t>
            </a:r>
            <a:r>
              <a:rPr lang="zh-CN" altLang="en-US" dirty="0" smtClean="0"/>
              <a:t>进入等待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000" y="215900"/>
            <a:ext cx="473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MMAP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76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021" y="311284"/>
            <a:ext cx="84046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Sm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----native</a:t>
            </a:r>
            <a:r>
              <a:rPr lang="zh-CN" altLang="en-US" dirty="0" smtClean="0"/>
              <a:t>的服务注册和获取的时候都会走这个</a:t>
            </a:r>
            <a:r>
              <a:rPr lang="en-US" altLang="zh-CN" dirty="0" smtClean="0"/>
              <a:t>---</a:t>
            </a:r>
          </a:p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的情况；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1.</a:t>
            </a:r>
            <a:r>
              <a:rPr lang="zh-CN" altLang="en-US" dirty="0" smtClean="0"/>
              <a:t>注册服务到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-----native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sm</a:t>
            </a:r>
            <a:r>
              <a:rPr lang="zh-CN" altLang="en-US" dirty="0" smtClean="0"/>
              <a:t>去获取服务</a:t>
            </a:r>
            <a:r>
              <a:rPr lang="en-US" altLang="zh-CN" dirty="0" smtClean="0"/>
              <a:t>----------java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也是服务端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1.ProcessState::self()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getContextObject</a:t>
            </a:r>
            <a:r>
              <a:rPr lang="en-US" altLang="zh-CN" dirty="0" smtClean="0">
                <a:sym typeface="Wingdings" panose="05000000000000000000" pitchFamily="2" charset="2"/>
              </a:rPr>
              <a:t>(NULL)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   </a:t>
            </a:r>
            <a:r>
              <a:rPr lang="en-US" altLang="zh-CN" dirty="0" smtClean="0"/>
              <a:t>1.ProcessState::self()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         1.</a:t>
            </a:r>
            <a:r>
              <a:rPr lang="zh-CN" altLang="en-US" dirty="0" smtClean="0">
                <a:sym typeface="Wingdings" panose="05000000000000000000" pitchFamily="2" charset="2"/>
              </a:rPr>
              <a:t>打开驱动：</a:t>
            </a:r>
            <a:r>
              <a:rPr lang="en-US" altLang="zh-CN" dirty="0" smtClean="0">
                <a:sym typeface="Wingdings" panose="05000000000000000000" pitchFamily="2" charset="2"/>
              </a:rPr>
              <a:t>binder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2.</a:t>
            </a:r>
            <a:r>
              <a:rPr lang="zh-CN" altLang="en-US" dirty="0" smtClean="0">
                <a:sym typeface="Wingdings" panose="05000000000000000000" pitchFamily="2" charset="2"/>
              </a:rPr>
              <a:t>设置线程最大数目：</a:t>
            </a:r>
            <a:r>
              <a:rPr lang="en-US" altLang="zh-CN" dirty="0" smtClean="0">
                <a:sym typeface="Wingdings" panose="05000000000000000000" pitchFamily="2" charset="2"/>
              </a:rPr>
              <a:t>15</a:t>
            </a:r>
            <a:r>
              <a:rPr lang="zh-CN" altLang="en-US" dirty="0" smtClean="0">
                <a:sym typeface="Wingdings" panose="05000000000000000000" pitchFamily="2" charset="2"/>
              </a:rPr>
              <a:t>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3.mmap----</a:t>
            </a:r>
            <a:r>
              <a:rPr lang="zh-CN" altLang="en-US" dirty="0" smtClean="0">
                <a:sym typeface="Wingdings" panose="05000000000000000000" pitchFamily="2" charset="2"/>
              </a:rPr>
              <a:t>设置共享内存大小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2.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getContextObject</a:t>
            </a:r>
            <a:r>
              <a:rPr lang="en-US" altLang="zh-CN" dirty="0" smtClean="0">
                <a:sym typeface="Wingdings" panose="05000000000000000000" pitchFamily="2" charset="2"/>
              </a:rPr>
              <a:t>(NULL)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 1.</a:t>
            </a:r>
            <a:r>
              <a:rPr lang="zh-CN" altLang="en-US" dirty="0" smtClean="0">
                <a:sym typeface="Wingdings" panose="05000000000000000000" pitchFamily="2" charset="2"/>
              </a:rPr>
              <a:t>创建一个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r>
              <a:rPr lang="en-US" altLang="zh-CN" dirty="0" smtClean="0">
                <a:sym typeface="Wingdings" panose="05000000000000000000" pitchFamily="2" charset="2"/>
              </a:rPr>
              <a:t>() -----</a:t>
            </a:r>
            <a:r>
              <a:rPr lang="zh-CN" altLang="en-US" dirty="0" smtClean="0">
                <a:sym typeface="Wingdings" panose="05000000000000000000" pitchFamily="2" charset="2"/>
              </a:rPr>
              <a:t>客户端的对象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2.interface_cast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1.BpServiceManager(new 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r>
              <a:rPr lang="en-US" altLang="zh-CN" dirty="0" smtClean="0">
                <a:sym typeface="Wingdings" panose="05000000000000000000" pitchFamily="2" charset="2"/>
              </a:rPr>
              <a:t>)====new Proxy(binder==</a:t>
            </a:r>
            <a:r>
              <a:rPr lang="en-US" altLang="zh-CN" dirty="0" err="1" smtClean="0">
                <a:sym typeface="Wingdings" panose="05000000000000000000" pitchFamily="2" charset="2"/>
              </a:rPr>
              <a:t>BinderProxy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2.remote.transact-----</a:t>
            </a:r>
            <a:r>
              <a:rPr lang="zh-CN" altLang="en-US" dirty="0" smtClean="0">
                <a:sym typeface="Wingdings" panose="05000000000000000000" pitchFamily="2" charset="2"/>
              </a:rPr>
              <a:t>远程调用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3.remote==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3.java</a:t>
            </a:r>
            <a:r>
              <a:rPr lang="zh-CN" altLang="en-US" dirty="0" smtClean="0">
                <a:sym typeface="Wingdings" panose="05000000000000000000" pitchFamily="2" charset="2"/>
              </a:rPr>
              <a:t>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                 1.new </a:t>
            </a:r>
            <a:r>
              <a:rPr lang="en-US" altLang="zh-CN" dirty="0" err="1" smtClean="0">
                <a:sym typeface="Wingdings" panose="05000000000000000000" pitchFamily="2" charset="2"/>
              </a:rPr>
              <a:t>ServiceManagerProxy</a:t>
            </a:r>
            <a:r>
              <a:rPr lang="en-US" altLang="zh-CN" dirty="0" smtClean="0">
                <a:sym typeface="Wingdings" panose="05000000000000000000" pitchFamily="2" charset="2"/>
              </a:rPr>
              <a:t>(new </a:t>
            </a:r>
            <a:r>
              <a:rPr lang="en-US" altLang="zh-CN" dirty="0" err="1" smtClean="0">
                <a:sym typeface="Wingdings" panose="05000000000000000000" pitchFamily="2" charset="2"/>
              </a:rPr>
              <a:t>BinderProxy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2.mRemote==</a:t>
            </a:r>
            <a:r>
              <a:rPr lang="en-US" altLang="zh-CN" dirty="0" err="1" smtClean="0">
                <a:sym typeface="Wingdings" panose="05000000000000000000" pitchFamily="2" charset="2"/>
              </a:rPr>
              <a:t>BinderProxy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3.BinderProxy.mObject==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4.mRemote.transact==</a:t>
            </a:r>
            <a:r>
              <a:rPr lang="en-US" altLang="zh-CN" dirty="0" err="1" smtClean="0">
                <a:sym typeface="Wingdings" panose="05000000000000000000" pitchFamily="2" charset="2"/>
              </a:rPr>
              <a:t>BpBinder.transact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                 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39719" y="603115"/>
            <a:ext cx="3122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BbBinder</a:t>
            </a:r>
            <a:r>
              <a:rPr lang="zh-CN" altLang="en-US" dirty="0" smtClean="0"/>
              <a:t>创建的服务器的</a:t>
            </a:r>
            <a:r>
              <a:rPr lang="en-US" altLang="zh-CN" dirty="0" smtClean="0"/>
              <a:t>SM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en-US" altLang="zh-CN" dirty="0" err="1" smtClean="0"/>
              <a:t>BpBinder</a:t>
            </a:r>
            <a:r>
              <a:rPr lang="zh-CN" altLang="en-US" dirty="0" smtClean="0"/>
              <a:t>是客服端的类似与</a:t>
            </a:r>
            <a:r>
              <a:rPr lang="en-US" altLang="zh-CN" dirty="0" err="1" smtClean="0"/>
              <a:t>BbBinder</a:t>
            </a:r>
            <a:r>
              <a:rPr lang="zh-CN" altLang="en-US" dirty="0" smtClean="0"/>
              <a:t>的远程代理对象。</a:t>
            </a:r>
            <a:endParaRPr lang="en-US" altLang="zh-CN" dirty="0" smtClean="0"/>
          </a:p>
          <a:p>
            <a:r>
              <a:rPr lang="en-US" altLang="zh-CN" dirty="0" err="1" smtClean="0"/>
              <a:t>BbBinder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---</a:t>
            </a:r>
            <a:r>
              <a:rPr lang="en-US" altLang="zh-CN" dirty="0" err="1" smtClean="0"/>
              <a:t>BpBinder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723522"/>
            <a:ext cx="9688277" cy="5410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000" y="215900"/>
            <a:ext cx="473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Binder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传输数据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458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7" y="0"/>
            <a:ext cx="9738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88" y="26635"/>
            <a:ext cx="9503925" cy="67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" y="456785"/>
            <a:ext cx="11879333" cy="5944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2374" y="0"/>
            <a:ext cx="264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65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292" y="116732"/>
            <a:ext cx="31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ative</a:t>
            </a:r>
            <a:r>
              <a:rPr lang="zh-CN" altLang="en-US" dirty="0"/>
              <a:t>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" y="486064"/>
            <a:ext cx="11069595" cy="60968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9226" y="2694562"/>
            <a:ext cx="160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ative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SM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793787" y="2120630"/>
            <a:ext cx="13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Sm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70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348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43</cp:revision>
  <dcterms:created xsi:type="dcterms:W3CDTF">2021-11-09T02:14:38Z</dcterms:created>
  <dcterms:modified xsi:type="dcterms:W3CDTF">2021-11-09T09:06:16Z</dcterms:modified>
</cp:coreProperties>
</file>