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6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5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7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8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6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1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BDAF-1B91-4232-91D2-3EFF5670514B}" type="datetimeFigureOut">
              <a:rPr lang="zh-CN" altLang="en-US" smtClean="0"/>
              <a:t>2021-10-27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FDCF-9B17-43FD-AFEC-9C4F13D8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4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93" y="303885"/>
            <a:ext cx="6535062" cy="6554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608" y="182880"/>
            <a:ext cx="452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计算机网络体系结构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488" y="1389888"/>
            <a:ext cx="418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各层的关系</a:t>
            </a:r>
            <a:endParaRPr lang="en-US" altLang="zh-CN" dirty="0" smtClean="0"/>
          </a:p>
          <a:p>
            <a:r>
              <a:rPr lang="zh-CN" altLang="en-US" dirty="0" smtClean="0"/>
              <a:t>每一个抽象层建立低一层提供的服务上，</a:t>
            </a:r>
            <a:endParaRPr lang="en-US" altLang="zh-CN" dirty="0" smtClean="0"/>
          </a:p>
          <a:p>
            <a:r>
              <a:rPr lang="zh-CN" altLang="en-US" dirty="0" smtClean="0"/>
              <a:t>并且为高一层提供服务。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程序员重点关注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模型，</a:t>
            </a:r>
            <a:r>
              <a:rPr lang="en-US" altLang="zh-CN" dirty="0" smtClean="0"/>
              <a:t>OSI</a:t>
            </a:r>
            <a:r>
              <a:rPr lang="zh-CN" altLang="en-US" dirty="0" smtClean="0"/>
              <a:t>七层模型了解即可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87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6" y="2233971"/>
            <a:ext cx="9897856" cy="42582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1936" y="585216"/>
            <a:ext cx="1002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Transmission Control Protocol/Internet Protocol</a:t>
            </a:r>
            <a:r>
              <a:rPr lang="zh-CN" altLang="en-US" dirty="0" smtClean="0"/>
              <a:t>的简写，中译名为传输控制协议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因特网互联协议，是</a:t>
            </a:r>
            <a:endParaRPr lang="en-US" altLang="zh-CN" dirty="0" smtClean="0"/>
          </a:p>
          <a:p>
            <a:r>
              <a:rPr lang="en-US" altLang="zh-CN" dirty="0" smtClean="0"/>
              <a:t>Internet</a:t>
            </a:r>
            <a:r>
              <a:rPr lang="zh-CN" altLang="en-US" dirty="0" smtClean="0"/>
              <a:t>最基本的协议、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国际互联网络的基础，由网络层的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协议和传输层的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协议组成。协议采用了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层的层级结构。然而在很多情况下，它是利用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进行通信时所必须用到协议群的统称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9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1390801"/>
            <a:ext cx="11082528" cy="522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608" y="182880"/>
            <a:ext cx="452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协议族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144" y="755904"/>
            <a:ext cx="89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UDT</a:t>
            </a:r>
            <a:r>
              <a:rPr lang="zh-CN" altLang="en-US" dirty="0" smtClean="0"/>
              <a:t>基于光纤、海量数据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，在应用层自己实现连接、重传</a:t>
            </a:r>
            <a:r>
              <a:rPr lang="en-US" altLang="zh-CN" dirty="0" smtClean="0"/>
              <a:t>) http3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qq</a:t>
            </a:r>
            <a:r>
              <a:rPr lang="zh-CN" altLang="en-US" dirty="0"/>
              <a:t>、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5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1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139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8</cp:revision>
  <dcterms:created xsi:type="dcterms:W3CDTF">2021-10-27T08:12:51Z</dcterms:created>
  <dcterms:modified xsi:type="dcterms:W3CDTF">2021-10-27T10:14:20Z</dcterms:modified>
</cp:coreProperties>
</file>