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8"/>
  </p:notes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1" name="PlaceHolder 1"/>
          <p:cNvSpPr>
            <a:spLocks noGrp="1"/>
          </p:cNvSpPr>
          <p:nvPr>
            <p:ph type="sldImg"/>
          </p:nvPr>
        </p:nvSpPr>
        <p:spPr>
          <a:xfrm>
            <a:off x="216000" y="812520"/>
            <a:ext cx="7127280" cy="4008960"/>
          </a:xfrm>
          <a:prstGeom prst="rect">
            <a:avLst/>
          </a:prstGeom>
        </p:spPr>
        <p:txBody>
          <a:bodyPr lIns="0" tIns="0" rIns="0" bIns="0" anchor="ctr"/>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192" name="PlaceHolder 2"/>
          <p:cNvSpPr>
            <a:spLocks noGrp="1"/>
          </p:cNvSpPr>
          <p:nvPr>
            <p:ph type="body"/>
          </p:nvPr>
        </p:nvSpPr>
        <p:spPr>
          <a:xfrm>
            <a:off x="756000" y="5078520"/>
            <a:ext cx="6047640" cy="4811040"/>
          </a:xfrm>
          <a:prstGeom prst="rect">
            <a:avLst/>
          </a:prstGeom>
        </p:spPr>
        <p:txBody>
          <a:bodyPr lIns="0" tIns="0" rIns="0" bIns="0"/>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193" name="PlaceHolder 3"/>
          <p:cNvSpPr>
            <a:spLocks noGrp="1"/>
          </p:cNvSpPr>
          <p:nvPr>
            <p:ph type="hdr"/>
          </p:nvPr>
        </p:nvSpPr>
        <p:spPr>
          <a:xfrm>
            <a:off x="0" y="0"/>
            <a:ext cx="3280680" cy="534240"/>
          </a:xfrm>
          <a:prstGeom prst="rect">
            <a:avLst/>
          </a:prstGeom>
        </p:spPr>
        <p:txBody>
          <a:bodyPr lIns="0" tIns="0" rIns="0" bIns="0"/>
          <a:p>
            <a:r>
              <a:rPr lang="en-US" sz="1400" b="0" strike="noStrike" spc="-1">
                <a:latin typeface="Times New Roman" panose="02020603050405020304"/>
              </a:rPr>
              <a:t>&lt;页眉&gt;</a:t>
            </a:r>
            <a:endParaRPr lang="en-US" sz="1400" b="0" strike="noStrike" spc="-1">
              <a:latin typeface="Times New Roman" panose="02020603050405020304"/>
            </a:endParaRPr>
          </a:p>
        </p:txBody>
      </p:sp>
      <p:sp>
        <p:nvSpPr>
          <p:cNvPr id="194" name="PlaceHolder 4"/>
          <p:cNvSpPr>
            <a:spLocks noGrp="1"/>
          </p:cNvSpPr>
          <p:nvPr>
            <p:ph type="dt"/>
          </p:nvPr>
        </p:nvSpPr>
        <p:spPr>
          <a:xfrm>
            <a:off x="4278960" y="0"/>
            <a:ext cx="3280680" cy="534240"/>
          </a:xfrm>
          <a:prstGeom prst="rect">
            <a:avLst/>
          </a:prstGeom>
        </p:spPr>
        <p:txBody>
          <a:bodyPr lIns="0" tIns="0" rIns="0" bIns="0"/>
          <a:p>
            <a:pPr algn="r"/>
            <a:r>
              <a:rPr lang="en-US" sz="1400" b="0" strike="noStrike" spc="-1">
                <a:latin typeface="Times New Roman" panose="02020603050405020304"/>
              </a:rPr>
              <a:t>&lt;日期/时间&gt;</a:t>
            </a:r>
            <a:endParaRPr lang="en-US" sz="1400" b="0" strike="noStrike" spc="-1">
              <a:latin typeface="Times New Roman" panose="02020603050405020304"/>
            </a:endParaRPr>
          </a:p>
        </p:txBody>
      </p:sp>
      <p:sp>
        <p:nvSpPr>
          <p:cNvPr id="195" name="PlaceHolder 5"/>
          <p:cNvSpPr>
            <a:spLocks noGrp="1"/>
          </p:cNvSpPr>
          <p:nvPr>
            <p:ph type="ftr"/>
          </p:nvPr>
        </p:nvSpPr>
        <p:spPr>
          <a:xfrm>
            <a:off x="0" y="10157400"/>
            <a:ext cx="3280680" cy="534240"/>
          </a:xfrm>
          <a:prstGeom prst="rect">
            <a:avLst/>
          </a:prstGeom>
        </p:spPr>
        <p:txBody>
          <a:bodyPr lIns="0" tIns="0" rIns="0" bIns="0" anchor="b"/>
          <a:p>
            <a:r>
              <a:rPr lang="en-US" sz="1400" b="0" strike="noStrike" spc="-1">
                <a:latin typeface="Times New Roman" panose="02020603050405020304"/>
              </a:rPr>
              <a:t>&lt;页脚&gt;</a:t>
            </a:r>
            <a:endParaRPr lang="en-US" sz="1400" b="0" strike="noStrike" spc="-1">
              <a:latin typeface="Times New Roman" panose="02020603050405020304"/>
            </a:endParaRPr>
          </a:p>
        </p:txBody>
      </p:sp>
      <p:sp>
        <p:nvSpPr>
          <p:cNvPr id="196" name="PlaceHolder 6"/>
          <p:cNvSpPr>
            <a:spLocks noGrp="1"/>
          </p:cNvSpPr>
          <p:nvPr>
            <p:ph type="sldNum"/>
          </p:nvPr>
        </p:nvSpPr>
        <p:spPr>
          <a:xfrm>
            <a:off x="4278960" y="10157400"/>
            <a:ext cx="3280680" cy="534240"/>
          </a:xfrm>
          <a:prstGeom prst="rect">
            <a:avLst/>
          </a:prstGeom>
        </p:spPr>
        <p:txBody>
          <a:bodyPr lIns="0" tIns="0" rIns="0" bIns="0" anchor="b"/>
          <a:p>
            <a:pPr algn="r"/>
            <a:fld id="{F10AD27E-94D3-40A6-A15A-50B0ED028D6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4960" cy="3084840"/>
          </a:xfrm>
          <a:prstGeom prst="rect">
            <a:avLst/>
          </a:prstGeom>
        </p:spPr>
      </p:sp>
      <p:sp>
        <p:nvSpPr>
          <p:cNvPr id="412"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13"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0AE13CE-4178-4E49-AAB2-08E25AB49988}" type="slidenum">
              <a:rPr lang="en-US" sz="1200" b="0" strike="noStrike" spc="-1">
                <a:solidFill>
                  <a:srgbClr val="000000"/>
                </a:solidFill>
                <a:latin typeface="Arial" panose="020B0604020202020204"/>
                <a:ea typeface="宋体" panose="02010600030101010101" pitchFamily="2" charset="-122"/>
              </a:rPr>
            </a:fld>
            <a:endParaRPr lang="en-US" sz="12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216000" y="812520"/>
            <a:ext cx="7126560" cy="4008240"/>
          </a:xfrm>
          <a:prstGeom prst="rect">
            <a:avLst/>
          </a:prstGeom>
        </p:spPr>
      </p:sp>
      <p:sp>
        <p:nvSpPr>
          <p:cNvPr id="415" name="PlaceHolder 2"/>
          <p:cNvSpPr>
            <a:spLocks noGrp="1"/>
          </p:cNvSpPr>
          <p:nvPr>
            <p:ph type="body"/>
          </p:nvPr>
        </p:nvSpPr>
        <p:spPr>
          <a:xfrm>
            <a:off x="756000" y="5078520"/>
            <a:ext cx="6046920" cy="4810320"/>
          </a:xfrm>
          <a:prstGeom prst="rect">
            <a:avLst/>
          </a:prstGeom>
        </p:spPr>
        <p:txBody>
          <a:bodyPr lIns="0" tIns="0" rIns="0" bIns="0"/>
          <a:p>
            <a:endParaRPr lang="en-US" sz="2000" b="0" strike="noStrike" spc="-1">
              <a:latin typeface="Arial" panose="020B0604020202020204"/>
            </a:endParaRPr>
          </a:p>
        </p:txBody>
      </p:sp>
      <p:sp>
        <p:nvSpPr>
          <p:cNvPr id="416" name="CustomShape 3"/>
          <p:cNvSpPr/>
          <p:nvPr/>
        </p:nvSpPr>
        <p:spPr>
          <a:xfrm>
            <a:off x="4278960" y="10157400"/>
            <a:ext cx="3279960" cy="53352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4960" cy="3084840"/>
          </a:xfrm>
          <a:prstGeom prst="rect">
            <a:avLst/>
          </a:prstGeom>
        </p:spPr>
      </p:sp>
      <p:sp>
        <p:nvSpPr>
          <p:cNvPr id="418"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19"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AD606CD7-93F1-44EB-AEB0-E7EECBCABA22}" type="slidenum">
              <a:rPr lang="en-US" sz="1200" b="0" strike="noStrike" spc="-1">
                <a:solidFill>
                  <a:srgbClr val="000000"/>
                </a:solidFill>
                <a:latin typeface="Arial" panose="020B0604020202020204"/>
                <a:ea typeface="+mn-ea"/>
              </a:rPr>
            </a:fld>
            <a:endParaRPr lang="en-US" sz="12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4960" cy="3084840"/>
          </a:xfrm>
          <a:prstGeom prst="rect">
            <a:avLst/>
          </a:prstGeom>
        </p:spPr>
      </p:sp>
      <p:sp>
        <p:nvSpPr>
          <p:cNvPr id="421"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22"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8864659-12E1-422B-928D-CBA595AA8098}" type="slidenum">
              <a:rPr lang="en-US" sz="1200" b="0" strike="noStrike" spc="-1">
                <a:solidFill>
                  <a:srgbClr val="000000"/>
                </a:solidFill>
                <a:latin typeface="Arial" panose="020B0604020202020204"/>
                <a:ea typeface="+mn-ea"/>
              </a:rPr>
            </a:fld>
            <a:endParaRPr lang="en-US" sz="1200" b="0" strike="noStrike" spc="-1">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4960" cy="3084840"/>
          </a:xfrm>
          <a:prstGeom prst="rect">
            <a:avLst/>
          </a:prstGeom>
        </p:spPr>
      </p:sp>
      <p:sp>
        <p:nvSpPr>
          <p:cNvPr id="424"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25"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3C50609-0AD7-478A-B7A9-7963A4D9DC9B}" type="slidenum">
              <a:rPr lang="en-US" sz="1200" b="0" strike="noStrike" spc="-1">
                <a:solidFill>
                  <a:srgbClr val="000000"/>
                </a:solidFill>
                <a:latin typeface="Arial" panose="020B0604020202020204"/>
                <a:ea typeface="+mn-ea"/>
              </a:rPr>
            </a:fld>
            <a:endParaRPr lang="en-US" sz="1200" b="0" strike="noStrike" spc="-1">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685800" y="1143000"/>
            <a:ext cx="5484960" cy="3084840"/>
          </a:xfrm>
          <a:prstGeom prst="rect">
            <a:avLst/>
          </a:prstGeom>
        </p:spPr>
      </p:sp>
      <p:sp>
        <p:nvSpPr>
          <p:cNvPr id="427"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28"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2712BCA1-7BE3-467F-98E2-1EC5ECE0A62E}" type="slidenum">
              <a:rPr lang="en-US" sz="1200" b="0" strike="noStrike" spc="-1">
                <a:solidFill>
                  <a:srgbClr val="000000"/>
                </a:solidFill>
                <a:latin typeface="Arial" panose="020B0604020202020204"/>
                <a:ea typeface="宋体" panose="02010600030101010101" pitchFamily="2" charset="-122"/>
              </a:rPr>
            </a:fld>
            <a:endParaRPr lang="en-US" sz="1200" b="0" strike="noStrike" spc="-1">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685800" y="1143000"/>
            <a:ext cx="5484960" cy="3084840"/>
          </a:xfrm>
          <a:prstGeom prst="rect">
            <a:avLst/>
          </a:prstGeom>
        </p:spPr>
      </p:sp>
      <p:sp>
        <p:nvSpPr>
          <p:cNvPr id="430" name="PlaceHolder 2"/>
          <p:cNvSpPr>
            <a:spLocks noGrp="1"/>
          </p:cNvSpPr>
          <p:nvPr>
            <p:ph type="body"/>
          </p:nvPr>
        </p:nvSpPr>
        <p:spPr>
          <a:xfrm>
            <a:off x="685800" y="4400640"/>
            <a:ext cx="5484960" cy="3598920"/>
          </a:xfrm>
          <a:prstGeom prst="rect">
            <a:avLst/>
          </a:prstGeom>
        </p:spPr>
        <p:txBody>
          <a:bodyPr lIns="0" tIns="0" rIns="0" bIns="0"/>
          <a:p>
            <a:endParaRPr lang="en-US" sz="2000" b="0" strike="noStrike" spc="-1">
              <a:latin typeface="Arial" panose="020B0604020202020204"/>
            </a:endParaRPr>
          </a:p>
        </p:txBody>
      </p:sp>
      <p:sp>
        <p:nvSpPr>
          <p:cNvPr id="431" name="CustomShape 3"/>
          <p:cNvSpPr/>
          <p:nvPr/>
        </p:nvSpPr>
        <p:spPr>
          <a:xfrm>
            <a:off x="3884760" y="8685360"/>
            <a:ext cx="2970360" cy="45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B9B2086-F566-4F09-8CE4-135D23FB4801}" type="slidenum">
              <a:rPr lang="en-US" sz="1200" b="0" strike="noStrike" spc="-1">
                <a:solidFill>
                  <a:srgbClr val="000000"/>
                </a:solidFill>
                <a:latin typeface="Arial" panose="020B0604020202020204"/>
                <a:ea typeface="+mn-ea"/>
              </a:rPr>
            </a:fld>
            <a:endParaRPr lang="en-US" sz="12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0"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2"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5"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1"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5"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9"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1"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7"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9"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2"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4"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18"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0"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2"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2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2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2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3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3"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7"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9"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40"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5"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7"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48"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49"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0"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1"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2"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6"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8"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0"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6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9"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7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1"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4"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5"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7"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78"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8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3"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85"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6"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7"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8"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9"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90"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8880" cy="858240"/>
          </a:xfrm>
          <a:prstGeom prst="rect">
            <a:avLst/>
          </a:prstGeom>
        </p:spPr>
        <p:txBody>
          <a:bodyPr lIns="0" tIns="0" rIns="0" bIns="0" anchor="ct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77" name="PlaceHolder 2"/>
          <p:cNvSpPr>
            <a:spLocks noGrp="1"/>
          </p:cNvSpPr>
          <p:nvPr>
            <p:ph type="body"/>
          </p:nvPr>
        </p:nvSpPr>
        <p:spPr>
          <a:xfrm>
            <a:off x="457200" y="1203480"/>
            <a:ext cx="4015440" cy="298260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latin typeface="Arial" panose="020B0604020202020204"/>
              </a:rPr>
              <a:t>单击鼠标编辑大纲文字格式</a:t>
            </a:r>
            <a:endParaRPr lang="en-US" sz="18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latin typeface="Arial" panose="020B0604020202020204"/>
              </a:rPr>
              <a:t>第二个大纲级</a:t>
            </a:r>
            <a:endParaRPr lang="en-US" sz="1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latin typeface="Arial" panose="020B0604020202020204"/>
              </a:rPr>
              <a:t>第三大纲级别</a:t>
            </a:r>
            <a:endParaRPr lang="en-US" sz="18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latin typeface="Arial" panose="020B0604020202020204"/>
              </a:rPr>
              <a:t>第四大纲级别</a:t>
            </a:r>
            <a:endParaRPr lang="en-US" sz="18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第五大纲级别</a:t>
            </a:r>
            <a:endParaRPr lang="en-US" sz="18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第六大纲级别</a:t>
            </a:r>
            <a:endParaRPr lang="en-US" sz="18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第七大纲级别</a:t>
            </a:r>
            <a:endParaRPr lang="en-US" sz="1800" b="0" strike="noStrike" spc="-1">
              <a:latin typeface="Arial" panose="020B0604020202020204"/>
            </a:endParaRPr>
          </a:p>
        </p:txBody>
      </p:sp>
      <p:sp>
        <p:nvSpPr>
          <p:cNvPr id="78" name="PlaceHolder 3"/>
          <p:cNvSpPr>
            <a:spLocks noGrp="1"/>
          </p:cNvSpPr>
          <p:nvPr>
            <p:ph type="body"/>
          </p:nvPr>
        </p:nvSpPr>
        <p:spPr>
          <a:xfrm>
            <a:off x="4674240" y="1203480"/>
            <a:ext cx="4015440" cy="298260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latin typeface="Arial" panose="020B0604020202020204"/>
              </a:rPr>
              <a:t>单击鼠标编辑大纲文字格式</a:t>
            </a:r>
            <a:endParaRPr lang="en-US" sz="18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latin typeface="Arial" panose="020B0604020202020204"/>
              </a:rPr>
              <a:t>第二个大纲级</a:t>
            </a:r>
            <a:endParaRPr lang="en-US" sz="1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latin typeface="Arial" panose="020B0604020202020204"/>
              </a:rPr>
              <a:t>第三大纲级别</a:t>
            </a:r>
            <a:endParaRPr lang="en-US" sz="18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latin typeface="Arial" panose="020B0604020202020204"/>
              </a:rPr>
              <a:t>第四大纲级别</a:t>
            </a:r>
            <a:endParaRPr lang="en-US" sz="18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第五大纲级别</a:t>
            </a:r>
            <a:endParaRPr lang="en-US" sz="18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第六大纲级别</a:t>
            </a:r>
            <a:endParaRPr lang="en-US" sz="18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第七大纲级别</a:t>
            </a:r>
            <a:endParaRPr lang="en-US"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8880" cy="858240"/>
          </a:xfrm>
          <a:prstGeom prst="rect">
            <a:avLst/>
          </a:prstGeom>
        </p:spPr>
        <p:txBody>
          <a:bodyPr lIns="0" tIns="0" rIns="0" bIns="0" anchor="ct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116" name="PlaceHolder 2"/>
          <p:cNvSpPr>
            <a:spLocks noGrp="1"/>
          </p:cNvSpPr>
          <p:nvPr>
            <p:ph type="body"/>
          </p:nvPr>
        </p:nvSpPr>
        <p:spPr>
          <a:xfrm>
            <a:off x="457200" y="1203480"/>
            <a:ext cx="8228880" cy="298260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latin typeface="Arial" panose="020B0604020202020204"/>
              </a:rPr>
              <a:t>单击鼠标编辑大纲文字格式</a:t>
            </a:r>
            <a:endParaRPr lang="en-US" sz="18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latin typeface="Arial" panose="020B0604020202020204"/>
              </a:rPr>
              <a:t>第二个大纲级</a:t>
            </a:r>
            <a:endParaRPr lang="en-US" sz="1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latin typeface="Arial" panose="020B0604020202020204"/>
              </a:rPr>
              <a:t>第三大纲级别</a:t>
            </a:r>
            <a:endParaRPr lang="en-US" sz="18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latin typeface="Arial" panose="020B0604020202020204"/>
              </a:rPr>
              <a:t>第四大纲级别</a:t>
            </a:r>
            <a:endParaRPr lang="en-US" sz="18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第五大纲级别</a:t>
            </a:r>
            <a:endParaRPr lang="en-US" sz="18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第六大纲级别</a:t>
            </a:r>
            <a:endParaRPr lang="en-US" sz="18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1800" b="0" strike="noStrike" spc="-1">
                <a:latin typeface="Arial" panose="020B0604020202020204"/>
              </a:rPr>
              <a:t>第七大纲级别</a:t>
            </a:r>
            <a:endParaRPr lang="en-US"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54"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875720" y="2751120"/>
            <a:ext cx="122400" cy="122400"/>
          </a:xfrm>
          <a:prstGeom prst="ellipse">
            <a:avLst/>
          </a:prstGeom>
          <a:gradFill rotWithShape="0">
            <a:gsLst>
              <a:gs pos="0">
                <a:srgbClr val="4DC9FE">
                  <a:alpha val="43000"/>
                </a:srgbClr>
              </a:gs>
              <a:gs pos="100000">
                <a:srgbClr val="022838">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98" name="CustomShape 2"/>
          <p:cNvSpPr/>
          <p:nvPr/>
        </p:nvSpPr>
        <p:spPr>
          <a:xfrm>
            <a:off x="942840" y="2948040"/>
            <a:ext cx="57240" cy="57240"/>
          </a:xfrm>
          <a:prstGeom prst="ellipse">
            <a:avLst/>
          </a:prstGeom>
          <a:gradFill rotWithShape="0">
            <a:gsLst>
              <a:gs pos="0">
                <a:srgbClr val="4DC9FE"/>
              </a:gs>
              <a:gs pos="100000">
                <a:srgbClr val="022838">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99" name="CustomShape 3"/>
          <p:cNvSpPr/>
          <p:nvPr/>
        </p:nvSpPr>
        <p:spPr>
          <a:xfrm>
            <a:off x="5583240" y="1579680"/>
            <a:ext cx="86040" cy="122400"/>
          </a:xfrm>
          <a:custGeom>
            <a:avLst/>
            <a:gdLst/>
            <a:ahLst/>
            <a:cxnLst/>
            <a:rect l="l" t="t" r="r" b="b"/>
            <a:pathLst>
              <a:path w="23" h="33">
                <a:moveTo>
                  <a:pt x="0" y="0"/>
                </a:moveTo>
                <a:cubicBezTo>
                  <a:pt x="7" y="12"/>
                  <a:pt x="14" y="23"/>
                  <a:pt x="23" y="33"/>
                </a:cubicBezTo>
                <a:lnTo>
                  <a:pt x="0" y="0"/>
                </a:lnTo>
                <a:close/>
              </a:path>
            </a:pathLst>
          </a:custGeom>
          <a:solidFill>
            <a:srgbClr val="5D5D5D"/>
          </a:solidFill>
          <a:ln>
            <a:noFill/>
          </a:ln>
        </p:spPr>
        <p:style>
          <a:lnRef idx="0">
            <a:srgbClr val="FFFFFF"/>
          </a:lnRef>
          <a:fillRef idx="0">
            <a:srgbClr val="FFFFFF"/>
          </a:fillRef>
          <a:effectRef idx="0">
            <a:srgbClr val="FFFFFF"/>
          </a:effectRef>
          <a:fontRef idx="minor"/>
        </p:style>
      </p:sp>
      <p:sp>
        <p:nvSpPr>
          <p:cNvPr id="200" name="CustomShape 4"/>
          <p:cNvSpPr/>
          <p:nvPr/>
        </p:nvSpPr>
        <p:spPr>
          <a:xfrm>
            <a:off x="3468600" y="1579680"/>
            <a:ext cx="86040" cy="122400"/>
          </a:xfrm>
          <a:custGeom>
            <a:avLst/>
            <a:gdLst/>
            <a:ahLst/>
            <a:cxnLst/>
            <a:rect l="l" t="t" r="r" b="b"/>
            <a:pathLst>
              <a:path w="23" h="33">
                <a:moveTo>
                  <a:pt x="0" y="33"/>
                </a:moveTo>
                <a:cubicBezTo>
                  <a:pt x="9" y="23"/>
                  <a:pt x="16" y="12"/>
                  <a:pt x="23" y="0"/>
                </a:cubicBezTo>
                <a:lnTo>
                  <a:pt x="0" y="33"/>
                </a:lnTo>
                <a:close/>
              </a:path>
            </a:pathLst>
          </a:custGeom>
          <a:solidFill>
            <a:srgbClr val="5D5D5D"/>
          </a:solidFill>
          <a:ln>
            <a:noFill/>
          </a:ln>
        </p:spPr>
        <p:style>
          <a:lnRef idx="0">
            <a:srgbClr val="FFFFFF"/>
          </a:lnRef>
          <a:fillRef idx="0">
            <a:srgbClr val="FFFFFF"/>
          </a:fillRef>
          <a:effectRef idx="0">
            <a:srgbClr val="FFFFFF"/>
          </a:effectRef>
          <a:fontRef idx="minor"/>
        </p:style>
      </p:sp>
      <p:sp>
        <p:nvSpPr>
          <p:cNvPr id="201" name="CustomShape 5"/>
          <p:cNvSpPr/>
          <p:nvPr/>
        </p:nvSpPr>
        <p:spPr>
          <a:xfrm>
            <a:off x="1332180" y="1091590"/>
            <a:ext cx="3531600" cy="1094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threePt" dir="t"/>
            </a:scene3d>
          </a:bodyPr>
          <a:p>
            <a:pPr>
              <a:lnSpc>
                <a:spcPct val="100000"/>
              </a:lnSpc>
            </a:pPr>
            <a:r>
              <a:rPr lang="en-US" sz="6000" b="1" strike="noStrike" spc="-1">
                <a:ln w="6600">
                  <a:solidFill>
                    <a:schemeClr val="accent2"/>
                  </a:solidFill>
                  <a:prstDash val="solid"/>
                </a:ln>
                <a:solidFill>
                  <a:srgbClr val="FFFFFF"/>
                </a:solidFill>
                <a:effectLst>
                  <a:outerShdw dist="38100" dir="2700000" algn="tl" rotWithShape="0">
                    <a:schemeClr val="accent2"/>
                  </a:outerShdw>
                </a:effectLst>
                <a:latin typeface="Dotum" panose="020B0600000101010101" charset="-127"/>
                <a:ea typeface="Dotum" panose="020B0600000101010101" charset="-127"/>
              </a:rPr>
              <a:t>面向对象</a:t>
            </a:r>
            <a:endParaRPr lang="en-US" sz="6000" b="1" strike="noStrike" spc="-1">
              <a:ln w="6600">
                <a:solidFill>
                  <a:schemeClr val="accent2"/>
                </a:solidFill>
                <a:prstDash val="solid"/>
              </a:ln>
              <a:solidFill>
                <a:srgbClr val="FFFFFF"/>
              </a:solidFill>
              <a:effectLst>
                <a:outerShdw dist="38100" dir="2700000" algn="tl" rotWithShape="0">
                  <a:schemeClr val="accent2"/>
                </a:outerShdw>
              </a:effectLst>
              <a:latin typeface="Dotum" panose="020B0600000101010101" charset="-127"/>
              <a:ea typeface="Dotum" panose="020B0600000101010101" charset="-127"/>
            </a:endParaRPr>
          </a:p>
        </p:txBody>
      </p:sp>
      <p:sp>
        <p:nvSpPr>
          <p:cNvPr id="202" name="CustomShape 6"/>
          <p:cNvSpPr/>
          <p:nvPr/>
        </p:nvSpPr>
        <p:spPr>
          <a:xfrm>
            <a:off x="3531930" y="2621880"/>
            <a:ext cx="4233960" cy="576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3200" b="0" strike="noStrike" spc="-1">
                <a:solidFill>
                  <a:srgbClr val="FFFFFF"/>
                </a:solidFill>
                <a:latin typeface="微软雅黑" panose="020B0503020204020204" charset="-122"/>
                <a:ea typeface="微软雅黑" panose="020B0503020204020204" charset="-122"/>
              </a:rPr>
              <a:t>假如穿越成为一国之君</a:t>
            </a:r>
            <a:endParaRPr lang="en-US" sz="3200" b="0" strike="noStrike" spc="-1">
              <a:latin typeface="Arial" panose="020B0604020202020204"/>
            </a:endParaRPr>
          </a:p>
        </p:txBody>
      </p:sp>
      <p:sp>
        <p:nvSpPr>
          <p:cNvPr id="203" name="Line 7"/>
          <p:cNvSpPr/>
          <p:nvPr/>
        </p:nvSpPr>
        <p:spPr>
          <a:xfrm>
            <a:off x="1475640" y="2427480"/>
            <a:ext cx="6264360" cy="360"/>
          </a:xfrm>
          <a:prstGeom prst="line">
            <a:avLst/>
          </a:prstGeom>
          <a:ln>
            <a:solidFill>
              <a:schemeClr val="bg1"/>
            </a:solidFill>
            <a:round/>
          </a:ln>
        </p:spPr>
        <p:style>
          <a:lnRef idx="1">
            <a:schemeClr val="accent1"/>
          </a:lnRef>
          <a:fillRef idx="0">
            <a:schemeClr val="accent1"/>
          </a:fillRef>
          <a:effectRef idx="0">
            <a:schemeClr val="accent1"/>
          </a:effectRef>
          <a:fontRef idx="minor"/>
        </p:style>
      </p:sp>
      <p:sp>
        <p:nvSpPr>
          <p:cNvPr id="204" name="CustomShape 8"/>
          <p:cNvSpPr/>
          <p:nvPr/>
        </p:nvSpPr>
        <p:spPr>
          <a:xfrm>
            <a:off x="6905625" y="4544695"/>
            <a:ext cx="2063115" cy="4279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Arial" panose="020B0604020202020204"/>
                <a:ea typeface="DejaVu Sans"/>
              </a:rPr>
              <a:t>AID1908   </a:t>
            </a:r>
            <a:r>
              <a:rPr lang="en-US" sz="1800" b="0" strike="noStrike" spc="-1">
                <a:solidFill>
                  <a:srgbClr val="FFFFFF"/>
                </a:solidFill>
                <a:latin typeface="微软雅黑" panose="020B0503020204020204" charset="-122"/>
                <a:ea typeface="微软雅黑" panose="020B0503020204020204" charset="-122"/>
              </a:rPr>
              <a:t>黄俊淇</a:t>
            </a:r>
            <a:endParaRPr lang="en-US" sz="1800" b="0" strike="noStrike" spc="-1">
              <a:latin typeface="微软雅黑" panose="020B0503020204020204" charset="-122"/>
              <a:ea typeface="微软雅黑" panose="020B0503020204020204" charset="-122"/>
            </a:endParaRPr>
          </a:p>
        </p:txBody>
      </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repl">
                                        <p:cTn id="7" dur="1200" fill="hold"/>
                                        <p:tgtEl>
                                          <p:spTgt spid="201"/>
                                        </p:tgtEl>
                                        <p:attrNameLst>
                                          <p:attrName>ppt_x</p:attrName>
                                        </p:attrNameLst>
                                      </p:cBhvr>
                                      <p:tavLst>
                                        <p:tav tm="0">
                                          <p:val>
                                            <p:strVal val="#ppt_x"/>
                                          </p:val>
                                        </p:tav>
                                        <p:tav tm="100000">
                                          <p:val>
                                            <p:strVal val="#ppt_x"/>
                                          </p:val>
                                        </p:tav>
                                      </p:tavLst>
                                    </p:anim>
                                    <p:anim calcmode="lin" valueType="num">
                                      <p:cBhvr additive="repl">
                                        <p:cTn id="8" dur="1200" fill="hold"/>
                                        <p:tgtEl>
                                          <p:spTgt spid="201"/>
                                        </p:tgtEl>
                                        <p:attrNameLst>
                                          <p:attrName>ppt_y</p:attrName>
                                        </p:attrNameLst>
                                      </p:cBhvr>
                                      <p:tavLst>
                                        <p:tav tm="0">
                                          <p:val>
                                            <p:strVal val="#ppt_y-#ppt_h/2"/>
                                          </p:val>
                                        </p:tav>
                                        <p:tav tm="100000">
                                          <p:val>
                                            <p:strVal val="#ppt_y"/>
                                          </p:val>
                                        </p:tav>
                                      </p:tavLst>
                                    </p:anim>
                                    <p:anim calcmode="lin" valueType="num">
                                      <p:cBhvr additive="repl">
                                        <p:cTn id="9" dur="1200" fill="hold"/>
                                        <p:tgtEl>
                                          <p:spTgt spid="201"/>
                                        </p:tgtEl>
                                        <p:attrNameLst>
                                          <p:attrName>ppt_w</p:attrName>
                                        </p:attrNameLst>
                                      </p:cBhvr>
                                      <p:tavLst>
                                        <p:tav tm="0">
                                          <p:val>
                                            <p:strVal val="#ppt_w"/>
                                          </p:val>
                                        </p:tav>
                                        <p:tav tm="100000">
                                          <p:val>
                                            <p:strVal val="#ppt_w"/>
                                          </p:val>
                                        </p:tav>
                                      </p:tavLst>
                                    </p:anim>
                                    <p:anim calcmode="lin" valueType="num">
                                      <p:cBhvr additive="repl">
                                        <p:cTn id="10" dur="1200" fill="hold"/>
                                        <p:tgtEl>
                                          <p:spTgt spid="20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wipe(down)">
                                      <p:cBhvr additive="repl">
                                        <p:cTn id="15" dur="500"/>
                                        <p:tgtEl>
                                          <p:spTgt spid="2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02">
                                            <p:txEl>
                                              <p:pRg st="0" end="0"/>
                                            </p:txEl>
                                          </p:spTgt>
                                        </p:tgtEl>
                                        <p:attrNameLst>
                                          <p:attrName>style.visibility</p:attrName>
                                        </p:attrNameLst>
                                      </p:cBhvr>
                                      <p:to>
                                        <p:strVal val="visible"/>
                                      </p:to>
                                    </p:set>
                                    <p:animEffect transition="in" filter="fade">
                                      <p:cBhvr additive="repl">
                                        <p:cTn id="20" dur="1000"/>
                                        <p:tgtEl>
                                          <p:spTgt spid="202">
                                            <p:txEl>
                                              <p:pRg st="0" end="0"/>
                                            </p:txEl>
                                          </p:spTgt>
                                        </p:tgtEl>
                                      </p:cBhvr>
                                    </p:animEffect>
                                    <p:anim calcmode="lin" valueType="num">
                                      <p:cBhvr additive="repl">
                                        <p:cTn id="21" dur="1000" fill="hold"/>
                                        <p:tgtEl>
                                          <p:spTgt spid="202">
                                            <p:txEl>
                                              <p:pRg st="0" end="0"/>
                                            </p:txEl>
                                          </p:spTgt>
                                        </p:tgtEl>
                                        <p:attrNameLst>
                                          <p:attrName>ppt_x</p:attrName>
                                        </p:attrNameLst>
                                      </p:cBhvr>
                                      <p:tavLst>
                                        <p:tav tm="0">
                                          <p:val>
                                            <p:strVal val="#ppt_x"/>
                                          </p:val>
                                        </p:tav>
                                        <p:tav tm="100000">
                                          <p:val>
                                            <p:strVal val="#ppt_x"/>
                                          </p:val>
                                        </p:tav>
                                      </p:tavLst>
                                    </p:anim>
                                    <p:anim calcmode="lin" valueType="num">
                                      <p:cBhvr additive="repl">
                                        <p:cTn id="22" dur="1000" fill="hold"/>
                                        <p:tgtEl>
                                          <p:spTgt spid="20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57200" y="276955"/>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800" b="0" strike="noStrike" spc="-1">
                <a:solidFill>
                  <a:srgbClr val="FFFFFF"/>
                </a:solidFill>
                <a:latin typeface="Arial" panose="020B0604020202020204"/>
              </a:rPr>
              <a:t>       </a:t>
            </a: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乱花渐欲迷人眼，在你差一点迷失在老婆们的表演中时，你福至心灵大吼一声：“都来说说你们会怎么讨朕欢心？”</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endParaRPr>
          </a:p>
        </p:txBody>
      </p:sp>
      <p:sp>
        <p:nvSpPr>
          <p:cNvPr id="303" name="CustomShape 2"/>
          <p:cNvSpPr/>
          <p:nvPr/>
        </p:nvSpPr>
        <p:spPr>
          <a:xfrm>
            <a:off x="457200" y="1418745"/>
            <a:ext cx="3679200" cy="29826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ctr">
              <a:lnSpc>
                <a:spcPct val="100000"/>
              </a:lnSpc>
            </a:pPr>
            <a:r>
              <a:rPr lang="en-US" sz="1800" b="0" strike="noStrike" spc="-1">
                <a:solidFill>
                  <a:srgbClr val="FFFFFF"/>
                </a:solidFill>
                <a:latin typeface="Arial" panose="020B0604020202020204"/>
              </a:rPr>
              <a:t>我唱歌好听！</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rPr>
              <a:t>我会弹琴！</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rPr>
              <a:t>我会画画！</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rPr>
              <a:t>我会书法！</a:t>
            </a:r>
            <a:endParaRPr lang="en-US" sz="1800" b="0" strike="noStrike" spc="-1">
              <a:latin typeface="Arial" panose="020B0604020202020204"/>
            </a:endParaRPr>
          </a:p>
        </p:txBody>
      </p:sp>
      <p:sp>
        <p:nvSpPr>
          <p:cNvPr id="304" name="CustomShape 3"/>
          <p:cNvSpPr/>
          <p:nvPr/>
        </p:nvSpPr>
        <p:spPr>
          <a:xfrm>
            <a:off x="4767480" y="1418745"/>
            <a:ext cx="3679200" cy="29826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algn="ctr">
              <a:lnSpc>
                <a:spcPct val="100000"/>
              </a:lnSpc>
            </a:pPr>
            <a:r>
              <a:rPr lang="en-US" sz="1800" b="0" strike="noStrike" spc="-1">
                <a:solidFill>
                  <a:srgbClr val="FFFFFF"/>
                </a:solidFill>
                <a:latin typeface="Arial" panose="020B0604020202020204"/>
                <a:ea typeface="DejaVu Sans"/>
              </a:rPr>
              <a:t>我能陪皇上打猎！</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ea typeface="DejaVu Sans"/>
              </a:rPr>
              <a:t>我会跳舞！</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ea typeface="DejaVu Sans"/>
              </a:rPr>
              <a:t>我会做手工！</a:t>
            </a: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endParaRPr lang="en-US" sz="1800" b="0" strike="noStrike" spc="-1">
              <a:latin typeface="Arial" panose="020B0604020202020204"/>
            </a:endParaRPr>
          </a:p>
          <a:p>
            <a:pPr algn="ctr">
              <a:lnSpc>
                <a:spcPct val="100000"/>
              </a:lnSpc>
            </a:pPr>
            <a:r>
              <a:rPr lang="en-US" sz="1800" b="0" strike="noStrike" spc="-1">
                <a:solidFill>
                  <a:srgbClr val="FFFFFF"/>
                </a:solidFill>
                <a:latin typeface="Arial" panose="020B0604020202020204"/>
                <a:ea typeface="DejaVu Sans"/>
              </a:rPr>
              <a:t>我会暖床！</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0" strike="noStrike" spc="-1">
                <a:solidFill>
                  <a:srgbClr val="FFFFFF"/>
                </a:solidFill>
                <a:latin typeface="微软雅黑" panose="020B0503020204020204" charset="-122"/>
                <a:ea typeface="微软雅黑" panose="020B0503020204020204" charset="-122"/>
              </a:rPr>
              <a:t>多态</a:t>
            </a:r>
            <a:endParaRPr lang="en-US" sz="3200" b="0" strike="noStrike" spc="-1">
              <a:solidFill>
                <a:srgbClr val="FFFFFF"/>
              </a:solidFill>
              <a:latin typeface="微软雅黑" panose="020B0503020204020204" charset="-122"/>
              <a:ea typeface="微软雅黑" panose="020B0503020204020204" charset="-122"/>
            </a:endParaRPr>
          </a:p>
        </p:txBody>
      </p:sp>
      <p:sp>
        <p:nvSpPr>
          <p:cNvPr id="306" name="CustomShape 2"/>
          <p:cNvSpPr/>
          <p:nvPr/>
        </p:nvSpPr>
        <p:spPr>
          <a:xfrm>
            <a:off x="457200" y="1203480"/>
            <a:ext cx="8228520" cy="29822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50000"/>
              </a:lnSpc>
            </a:pPr>
            <a:r>
              <a:rPr lang="en-US" sz="1800" b="0" strike="noStrike" spc="-1">
                <a:solidFill>
                  <a:srgbClr val="FFFFFF"/>
                </a:solidFill>
                <a:latin typeface="楷体" panose="02010609060101010101" charset="-122"/>
                <a:ea typeface="楷体" panose="02010609060101010101" charset="-122"/>
                <a:cs typeface="楷体" panose="02010609060101010101" charset="-122"/>
              </a:rPr>
              <a:t>    子类（武将之女，文官之女……）和父类（老婆们）的方法同名（讨欢心），调用同一个方法，个体之间有着不同的表现（书法，诗歌，打猎，骑马……）</a:t>
            </a:r>
            <a:endParaRPr lang="en-US" sz="1800" b="0" strike="noStrike" spc="-1">
              <a:latin typeface="楷体" panose="02010609060101010101" charset="-122"/>
              <a:ea typeface="楷体" panose="02010609060101010101" charset="-122"/>
              <a:cs typeface="楷体" panose="02010609060101010101" charset="-122"/>
            </a:endParaRPr>
          </a:p>
          <a:p>
            <a:pPr>
              <a:lnSpc>
                <a:spcPct val="150000"/>
              </a:lnSpc>
            </a:pPr>
            <a:r>
              <a:rPr lang="en-US" sz="1800" b="0" strike="noStrike" spc="-1">
                <a:solidFill>
                  <a:srgbClr val="FFFFFF"/>
                </a:solidFill>
                <a:latin typeface="楷体" panose="02010609060101010101" charset="-122"/>
                <a:ea typeface="楷体" panose="02010609060101010101" charset="-122"/>
                <a:cs typeface="楷体" panose="02010609060101010101" charset="-122"/>
              </a:rPr>
              <a:t>    多态实质是继承以及重写，抽象出的父类规定了子类的方法名和参数，子类根据细节的不同来重写父类的同名方法，对于调用者而言，父类的方法类似于一个入口，进而获取不同的子类执行方法（我找老婆们玩耍，不同的老婆有着不同的方式）</a:t>
            </a:r>
            <a:endParaRPr lang="en-US" sz="1800" b="0" strike="noStrike" spc="-1">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072080" y="1023480"/>
            <a:ext cx="2982600" cy="3121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9900" b="0" strike="noStrike" spc="-1">
                <a:solidFill>
                  <a:srgbClr val="FFFFFF"/>
                </a:solidFill>
                <a:latin typeface="Impact" panose="020B0806030902050204"/>
                <a:ea typeface="微软雅黑" panose="020B0503020204020204" charset="-122"/>
              </a:rPr>
              <a:t>03</a:t>
            </a:r>
            <a:endParaRPr lang="en-US" sz="19900" b="0" strike="noStrike" spc="-1">
              <a:latin typeface="Arial" panose="020B0604020202020204"/>
            </a:endParaRPr>
          </a:p>
        </p:txBody>
      </p:sp>
      <p:sp>
        <p:nvSpPr>
          <p:cNvPr id="308" name="CustomShape 2"/>
          <p:cNvSpPr/>
          <p:nvPr/>
        </p:nvSpPr>
        <p:spPr>
          <a:xfrm>
            <a:off x="4144120" y="2062800"/>
            <a:ext cx="3557160" cy="4550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400" b="0" strike="noStrike" spc="-1">
                <a:solidFill>
                  <a:srgbClr val="FFFFFF"/>
                </a:solidFill>
                <a:latin typeface="微软雅黑" panose="020B0503020204020204" charset="-122"/>
                <a:ea typeface="微软雅黑" panose="020B0503020204020204" charset="-122"/>
              </a:rPr>
              <a:t>六大原则</a:t>
            </a:r>
            <a:endParaRPr lang="en-US" sz="2400" b="0" strike="noStrike" spc="-1">
              <a:solidFill>
                <a:srgbClr val="FFFFFF"/>
              </a:solidFill>
              <a:latin typeface="微软雅黑" panose="020B0503020204020204" charset="-122"/>
              <a:ea typeface="微软雅黑" panose="020B0503020204020204" charset="-122"/>
            </a:endParaRPr>
          </a:p>
        </p:txBody>
      </p:sp>
      <p:grpSp>
        <p:nvGrpSpPr>
          <p:cNvPr id="309" name="Group 3"/>
          <p:cNvGrpSpPr/>
          <p:nvPr/>
        </p:nvGrpSpPr>
        <p:grpSpPr>
          <a:xfrm>
            <a:off x="4847400" y="1128960"/>
            <a:ext cx="885960" cy="819360"/>
            <a:chOff x="4847400" y="1128960"/>
            <a:chExt cx="885960" cy="819360"/>
          </a:xfrm>
        </p:grpSpPr>
        <p:sp>
          <p:nvSpPr>
            <p:cNvPr id="310" name="CustomShape 4"/>
            <p:cNvSpPr/>
            <p:nvPr/>
          </p:nvSpPr>
          <p:spPr>
            <a:xfrm>
              <a:off x="4848840" y="1128960"/>
              <a:ext cx="884520" cy="814680"/>
            </a:xfrm>
            <a:custGeom>
              <a:avLst/>
              <a:gdLst/>
              <a:ahLst/>
              <a:cxnLst/>
              <a:rect l="l" t="t" r="r" b="b"/>
              <a:pathLst>
                <a:path w="558" h="514">
                  <a:moveTo>
                    <a:pt x="132" y="514"/>
                  </a:moveTo>
                  <a:lnTo>
                    <a:pt x="556" y="317"/>
                  </a:lnTo>
                  <a:lnTo>
                    <a:pt x="558" y="316"/>
                  </a:lnTo>
                  <a:lnTo>
                    <a:pt x="0" y="0"/>
                  </a:lnTo>
                  <a:lnTo>
                    <a:pt x="132" y="514"/>
                  </a:lnTo>
                  <a:close/>
                  <a:moveTo>
                    <a:pt x="134" y="511"/>
                  </a:moveTo>
                  <a:lnTo>
                    <a:pt x="3" y="4"/>
                  </a:lnTo>
                  <a:lnTo>
                    <a:pt x="553" y="316"/>
                  </a:lnTo>
                  <a:lnTo>
                    <a:pt x="134" y="511"/>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11" name="CustomShape 5"/>
            <p:cNvSpPr/>
            <p:nvPr/>
          </p:nvSpPr>
          <p:spPr>
            <a:xfrm>
              <a:off x="5049000" y="1629000"/>
              <a:ext cx="681120" cy="319320"/>
            </a:xfrm>
            <a:custGeom>
              <a:avLst/>
              <a:gdLst/>
              <a:ahLst/>
              <a:cxnLst/>
              <a:rect l="l" t="t" r="r" b="b"/>
              <a:pathLst>
                <a:path w="430" h="202">
                  <a:moveTo>
                    <a:pt x="111" y="110"/>
                  </a:moveTo>
                  <a:lnTo>
                    <a:pt x="111" y="110"/>
                  </a:lnTo>
                  <a:lnTo>
                    <a:pt x="0" y="202"/>
                  </a:lnTo>
                  <a:lnTo>
                    <a:pt x="430" y="2"/>
                  </a:lnTo>
                  <a:lnTo>
                    <a:pt x="429" y="0"/>
                  </a:lnTo>
                  <a:lnTo>
                    <a:pt x="111" y="110"/>
                  </a:lnTo>
                  <a:close/>
                  <a:moveTo>
                    <a:pt x="14" y="193"/>
                  </a:moveTo>
                  <a:lnTo>
                    <a:pt x="112" y="112"/>
                  </a:lnTo>
                  <a:lnTo>
                    <a:pt x="409" y="9"/>
                  </a:lnTo>
                  <a:lnTo>
                    <a:pt x="14" y="19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12" name="CustomShape 6"/>
            <p:cNvSpPr/>
            <p:nvPr/>
          </p:nvSpPr>
          <p:spPr>
            <a:xfrm>
              <a:off x="4847400" y="1128960"/>
              <a:ext cx="885960" cy="676440"/>
            </a:xfrm>
            <a:custGeom>
              <a:avLst/>
              <a:gdLst/>
              <a:ahLst/>
              <a:cxnLst/>
              <a:rect l="l" t="t" r="r" b="b"/>
              <a:pathLst>
                <a:path w="559" h="427">
                  <a:moveTo>
                    <a:pt x="237" y="427"/>
                  </a:moveTo>
                  <a:lnTo>
                    <a:pt x="238" y="427"/>
                  </a:lnTo>
                  <a:lnTo>
                    <a:pt x="559" y="317"/>
                  </a:lnTo>
                  <a:lnTo>
                    <a:pt x="0" y="0"/>
                  </a:lnTo>
                  <a:lnTo>
                    <a:pt x="237" y="427"/>
                  </a:lnTo>
                  <a:close/>
                  <a:moveTo>
                    <a:pt x="239" y="425"/>
                  </a:moveTo>
                  <a:lnTo>
                    <a:pt x="5" y="5"/>
                  </a:lnTo>
                  <a:lnTo>
                    <a:pt x="554" y="316"/>
                  </a:lnTo>
                  <a:lnTo>
                    <a:pt x="239" y="42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313" name="Group 7"/>
          <p:cNvGrpSpPr/>
          <p:nvPr/>
        </p:nvGrpSpPr>
        <p:grpSpPr>
          <a:xfrm>
            <a:off x="4871880" y="2968560"/>
            <a:ext cx="754200" cy="525960"/>
            <a:chOff x="4871880" y="2968560"/>
            <a:chExt cx="754200" cy="525960"/>
          </a:xfrm>
        </p:grpSpPr>
        <p:sp>
          <p:nvSpPr>
            <p:cNvPr id="314" name="CustomShape 8"/>
            <p:cNvSpPr/>
            <p:nvPr/>
          </p:nvSpPr>
          <p:spPr>
            <a:xfrm>
              <a:off x="4871880" y="2970360"/>
              <a:ext cx="492120" cy="524160"/>
            </a:xfrm>
            <a:custGeom>
              <a:avLst/>
              <a:gdLst/>
              <a:ahLst/>
              <a:cxnLst/>
              <a:rect l="l" t="t" r="r" b="b"/>
              <a:pathLst>
                <a:path w="311" h="331">
                  <a:moveTo>
                    <a:pt x="0" y="331"/>
                  </a:moveTo>
                  <a:lnTo>
                    <a:pt x="311" y="95"/>
                  </a:lnTo>
                  <a:lnTo>
                    <a:pt x="183" y="0"/>
                  </a:lnTo>
                  <a:lnTo>
                    <a:pt x="0" y="331"/>
                  </a:lnTo>
                  <a:close/>
                  <a:moveTo>
                    <a:pt x="308" y="95"/>
                  </a:moveTo>
                  <a:lnTo>
                    <a:pt x="7" y="323"/>
                  </a:lnTo>
                  <a:lnTo>
                    <a:pt x="183" y="3"/>
                  </a:lnTo>
                  <a:lnTo>
                    <a:pt x="308"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15" name="CustomShape 9"/>
            <p:cNvSpPr/>
            <p:nvPr/>
          </p:nvSpPr>
          <p:spPr>
            <a:xfrm>
              <a:off x="5154480" y="2968560"/>
              <a:ext cx="471600" cy="152640"/>
            </a:xfrm>
            <a:custGeom>
              <a:avLst/>
              <a:gdLst/>
              <a:ahLst/>
              <a:cxnLst/>
              <a:rect l="l" t="t" r="r" b="b"/>
              <a:pathLst>
                <a:path w="298" h="97">
                  <a:moveTo>
                    <a:pt x="131" y="97"/>
                  </a:moveTo>
                  <a:lnTo>
                    <a:pt x="131" y="97"/>
                  </a:lnTo>
                  <a:lnTo>
                    <a:pt x="298" y="85"/>
                  </a:lnTo>
                  <a:lnTo>
                    <a:pt x="0" y="0"/>
                  </a:lnTo>
                  <a:lnTo>
                    <a:pt x="131" y="97"/>
                  </a:lnTo>
                  <a:close/>
                  <a:moveTo>
                    <a:pt x="132" y="95"/>
                  </a:moveTo>
                  <a:lnTo>
                    <a:pt x="11" y="5"/>
                  </a:lnTo>
                  <a:lnTo>
                    <a:pt x="286" y="84"/>
                  </a:lnTo>
                  <a:lnTo>
                    <a:pt x="132"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16" name="CustomShape 10"/>
            <p:cNvSpPr/>
            <p:nvPr/>
          </p:nvSpPr>
          <p:spPr>
            <a:xfrm>
              <a:off x="4876920" y="3100320"/>
              <a:ext cx="747720" cy="389160"/>
            </a:xfrm>
            <a:custGeom>
              <a:avLst/>
              <a:gdLst/>
              <a:ahLst/>
              <a:cxnLst/>
              <a:rect l="l" t="t" r="r" b="b"/>
              <a:pathLst>
                <a:path w="472" h="246">
                  <a:moveTo>
                    <a:pt x="306" y="12"/>
                  </a:moveTo>
                  <a:lnTo>
                    <a:pt x="0" y="244"/>
                  </a:lnTo>
                  <a:lnTo>
                    <a:pt x="1" y="246"/>
                  </a:lnTo>
                  <a:lnTo>
                    <a:pt x="472" y="0"/>
                  </a:lnTo>
                  <a:lnTo>
                    <a:pt x="307" y="12"/>
                  </a:lnTo>
                  <a:lnTo>
                    <a:pt x="306" y="12"/>
                  </a:lnTo>
                  <a:close/>
                  <a:moveTo>
                    <a:pt x="462" y="3"/>
                  </a:moveTo>
                  <a:lnTo>
                    <a:pt x="12" y="238"/>
                  </a:lnTo>
                  <a:lnTo>
                    <a:pt x="307" y="14"/>
                  </a:lnTo>
                  <a:lnTo>
                    <a:pt x="462"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317" name="Group 11"/>
          <p:cNvGrpSpPr/>
          <p:nvPr/>
        </p:nvGrpSpPr>
        <p:grpSpPr>
          <a:xfrm>
            <a:off x="6514920" y="2190960"/>
            <a:ext cx="1018440" cy="1056960"/>
            <a:chOff x="6514920" y="2190960"/>
            <a:chExt cx="1018440" cy="1056960"/>
          </a:xfrm>
        </p:grpSpPr>
        <p:sp>
          <p:nvSpPr>
            <p:cNvPr id="318" name="CustomShape 12"/>
            <p:cNvSpPr/>
            <p:nvPr/>
          </p:nvSpPr>
          <p:spPr>
            <a:xfrm rot="3681600">
              <a:off x="6618960" y="2362320"/>
              <a:ext cx="807480" cy="716040"/>
            </a:xfrm>
            <a:custGeom>
              <a:avLst/>
              <a:gdLst/>
              <a:ahLst/>
              <a:cxnLst/>
              <a:rect l="l" t="t" r="r" b="b"/>
              <a:pathLst>
                <a:path w="739" h="322">
                  <a:moveTo>
                    <a:pt x="0" y="211"/>
                  </a:moveTo>
                  <a:lnTo>
                    <a:pt x="549" y="322"/>
                  </a:lnTo>
                  <a:lnTo>
                    <a:pt x="738" y="2"/>
                  </a:lnTo>
                  <a:lnTo>
                    <a:pt x="739" y="0"/>
                  </a:lnTo>
                  <a:lnTo>
                    <a:pt x="4" y="209"/>
                  </a:lnTo>
                  <a:lnTo>
                    <a:pt x="0" y="211"/>
                  </a:lnTo>
                  <a:close/>
                  <a:moveTo>
                    <a:pt x="734" y="3"/>
                  </a:moveTo>
                  <a:lnTo>
                    <a:pt x="548" y="319"/>
                  </a:lnTo>
                  <a:lnTo>
                    <a:pt x="9" y="210"/>
                  </a:lnTo>
                  <a:lnTo>
                    <a:pt x="734"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19" name="CustomShape 13"/>
            <p:cNvSpPr/>
            <p:nvPr/>
          </p:nvSpPr>
          <p:spPr>
            <a:xfrm rot="3681600">
              <a:off x="6721920" y="2424600"/>
              <a:ext cx="810720" cy="468720"/>
            </a:xfrm>
            <a:custGeom>
              <a:avLst/>
              <a:gdLst/>
              <a:ahLst/>
              <a:cxnLst/>
              <a:rect l="l" t="t" r="r" b="b"/>
              <a:pathLst>
                <a:path w="742" h="211">
                  <a:moveTo>
                    <a:pt x="0" y="211"/>
                  </a:moveTo>
                  <a:lnTo>
                    <a:pt x="311" y="197"/>
                  </a:lnTo>
                  <a:lnTo>
                    <a:pt x="311" y="197"/>
                  </a:lnTo>
                  <a:lnTo>
                    <a:pt x="742" y="2"/>
                  </a:lnTo>
                  <a:lnTo>
                    <a:pt x="742" y="0"/>
                  </a:lnTo>
                  <a:lnTo>
                    <a:pt x="0" y="211"/>
                  </a:lnTo>
                  <a:close/>
                  <a:moveTo>
                    <a:pt x="311" y="195"/>
                  </a:moveTo>
                  <a:lnTo>
                    <a:pt x="19" y="208"/>
                  </a:lnTo>
                  <a:lnTo>
                    <a:pt x="728" y="6"/>
                  </a:lnTo>
                  <a:lnTo>
                    <a:pt x="311" y="1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20" name="CustomShape 14"/>
            <p:cNvSpPr/>
            <p:nvPr/>
          </p:nvSpPr>
          <p:spPr>
            <a:xfrm rot="3681600">
              <a:off x="6865200" y="2507400"/>
              <a:ext cx="477000" cy="718200"/>
            </a:xfrm>
            <a:custGeom>
              <a:avLst/>
              <a:gdLst/>
              <a:ahLst/>
              <a:cxnLst/>
              <a:rect l="l" t="t" r="r" b="b"/>
              <a:pathLst>
                <a:path w="437" h="323">
                  <a:moveTo>
                    <a:pt x="0" y="198"/>
                  </a:moveTo>
                  <a:lnTo>
                    <a:pt x="246" y="323"/>
                  </a:lnTo>
                  <a:lnTo>
                    <a:pt x="437" y="0"/>
                  </a:lnTo>
                  <a:lnTo>
                    <a:pt x="2" y="197"/>
                  </a:lnTo>
                  <a:lnTo>
                    <a:pt x="0" y="198"/>
                  </a:lnTo>
                  <a:close/>
                  <a:moveTo>
                    <a:pt x="431" y="5"/>
                  </a:moveTo>
                  <a:lnTo>
                    <a:pt x="245" y="320"/>
                  </a:lnTo>
                  <a:lnTo>
                    <a:pt x="5" y="198"/>
                  </a:lnTo>
                  <a:lnTo>
                    <a:pt x="431" y="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1000"/>
                                  </p:stCondLst>
                                  <p:childTnLst>
                                    <p:set>
                                      <p:cBhvr>
                                        <p:cTn id="6" dur="1" fill="hold">
                                          <p:stCondLst>
                                            <p:cond delay="0"/>
                                          </p:stCondLst>
                                        </p:cTn>
                                        <p:tgtEl>
                                          <p:spTgt spid="307"/>
                                        </p:tgtEl>
                                        <p:attrNameLst>
                                          <p:attrName>style.visibility</p:attrName>
                                        </p:attrNameLst>
                                      </p:cBhvr>
                                      <p:to>
                                        <p:strVal val="visible"/>
                                      </p:to>
                                    </p:set>
                                    <p:anim calcmode="lin" valueType="num">
                                      <p:cBhvr additive="repl">
                                        <p:cTn id="7" dur="1000" fill="hold"/>
                                        <p:tgtEl>
                                          <p:spTgt spid="307"/>
                                        </p:tgtEl>
                                        <p:attrNameLst>
                                          <p:attrName>ppt_w</p:attrName>
                                        </p:attrNameLst>
                                      </p:cBhvr>
                                      <p:tavLst>
                                        <p:tav tm="0">
                                          <p:val>
                                            <p:fltVal val="0"/>
                                          </p:val>
                                        </p:tav>
                                        <p:tav tm="100000">
                                          <p:val>
                                            <p:strVal val="#ppt_w"/>
                                          </p:val>
                                        </p:tav>
                                      </p:tavLst>
                                    </p:anim>
                                    <p:anim calcmode="lin" valueType="num">
                                      <p:cBhvr additive="repl">
                                        <p:cTn id="8" dur="1000" fill="hold"/>
                                        <p:tgtEl>
                                          <p:spTgt spid="307"/>
                                        </p:tgtEl>
                                        <p:attrNameLst>
                                          <p:attrName>ppt_h</p:attrName>
                                        </p:attrNameLst>
                                      </p:cBhvr>
                                      <p:tavLst>
                                        <p:tav tm="0">
                                          <p:val>
                                            <p:strVal val="#ppt_h"/>
                                          </p:val>
                                        </p:tav>
                                        <p:tav tm="100000">
                                          <p:val>
                                            <p:strVal val="#ppt_h"/>
                                          </p:val>
                                        </p:tav>
                                      </p:tavLst>
                                    </p:anim>
                                  </p:childTnLst>
                                </p:cTn>
                              </p:par>
                              <p:par>
                                <p:cTn id="9" presetID="2" presetClass="entr" presetSubtype="2" fill="hold" nodeType="withEffect">
                                  <p:stCondLst>
                                    <p:cond delay="1600"/>
                                  </p:stCondLst>
                                  <p:childTnLst>
                                    <p:set>
                                      <p:cBhvr>
                                        <p:cTn id="10" dur="1" fill="hold">
                                          <p:stCondLst>
                                            <p:cond delay="0"/>
                                          </p:stCondLst>
                                        </p:cTn>
                                        <p:tgtEl>
                                          <p:spTgt spid="308"/>
                                        </p:tgtEl>
                                        <p:attrNameLst>
                                          <p:attrName>style.visibility</p:attrName>
                                        </p:attrNameLst>
                                      </p:cBhvr>
                                      <p:to>
                                        <p:strVal val="visible"/>
                                      </p:to>
                                    </p:set>
                                    <p:anim calcmode="lin" valueType="num">
                                      <p:cBhvr additive="repl">
                                        <p:cTn id="11" dur="750" fill="hold"/>
                                        <p:tgtEl>
                                          <p:spTgt spid="308"/>
                                        </p:tgtEl>
                                        <p:attrNameLst>
                                          <p:attrName>ppt_x</p:attrName>
                                        </p:attrNameLst>
                                      </p:cBhvr>
                                      <p:tavLst>
                                        <p:tav tm="0">
                                          <p:val>
                                            <p:strVal val="1+#ppt_w/2"/>
                                          </p:val>
                                        </p:tav>
                                        <p:tav tm="100000">
                                          <p:val>
                                            <p:strVal val="#ppt_x"/>
                                          </p:val>
                                        </p:tav>
                                      </p:tavLst>
                                    </p:anim>
                                    <p:anim calcmode="lin" valueType="num">
                                      <p:cBhvr additive="repl">
                                        <p:cTn id="12" dur="750" fill="hold"/>
                                        <p:tgtEl>
                                          <p:spTgt spid="308"/>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700"/>
                                  </p:stCondLst>
                                  <p:childTnLst>
                                    <p:set>
                                      <p:cBhvr>
                                        <p:cTn id="14" dur="1" fill="hold">
                                          <p:stCondLst>
                                            <p:cond delay="0"/>
                                          </p:stCondLst>
                                        </p:cTn>
                                        <p:tgtEl>
                                          <p:spTgt spid="309"/>
                                        </p:tgtEl>
                                        <p:attrNameLst>
                                          <p:attrName>style.visibility</p:attrName>
                                        </p:attrNameLst>
                                      </p:cBhvr>
                                      <p:to>
                                        <p:strVal val="visible"/>
                                      </p:to>
                                    </p:set>
                                    <p:anim calcmode="lin" valueType="num">
                                      <p:cBhvr additive="repl">
                                        <p:cTn id="15" dur="1250" fill="hold"/>
                                        <p:tgtEl>
                                          <p:spTgt spid="309"/>
                                        </p:tgtEl>
                                        <p:attrNameLst>
                                          <p:attrName>ppt_w</p:attrName>
                                        </p:attrNameLst>
                                      </p:cBhvr>
                                      <p:tavLst>
                                        <p:tav tm="0">
                                          <p:val>
                                            <p:fltVal val="0"/>
                                          </p:val>
                                        </p:tav>
                                        <p:tav tm="100000">
                                          <p:val>
                                            <p:strVal val="#ppt_w"/>
                                          </p:val>
                                        </p:tav>
                                      </p:tavLst>
                                    </p:anim>
                                    <p:anim calcmode="lin" valueType="num">
                                      <p:cBhvr additive="repl">
                                        <p:cTn id="16" dur="1250" fill="hold"/>
                                        <p:tgtEl>
                                          <p:spTgt spid="309"/>
                                        </p:tgtEl>
                                        <p:attrNameLst>
                                          <p:attrName>ppt_h</p:attrName>
                                        </p:attrNameLst>
                                      </p:cBhvr>
                                      <p:tavLst>
                                        <p:tav tm="0">
                                          <p:val>
                                            <p:fltVal val="0"/>
                                          </p:val>
                                        </p:tav>
                                        <p:tav tm="100000">
                                          <p:val>
                                            <p:strVal val="#ppt_h"/>
                                          </p:val>
                                        </p:tav>
                                      </p:tavLst>
                                    </p:anim>
                                    <p:animEffect transition="in" filter="fade">
                                      <p:cBhvr additive="repl">
                                        <p:cTn id="17" dur="1250"/>
                                        <p:tgtEl>
                                          <p:spTgt spid="309"/>
                                        </p:tgtEl>
                                      </p:cBhvr>
                                    </p:animEffect>
                                  </p:childTnLst>
                                </p:cTn>
                              </p:par>
                              <p:par>
                                <p:cTn id="18" presetID="53" presetClass="entr" presetSubtype="16" fill="hold" nodeType="withEffect">
                                  <p:stCondLst>
                                    <p:cond delay="1300"/>
                                  </p:stCondLst>
                                  <p:childTnLst>
                                    <p:set>
                                      <p:cBhvr>
                                        <p:cTn id="19" dur="1" fill="hold">
                                          <p:stCondLst>
                                            <p:cond delay="0"/>
                                          </p:stCondLst>
                                        </p:cTn>
                                        <p:tgtEl>
                                          <p:spTgt spid="313"/>
                                        </p:tgtEl>
                                        <p:attrNameLst>
                                          <p:attrName>style.visibility</p:attrName>
                                        </p:attrNameLst>
                                      </p:cBhvr>
                                      <p:to>
                                        <p:strVal val="visible"/>
                                      </p:to>
                                    </p:set>
                                    <p:anim calcmode="lin" valueType="num">
                                      <p:cBhvr additive="repl">
                                        <p:cTn id="20" dur="1250" fill="hold"/>
                                        <p:tgtEl>
                                          <p:spTgt spid="313"/>
                                        </p:tgtEl>
                                        <p:attrNameLst>
                                          <p:attrName>ppt_w</p:attrName>
                                        </p:attrNameLst>
                                      </p:cBhvr>
                                      <p:tavLst>
                                        <p:tav tm="0">
                                          <p:val>
                                            <p:fltVal val="0"/>
                                          </p:val>
                                        </p:tav>
                                        <p:tav tm="100000">
                                          <p:val>
                                            <p:strVal val="#ppt_w"/>
                                          </p:val>
                                        </p:tav>
                                      </p:tavLst>
                                    </p:anim>
                                    <p:anim calcmode="lin" valueType="num">
                                      <p:cBhvr additive="repl">
                                        <p:cTn id="21" dur="1250" fill="hold"/>
                                        <p:tgtEl>
                                          <p:spTgt spid="313"/>
                                        </p:tgtEl>
                                        <p:attrNameLst>
                                          <p:attrName>ppt_h</p:attrName>
                                        </p:attrNameLst>
                                      </p:cBhvr>
                                      <p:tavLst>
                                        <p:tav tm="0">
                                          <p:val>
                                            <p:fltVal val="0"/>
                                          </p:val>
                                        </p:tav>
                                        <p:tav tm="100000">
                                          <p:val>
                                            <p:strVal val="#ppt_h"/>
                                          </p:val>
                                        </p:tav>
                                      </p:tavLst>
                                    </p:anim>
                                    <p:animEffect transition="in" filter="fade">
                                      <p:cBhvr additive="repl">
                                        <p:cTn id="22" dur="1250"/>
                                        <p:tgtEl>
                                          <p:spTgt spid="313"/>
                                        </p:tgtEl>
                                      </p:cBhvr>
                                    </p:animEffect>
                                  </p:childTnLst>
                                </p:cTn>
                              </p:par>
                              <p:par>
                                <p:cTn id="23" presetID="53" presetClass="entr" presetSubtype="16" fill="hold" nodeType="withEffect">
                                  <p:stCondLst>
                                    <p:cond delay="2000"/>
                                  </p:stCondLst>
                                  <p:childTnLst>
                                    <p:set>
                                      <p:cBhvr>
                                        <p:cTn id="24" dur="1" fill="hold">
                                          <p:stCondLst>
                                            <p:cond delay="0"/>
                                          </p:stCondLst>
                                        </p:cTn>
                                        <p:tgtEl>
                                          <p:spTgt spid="317"/>
                                        </p:tgtEl>
                                        <p:attrNameLst>
                                          <p:attrName>style.visibility</p:attrName>
                                        </p:attrNameLst>
                                      </p:cBhvr>
                                      <p:to>
                                        <p:strVal val="visible"/>
                                      </p:to>
                                    </p:set>
                                    <p:anim calcmode="lin" valueType="num">
                                      <p:cBhvr additive="repl">
                                        <p:cTn id="25" dur="1250" fill="hold"/>
                                        <p:tgtEl>
                                          <p:spTgt spid="317"/>
                                        </p:tgtEl>
                                        <p:attrNameLst>
                                          <p:attrName>ppt_w</p:attrName>
                                        </p:attrNameLst>
                                      </p:cBhvr>
                                      <p:tavLst>
                                        <p:tav tm="0">
                                          <p:val>
                                            <p:fltVal val="0"/>
                                          </p:val>
                                        </p:tav>
                                        <p:tav tm="100000">
                                          <p:val>
                                            <p:strVal val="#ppt_w"/>
                                          </p:val>
                                        </p:tav>
                                      </p:tavLst>
                                    </p:anim>
                                    <p:anim calcmode="lin" valueType="num">
                                      <p:cBhvr additive="repl">
                                        <p:cTn id="26" dur="1250" fill="hold"/>
                                        <p:tgtEl>
                                          <p:spTgt spid="317"/>
                                        </p:tgtEl>
                                        <p:attrNameLst>
                                          <p:attrName>ppt_h</p:attrName>
                                        </p:attrNameLst>
                                      </p:cBhvr>
                                      <p:tavLst>
                                        <p:tav tm="0">
                                          <p:val>
                                            <p:fltVal val="0"/>
                                          </p:val>
                                        </p:tav>
                                        <p:tav tm="100000">
                                          <p:val>
                                            <p:strVal val="#ppt_h"/>
                                          </p:val>
                                        </p:tav>
                                      </p:tavLst>
                                    </p:anim>
                                    <p:animEffect transition="in" filter="fade">
                                      <p:cBhvr additive="repl">
                                        <p:cTn id="27" dur="125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Group 1"/>
          <p:cNvGrpSpPr/>
          <p:nvPr/>
        </p:nvGrpSpPr>
        <p:grpSpPr>
          <a:xfrm>
            <a:off x="3369960" y="1440360"/>
            <a:ext cx="1080720" cy="1248840"/>
            <a:chOff x="3369960" y="1440360"/>
            <a:chExt cx="1080720" cy="1248840"/>
          </a:xfrm>
        </p:grpSpPr>
        <p:sp>
          <p:nvSpPr>
            <p:cNvPr id="322" name="CustomShape 2"/>
            <p:cNvSpPr/>
            <p:nvPr/>
          </p:nvSpPr>
          <p:spPr>
            <a:xfrm>
              <a:off x="3369960" y="1440360"/>
              <a:ext cx="1080720" cy="1248840"/>
            </a:xfrm>
            <a:custGeom>
              <a:avLst/>
              <a:gdLst/>
              <a:ahLst/>
              <a:cxnLst/>
              <a:rect l="l" t="t" r="r" b="b"/>
              <a:pathLst>
                <a:path w="909" h="1050">
                  <a:moveTo>
                    <a:pt x="0" y="788"/>
                  </a:moveTo>
                  <a:lnTo>
                    <a:pt x="0" y="263"/>
                  </a:lnTo>
                  <a:lnTo>
                    <a:pt x="455" y="0"/>
                  </a:lnTo>
                  <a:lnTo>
                    <a:pt x="909" y="263"/>
                  </a:lnTo>
                  <a:lnTo>
                    <a:pt x="909" y="788"/>
                  </a:lnTo>
                  <a:lnTo>
                    <a:pt x="455" y="1050"/>
                  </a:lnTo>
                  <a:lnTo>
                    <a:pt x="0" y="788"/>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23" name="CustomShape 3"/>
            <p:cNvSpPr/>
            <p:nvPr/>
          </p:nvSpPr>
          <p:spPr>
            <a:xfrm>
              <a:off x="3721320" y="165780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01</a:t>
              </a:r>
              <a:endParaRPr lang="en-US" sz="1400" b="0" strike="noStrike" spc="-1">
                <a:latin typeface="Arial" panose="020B0604020202020204"/>
              </a:endParaRPr>
            </a:p>
          </p:txBody>
        </p:sp>
        <p:sp>
          <p:nvSpPr>
            <p:cNvPr id="324" name="CustomShape 4"/>
            <p:cNvSpPr/>
            <p:nvPr/>
          </p:nvSpPr>
          <p:spPr>
            <a:xfrm>
              <a:off x="3373135" y="1960285"/>
              <a:ext cx="1034280" cy="66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ts val="9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开闭原则. </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endParaRPr>
            </a:p>
          </p:txBody>
        </p:sp>
      </p:grpSp>
      <p:grpSp>
        <p:nvGrpSpPr>
          <p:cNvPr id="325" name="Group 5"/>
          <p:cNvGrpSpPr/>
          <p:nvPr/>
        </p:nvGrpSpPr>
        <p:grpSpPr>
          <a:xfrm>
            <a:off x="4612010" y="1440360"/>
            <a:ext cx="1137920" cy="1248840"/>
            <a:chOff x="4612010" y="1440360"/>
            <a:chExt cx="1137920" cy="1248840"/>
          </a:xfrm>
        </p:grpSpPr>
        <p:sp>
          <p:nvSpPr>
            <p:cNvPr id="326" name="CustomShape 6"/>
            <p:cNvSpPr/>
            <p:nvPr/>
          </p:nvSpPr>
          <p:spPr>
            <a:xfrm>
              <a:off x="4628520" y="1440360"/>
              <a:ext cx="1080720" cy="1248840"/>
            </a:xfrm>
            <a:custGeom>
              <a:avLst/>
              <a:gdLst/>
              <a:ahLst/>
              <a:cxnLst/>
              <a:rect l="l" t="t" r="r" b="b"/>
              <a:pathLst>
                <a:path w="909" h="1050">
                  <a:moveTo>
                    <a:pt x="0" y="788"/>
                  </a:moveTo>
                  <a:lnTo>
                    <a:pt x="0" y="263"/>
                  </a:lnTo>
                  <a:lnTo>
                    <a:pt x="454" y="0"/>
                  </a:lnTo>
                  <a:lnTo>
                    <a:pt x="909" y="263"/>
                  </a:lnTo>
                  <a:lnTo>
                    <a:pt x="909" y="788"/>
                  </a:lnTo>
                  <a:lnTo>
                    <a:pt x="454" y="1050"/>
                  </a:lnTo>
                  <a:lnTo>
                    <a:pt x="0" y="788"/>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27" name="CustomShape 7"/>
            <p:cNvSpPr/>
            <p:nvPr/>
          </p:nvSpPr>
          <p:spPr>
            <a:xfrm>
              <a:off x="5006880" y="163152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02</a:t>
              </a:r>
              <a:endParaRPr lang="en-US" sz="1400" b="0" strike="noStrike" spc="-1">
                <a:latin typeface="Arial" panose="020B0604020202020204"/>
              </a:endParaRPr>
            </a:p>
          </p:txBody>
        </p:sp>
        <p:sp>
          <p:nvSpPr>
            <p:cNvPr id="328" name="CustomShape 8"/>
            <p:cNvSpPr/>
            <p:nvPr/>
          </p:nvSpPr>
          <p:spPr>
            <a:xfrm>
              <a:off x="4612010" y="1847395"/>
              <a:ext cx="1137920" cy="6616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ct val="1000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 单一职责</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endParaRPr>
            </a:p>
          </p:txBody>
        </p:sp>
      </p:grpSp>
      <p:grpSp>
        <p:nvGrpSpPr>
          <p:cNvPr id="329" name="Group 9"/>
          <p:cNvGrpSpPr/>
          <p:nvPr/>
        </p:nvGrpSpPr>
        <p:grpSpPr>
          <a:xfrm>
            <a:off x="5258520" y="2530800"/>
            <a:ext cx="1079640" cy="1248840"/>
            <a:chOff x="5258520" y="2530800"/>
            <a:chExt cx="1079640" cy="1248840"/>
          </a:xfrm>
        </p:grpSpPr>
        <p:sp>
          <p:nvSpPr>
            <p:cNvPr id="330" name="CustomShape 10"/>
            <p:cNvSpPr/>
            <p:nvPr/>
          </p:nvSpPr>
          <p:spPr>
            <a:xfrm>
              <a:off x="5258520" y="2530800"/>
              <a:ext cx="1079640" cy="1248840"/>
            </a:xfrm>
            <a:custGeom>
              <a:avLst/>
              <a:gdLst/>
              <a:ahLst/>
              <a:cxnLst/>
              <a:rect l="l" t="t" r="r" b="b"/>
              <a:pathLst>
                <a:path w="908" h="1050">
                  <a:moveTo>
                    <a:pt x="0" y="787"/>
                  </a:moveTo>
                  <a:lnTo>
                    <a:pt x="0" y="262"/>
                  </a:lnTo>
                  <a:lnTo>
                    <a:pt x="454" y="0"/>
                  </a:lnTo>
                  <a:lnTo>
                    <a:pt x="908" y="262"/>
                  </a:lnTo>
                  <a:lnTo>
                    <a:pt x="908" y="787"/>
                  </a:lnTo>
                  <a:lnTo>
                    <a:pt x="454" y="1050"/>
                  </a:lnTo>
                  <a:lnTo>
                    <a:pt x="0" y="787"/>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31" name="CustomShape 11"/>
            <p:cNvSpPr/>
            <p:nvPr/>
          </p:nvSpPr>
          <p:spPr>
            <a:xfrm>
              <a:off x="5609160" y="269028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03</a:t>
              </a:r>
              <a:endParaRPr lang="en-US" sz="1400" b="0" strike="noStrike" spc="-1">
                <a:latin typeface="Arial" panose="020B0604020202020204"/>
              </a:endParaRPr>
            </a:p>
          </p:txBody>
        </p:sp>
        <p:sp>
          <p:nvSpPr>
            <p:cNvPr id="332" name="CustomShape 12"/>
            <p:cNvSpPr/>
            <p:nvPr/>
          </p:nvSpPr>
          <p:spPr>
            <a:xfrm>
              <a:off x="5311080" y="2952720"/>
              <a:ext cx="1024560" cy="66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ct val="1000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rPr>
                <a:t>依赖倒置</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endParaRPr>
            </a:p>
          </p:txBody>
        </p:sp>
      </p:grpSp>
      <p:grpSp>
        <p:nvGrpSpPr>
          <p:cNvPr id="333" name="Group 13"/>
          <p:cNvGrpSpPr/>
          <p:nvPr/>
        </p:nvGrpSpPr>
        <p:grpSpPr>
          <a:xfrm>
            <a:off x="4628520" y="3620160"/>
            <a:ext cx="1120775" cy="1248840"/>
            <a:chOff x="4628520" y="3620160"/>
            <a:chExt cx="1120775" cy="1248840"/>
          </a:xfrm>
        </p:grpSpPr>
        <p:sp>
          <p:nvSpPr>
            <p:cNvPr id="334" name="CustomShape 14"/>
            <p:cNvSpPr/>
            <p:nvPr/>
          </p:nvSpPr>
          <p:spPr>
            <a:xfrm>
              <a:off x="4628520" y="3620160"/>
              <a:ext cx="1080720" cy="1248840"/>
            </a:xfrm>
            <a:custGeom>
              <a:avLst/>
              <a:gdLst/>
              <a:ahLst/>
              <a:cxnLst/>
              <a:rect l="l" t="t" r="r" b="b"/>
              <a:pathLst>
                <a:path w="909" h="1050">
                  <a:moveTo>
                    <a:pt x="0" y="787"/>
                  </a:moveTo>
                  <a:lnTo>
                    <a:pt x="0" y="262"/>
                  </a:lnTo>
                  <a:lnTo>
                    <a:pt x="454" y="0"/>
                  </a:lnTo>
                  <a:lnTo>
                    <a:pt x="909" y="262"/>
                  </a:lnTo>
                  <a:lnTo>
                    <a:pt x="909" y="787"/>
                  </a:lnTo>
                  <a:lnTo>
                    <a:pt x="454" y="1050"/>
                  </a:lnTo>
                  <a:lnTo>
                    <a:pt x="0" y="787"/>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35" name="CustomShape 15"/>
            <p:cNvSpPr/>
            <p:nvPr/>
          </p:nvSpPr>
          <p:spPr>
            <a:xfrm>
              <a:off x="4971240" y="378576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04</a:t>
              </a:r>
              <a:endParaRPr lang="en-US" sz="1400" b="0" strike="noStrike" spc="-1">
                <a:latin typeface="Arial" panose="020B0604020202020204"/>
              </a:endParaRPr>
            </a:p>
          </p:txBody>
        </p:sp>
        <p:sp>
          <p:nvSpPr>
            <p:cNvPr id="336" name="CustomShape 16"/>
            <p:cNvSpPr/>
            <p:nvPr/>
          </p:nvSpPr>
          <p:spPr>
            <a:xfrm>
              <a:off x="4650745" y="4032275"/>
              <a:ext cx="1098550" cy="6616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ct val="1000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rPr>
                <a:t>迪米特法则</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endParaRPr>
            </a:p>
          </p:txBody>
        </p:sp>
      </p:grpSp>
      <p:grpSp>
        <p:nvGrpSpPr>
          <p:cNvPr id="337" name="Group 17"/>
          <p:cNvGrpSpPr/>
          <p:nvPr/>
        </p:nvGrpSpPr>
        <p:grpSpPr>
          <a:xfrm>
            <a:off x="3369960" y="3620160"/>
            <a:ext cx="1080720" cy="1248840"/>
            <a:chOff x="3369960" y="3620160"/>
            <a:chExt cx="1080720" cy="1248840"/>
          </a:xfrm>
        </p:grpSpPr>
        <p:sp>
          <p:nvSpPr>
            <p:cNvPr id="338" name="CustomShape 18"/>
            <p:cNvSpPr/>
            <p:nvPr/>
          </p:nvSpPr>
          <p:spPr>
            <a:xfrm>
              <a:off x="3369960" y="3620160"/>
              <a:ext cx="1080720" cy="1248840"/>
            </a:xfrm>
            <a:custGeom>
              <a:avLst/>
              <a:gdLst/>
              <a:ahLst/>
              <a:cxnLst/>
              <a:rect l="l" t="t" r="r" b="b"/>
              <a:pathLst>
                <a:path w="909" h="1050">
                  <a:moveTo>
                    <a:pt x="0" y="787"/>
                  </a:moveTo>
                  <a:lnTo>
                    <a:pt x="0" y="262"/>
                  </a:lnTo>
                  <a:lnTo>
                    <a:pt x="455" y="0"/>
                  </a:lnTo>
                  <a:lnTo>
                    <a:pt x="909" y="262"/>
                  </a:lnTo>
                  <a:lnTo>
                    <a:pt x="909" y="787"/>
                  </a:lnTo>
                  <a:lnTo>
                    <a:pt x="455" y="1050"/>
                  </a:lnTo>
                  <a:lnTo>
                    <a:pt x="0" y="787"/>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39" name="CustomShape 19"/>
            <p:cNvSpPr/>
            <p:nvPr/>
          </p:nvSpPr>
          <p:spPr>
            <a:xfrm>
              <a:off x="3714120" y="379296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05</a:t>
              </a:r>
              <a:endParaRPr lang="en-US" sz="1400" b="0" strike="noStrike" spc="-1">
                <a:latin typeface="Arial" panose="020B0604020202020204"/>
              </a:endParaRPr>
            </a:p>
          </p:txBody>
        </p:sp>
        <p:sp>
          <p:nvSpPr>
            <p:cNvPr id="340" name="CustomShape 20"/>
            <p:cNvSpPr/>
            <p:nvPr/>
          </p:nvSpPr>
          <p:spPr>
            <a:xfrm>
              <a:off x="3399120" y="4032360"/>
              <a:ext cx="1027800" cy="66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ct val="1000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rPr>
                <a:t>组合复用 </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cs typeface="微软雅黑" panose="020B0503020204020204" charset="-122"/>
              </a:endParaRPr>
            </a:p>
          </p:txBody>
        </p:sp>
      </p:grpSp>
      <p:grpSp>
        <p:nvGrpSpPr>
          <p:cNvPr id="341" name="Group 21"/>
          <p:cNvGrpSpPr/>
          <p:nvPr/>
        </p:nvGrpSpPr>
        <p:grpSpPr>
          <a:xfrm>
            <a:off x="5739480" y="645350"/>
            <a:ext cx="2785680" cy="1081210"/>
            <a:chOff x="5739480" y="645350"/>
            <a:chExt cx="2785680" cy="1081210"/>
          </a:xfrm>
        </p:grpSpPr>
        <p:sp>
          <p:nvSpPr>
            <p:cNvPr id="342" name="CustomShape 22"/>
            <p:cNvSpPr/>
            <p:nvPr/>
          </p:nvSpPr>
          <p:spPr>
            <a:xfrm>
              <a:off x="5739480" y="1185120"/>
              <a:ext cx="2703600" cy="541440"/>
            </a:xfrm>
            <a:custGeom>
              <a:avLst/>
              <a:gdLst/>
              <a:ahLst/>
              <a:cxnLst/>
              <a:rect l="l" t="t" r="r" b="b"/>
              <a:pathLst>
                <a:path w="3606800" h="723900">
                  <a:moveTo>
                    <a:pt x="0" y="723900"/>
                  </a:moveTo>
                  <a:lnTo>
                    <a:pt x="939800" y="0"/>
                  </a:lnTo>
                  <a:lnTo>
                    <a:pt x="3606800" y="0"/>
                  </a:lnTo>
                </a:path>
              </a:pathLst>
            </a:custGeom>
            <a:noFill/>
            <a:ln w="3240">
              <a:solidFill>
                <a:srgbClr val="A4E2FE"/>
              </a:solidFill>
              <a:round/>
              <a:tailEnd type="oval" w="med" len="med"/>
            </a:ln>
          </p:spPr>
          <p:style>
            <a:lnRef idx="2">
              <a:schemeClr val="accent1">
                <a:shade val="50000"/>
              </a:schemeClr>
            </a:lnRef>
            <a:fillRef idx="1">
              <a:schemeClr val="accent1"/>
            </a:fillRef>
            <a:effectRef idx="0">
              <a:schemeClr val="accent1"/>
            </a:effectRef>
            <a:fontRef idx="minor"/>
          </p:style>
        </p:sp>
        <p:grpSp>
          <p:nvGrpSpPr>
            <p:cNvPr id="343" name="Group 23"/>
            <p:cNvGrpSpPr/>
            <p:nvPr/>
          </p:nvGrpSpPr>
          <p:grpSpPr>
            <a:xfrm>
              <a:off x="6184800" y="645350"/>
              <a:ext cx="2340360" cy="986170"/>
              <a:chOff x="6184800" y="645350"/>
              <a:chExt cx="2340360" cy="986170"/>
            </a:xfrm>
          </p:grpSpPr>
          <p:sp>
            <p:nvSpPr>
              <p:cNvPr id="344" name="CustomShape 24"/>
              <p:cNvSpPr/>
              <p:nvPr/>
            </p:nvSpPr>
            <p:spPr>
              <a:xfrm>
                <a:off x="6184800" y="645350"/>
                <a:ext cx="1813680" cy="24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一个类有且只有一个改变的原因</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45" name="CustomShape 25"/>
              <p:cNvSpPr/>
              <p:nvPr/>
            </p:nvSpPr>
            <p:spPr>
              <a:xfrm>
                <a:off x="6184800" y="984600"/>
                <a:ext cx="2340360" cy="64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不是一个类只能有一个功能，而是一个类只会因为一个原因而修改（我只会因为侍卫不忠心而改变）</a:t>
                </a:r>
                <a:endParaRPr lang="en-US" sz="1200" b="0" strike="noStrike" spc="-1">
                  <a:latin typeface="Arial" panose="020B0604020202020204"/>
                </a:endParaRPr>
              </a:p>
            </p:txBody>
          </p:sp>
        </p:grpSp>
      </p:grpSp>
      <p:grpSp>
        <p:nvGrpSpPr>
          <p:cNvPr id="346" name="Group 26"/>
          <p:cNvGrpSpPr/>
          <p:nvPr/>
        </p:nvGrpSpPr>
        <p:grpSpPr>
          <a:xfrm>
            <a:off x="501480" y="501840"/>
            <a:ext cx="2853720" cy="1458360"/>
            <a:chOff x="501480" y="501840"/>
            <a:chExt cx="2853720" cy="1458360"/>
          </a:xfrm>
        </p:grpSpPr>
        <p:sp>
          <p:nvSpPr>
            <p:cNvPr id="347" name="CustomShape 27"/>
            <p:cNvSpPr/>
            <p:nvPr/>
          </p:nvSpPr>
          <p:spPr>
            <a:xfrm flipH="1">
              <a:off x="651600" y="1418760"/>
              <a:ext cx="2703600" cy="541440"/>
            </a:xfrm>
            <a:custGeom>
              <a:avLst/>
              <a:gdLst/>
              <a:ahLst/>
              <a:cxnLst/>
              <a:rect l="l" t="t" r="r" b="b"/>
              <a:pathLst>
                <a:path w="3606800" h="723900">
                  <a:moveTo>
                    <a:pt x="0" y="723900"/>
                  </a:moveTo>
                  <a:lnTo>
                    <a:pt x="939800" y="0"/>
                  </a:lnTo>
                  <a:lnTo>
                    <a:pt x="3606800" y="0"/>
                  </a:lnTo>
                </a:path>
              </a:pathLst>
            </a:custGeom>
            <a:noFill/>
            <a:ln w="3240">
              <a:solidFill>
                <a:srgbClr val="A4E2FE"/>
              </a:solidFill>
              <a:round/>
              <a:tailEnd type="oval" w="med" len="med"/>
            </a:ln>
          </p:spPr>
          <p:style>
            <a:lnRef idx="2">
              <a:schemeClr val="accent1">
                <a:shade val="50000"/>
              </a:schemeClr>
            </a:lnRef>
            <a:fillRef idx="1">
              <a:schemeClr val="accent1"/>
            </a:fillRef>
            <a:effectRef idx="0">
              <a:schemeClr val="accent1"/>
            </a:effectRef>
            <a:fontRef idx="minor"/>
          </p:style>
        </p:sp>
        <p:grpSp>
          <p:nvGrpSpPr>
            <p:cNvPr id="348" name="Group 28"/>
            <p:cNvGrpSpPr/>
            <p:nvPr/>
          </p:nvGrpSpPr>
          <p:grpSpPr>
            <a:xfrm>
              <a:off x="501480" y="501840"/>
              <a:ext cx="2058480" cy="1357200"/>
              <a:chOff x="501480" y="501840"/>
              <a:chExt cx="2058480" cy="1357200"/>
            </a:xfrm>
          </p:grpSpPr>
          <p:sp>
            <p:nvSpPr>
              <p:cNvPr id="349" name="CustomShape 29"/>
              <p:cNvSpPr/>
              <p:nvPr/>
            </p:nvSpPr>
            <p:spPr>
              <a:xfrm>
                <a:off x="501840" y="501840"/>
                <a:ext cx="1813680" cy="24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对扩展开放，对修改关闭</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50" name="CustomShape 30"/>
              <p:cNvSpPr/>
              <p:nvPr/>
            </p:nvSpPr>
            <p:spPr>
              <a:xfrm>
                <a:off x="501480" y="891360"/>
                <a:ext cx="2058480" cy="967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这还用想？加一个老婆大大滴开心，至于你想让我老婆变心？做梦去吧</a:t>
                </a:r>
                <a:endParaRPr lang="en-US" sz="1200" b="0" strike="noStrike" spc="-1">
                  <a:latin typeface="Arial" panose="020B0604020202020204"/>
                </a:endParaRPr>
              </a:p>
            </p:txBody>
          </p:sp>
        </p:grpSp>
      </p:grpSp>
      <p:grpSp>
        <p:nvGrpSpPr>
          <p:cNvPr id="351" name="Group 31"/>
          <p:cNvGrpSpPr/>
          <p:nvPr/>
        </p:nvGrpSpPr>
        <p:grpSpPr>
          <a:xfrm>
            <a:off x="6561360" y="2218680"/>
            <a:ext cx="2058480" cy="975960"/>
            <a:chOff x="6561360" y="2218680"/>
            <a:chExt cx="2058480" cy="975960"/>
          </a:xfrm>
        </p:grpSpPr>
        <p:sp>
          <p:nvSpPr>
            <p:cNvPr id="352" name="CustomShape 32"/>
            <p:cNvSpPr/>
            <p:nvPr/>
          </p:nvSpPr>
          <p:spPr>
            <a:xfrm>
              <a:off x="6629760" y="2218680"/>
              <a:ext cx="1813320" cy="24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gn="ctr">
                <a:lnSpc>
                  <a:spcPct val="100000"/>
                </a:lnSpc>
              </a:pPr>
              <a:r>
                <a:rPr lang="en-US" sz="1600" b="1" strike="noStrike" spc="-1">
                  <a:solidFill>
                    <a:schemeClr val="accent3"/>
                  </a:solidFill>
                  <a:effectLst/>
                  <a:latin typeface="微软雅黑" panose="020B0503020204020204" charset="-122"/>
                  <a:ea typeface="微软雅黑" panose="020B0503020204020204" charset="-122"/>
                </a:rPr>
                <a:t>细节依赖抽象，而非</a:t>
              </a:r>
              <a:endParaRPr lang="en-US" sz="1600" b="1" strike="noStrike" spc="-1">
                <a:solidFill>
                  <a:schemeClr val="accent3"/>
                </a:solidFill>
                <a:effectLst/>
                <a:latin typeface="微软雅黑" panose="020B0503020204020204" charset="-122"/>
                <a:ea typeface="微软雅黑" panose="020B0503020204020204" charset="-122"/>
              </a:endParaRPr>
            </a:p>
            <a:p>
              <a:pPr algn="ctr">
                <a:lnSpc>
                  <a:spcPct val="100000"/>
                </a:lnSpc>
              </a:pPr>
              <a:r>
                <a:rPr lang="en-US" sz="1600" b="1" strike="noStrike" spc="-1">
                  <a:solidFill>
                    <a:schemeClr val="accent3"/>
                  </a:solidFill>
                  <a:effectLst/>
                  <a:latin typeface="微软雅黑" panose="020B0503020204020204" charset="-122"/>
                  <a:ea typeface="微软雅黑" panose="020B0503020204020204" charset="-122"/>
                </a:rPr>
                <a:t>抽象依赖细节</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53" name="CustomShape 33"/>
            <p:cNvSpPr/>
            <p:nvPr/>
          </p:nvSpPr>
          <p:spPr>
            <a:xfrm>
              <a:off x="6561360" y="2761920"/>
              <a:ext cx="2058480" cy="43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还在纠结是A妃唱歌，B妃跳舞还是C妃画画？别傻了，皇帝的生活叫全都要（看才艺表演）</a:t>
              </a:r>
              <a:endParaRPr lang="en-US" sz="1200" b="0" strike="noStrike" spc="-1">
                <a:latin typeface="Arial" panose="020B0604020202020204"/>
              </a:endParaRPr>
            </a:p>
          </p:txBody>
        </p:sp>
      </p:grpSp>
      <p:grpSp>
        <p:nvGrpSpPr>
          <p:cNvPr id="354" name="Group 34"/>
          <p:cNvGrpSpPr/>
          <p:nvPr/>
        </p:nvGrpSpPr>
        <p:grpSpPr>
          <a:xfrm>
            <a:off x="357840" y="3709195"/>
            <a:ext cx="3015360" cy="814925"/>
            <a:chOff x="357840" y="3709195"/>
            <a:chExt cx="3015360" cy="814925"/>
          </a:xfrm>
        </p:grpSpPr>
        <p:sp>
          <p:nvSpPr>
            <p:cNvPr id="355" name="CustomShape 35"/>
            <p:cNvSpPr/>
            <p:nvPr/>
          </p:nvSpPr>
          <p:spPr>
            <a:xfrm flipH="1" flipV="1">
              <a:off x="669600" y="3982680"/>
              <a:ext cx="2703600" cy="541440"/>
            </a:xfrm>
            <a:custGeom>
              <a:avLst/>
              <a:gdLst/>
              <a:ahLst/>
              <a:cxnLst/>
              <a:rect l="l" t="t" r="r" b="b"/>
              <a:pathLst>
                <a:path w="3606800" h="723900">
                  <a:moveTo>
                    <a:pt x="0" y="723900"/>
                  </a:moveTo>
                  <a:lnTo>
                    <a:pt x="939800" y="0"/>
                  </a:lnTo>
                  <a:lnTo>
                    <a:pt x="3606800" y="0"/>
                  </a:lnTo>
                </a:path>
              </a:pathLst>
            </a:custGeom>
            <a:noFill/>
            <a:ln w="3240">
              <a:solidFill>
                <a:srgbClr val="A4E2FE"/>
              </a:solidFill>
              <a:round/>
              <a:tailEnd type="oval" w="med" len="med"/>
            </a:ln>
          </p:spPr>
          <p:style>
            <a:lnRef idx="2">
              <a:schemeClr val="accent1">
                <a:shade val="50000"/>
              </a:schemeClr>
            </a:lnRef>
            <a:fillRef idx="1">
              <a:schemeClr val="accent1"/>
            </a:fillRef>
            <a:effectRef idx="0">
              <a:schemeClr val="accent1"/>
            </a:effectRef>
            <a:fontRef idx="minor"/>
          </p:style>
        </p:sp>
        <p:grpSp>
          <p:nvGrpSpPr>
            <p:cNvPr id="356" name="Group 36"/>
            <p:cNvGrpSpPr/>
            <p:nvPr/>
          </p:nvGrpSpPr>
          <p:grpSpPr>
            <a:xfrm>
              <a:off x="357840" y="3709195"/>
              <a:ext cx="2809800" cy="720245"/>
              <a:chOff x="357840" y="3709195"/>
              <a:chExt cx="2809800" cy="720245"/>
            </a:xfrm>
          </p:grpSpPr>
          <p:sp>
            <p:nvSpPr>
              <p:cNvPr id="357" name="CustomShape 37"/>
              <p:cNvSpPr/>
              <p:nvPr/>
            </p:nvSpPr>
            <p:spPr>
              <a:xfrm>
                <a:off x="383660" y="3709195"/>
                <a:ext cx="1813680" cy="24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优先使用类的组合，而非继承</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58" name="CustomShape 38"/>
              <p:cNvSpPr/>
              <p:nvPr/>
            </p:nvSpPr>
            <p:spPr>
              <a:xfrm>
                <a:off x="357840" y="3996360"/>
                <a:ext cx="2809800" cy="433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你可以让你的狗腿子太监武功高强又忠心，会伺候人讨你欢心还能打小报告，但是你让他又是太监又是侍女又是老婆就......</a:t>
                </a:r>
                <a:endParaRPr lang="en-US" sz="1200" b="0" strike="noStrike" spc="-1">
                  <a:latin typeface="Arial" panose="020B0604020202020204"/>
                </a:endParaRPr>
              </a:p>
            </p:txBody>
          </p:sp>
        </p:grpSp>
      </p:grpSp>
      <p:grpSp>
        <p:nvGrpSpPr>
          <p:cNvPr id="359" name="Group 39"/>
          <p:cNvGrpSpPr/>
          <p:nvPr/>
        </p:nvGrpSpPr>
        <p:grpSpPr>
          <a:xfrm>
            <a:off x="2741400" y="2530800"/>
            <a:ext cx="1079640" cy="1248840"/>
            <a:chOff x="2741400" y="2530800"/>
            <a:chExt cx="1079640" cy="1248840"/>
          </a:xfrm>
        </p:grpSpPr>
        <p:sp>
          <p:nvSpPr>
            <p:cNvPr id="360" name="CustomShape 40"/>
            <p:cNvSpPr/>
            <p:nvPr/>
          </p:nvSpPr>
          <p:spPr>
            <a:xfrm>
              <a:off x="2741400" y="2530800"/>
              <a:ext cx="1079640" cy="1248840"/>
            </a:xfrm>
            <a:custGeom>
              <a:avLst/>
              <a:gdLst/>
              <a:ahLst/>
              <a:cxnLst/>
              <a:rect l="l" t="t" r="r" b="b"/>
              <a:pathLst>
                <a:path w="908" h="1050">
                  <a:moveTo>
                    <a:pt x="0" y="787"/>
                  </a:moveTo>
                  <a:lnTo>
                    <a:pt x="0" y="262"/>
                  </a:lnTo>
                  <a:lnTo>
                    <a:pt x="454" y="0"/>
                  </a:lnTo>
                  <a:lnTo>
                    <a:pt x="908" y="262"/>
                  </a:lnTo>
                  <a:lnTo>
                    <a:pt x="908" y="787"/>
                  </a:lnTo>
                  <a:lnTo>
                    <a:pt x="454" y="1050"/>
                  </a:lnTo>
                  <a:lnTo>
                    <a:pt x="0" y="787"/>
                  </a:lnTo>
                  <a:close/>
                </a:path>
              </a:pathLst>
            </a:custGeom>
            <a:noFill/>
            <a:ln w="3240">
              <a:solidFill>
                <a:srgbClr val="A4E2FE"/>
              </a:solidFill>
              <a:round/>
            </a:ln>
          </p:spPr>
          <p:style>
            <a:lnRef idx="2">
              <a:schemeClr val="accent1">
                <a:shade val="50000"/>
              </a:schemeClr>
            </a:lnRef>
            <a:fillRef idx="1">
              <a:schemeClr val="accent1"/>
            </a:fillRef>
            <a:effectRef idx="0">
              <a:schemeClr val="accent1"/>
            </a:effectRef>
            <a:fontRef idx="minor"/>
          </p:style>
        </p:sp>
        <p:sp>
          <p:nvSpPr>
            <p:cNvPr id="361" name="CustomShape 41"/>
            <p:cNvSpPr/>
            <p:nvPr/>
          </p:nvSpPr>
          <p:spPr>
            <a:xfrm>
              <a:off x="3081240" y="2707200"/>
              <a:ext cx="378000" cy="302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400" b="0" strike="noStrike" spc="-1">
                  <a:solidFill>
                    <a:srgbClr val="FFFFFF"/>
                  </a:solidFill>
                  <a:latin typeface="Arial Black" panose="020B0A04020102020204"/>
                  <a:ea typeface="宋体" panose="02010600030101010101" pitchFamily="2" charset="-122"/>
                </a:rPr>
                <a:t>06</a:t>
              </a:r>
              <a:endParaRPr lang="en-US" sz="1400" b="0" strike="noStrike" spc="-1">
                <a:latin typeface="Arial" panose="020B0604020202020204"/>
              </a:endParaRPr>
            </a:p>
          </p:txBody>
        </p:sp>
        <p:sp>
          <p:nvSpPr>
            <p:cNvPr id="362" name="CustomShape 42"/>
            <p:cNvSpPr/>
            <p:nvPr/>
          </p:nvSpPr>
          <p:spPr>
            <a:xfrm>
              <a:off x="2768760" y="3058920"/>
              <a:ext cx="1024560" cy="661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cene3d>
                <a:camera prst="orthographicFront"/>
                <a:lightRig rig="threePt" dir="t"/>
              </a:scene3d>
            </a:bodyPr>
            <a:p>
              <a:pPr algn="ctr">
                <a:lnSpc>
                  <a:spcPts val="900"/>
                </a:lnSpc>
              </a:pPr>
              <a:r>
                <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rPr>
                <a:t>里氏替换</a:t>
              </a:r>
              <a:endParaRPr lang="en-US" sz="1600" b="1" strike="noStrike" spc="-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charset="-122"/>
                <a:ea typeface="微软雅黑" panose="020B0503020204020204" charset="-122"/>
              </a:endParaRPr>
            </a:p>
          </p:txBody>
        </p:sp>
      </p:grpSp>
      <p:grpSp>
        <p:nvGrpSpPr>
          <p:cNvPr id="363" name="Group 43"/>
          <p:cNvGrpSpPr/>
          <p:nvPr/>
        </p:nvGrpSpPr>
        <p:grpSpPr>
          <a:xfrm>
            <a:off x="357855" y="1933370"/>
            <a:ext cx="2740910" cy="1074240"/>
            <a:chOff x="338170" y="1934640"/>
            <a:chExt cx="2740910" cy="1074240"/>
          </a:xfrm>
        </p:grpSpPr>
        <p:sp>
          <p:nvSpPr>
            <p:cNvPr id="364" name="CustomShape 44"/>
            <p:cNvSpPr/>
            <p:nvPr/>
          </p:nvSpPr>
          <p:spPr>
            <a:xfrm flipH="1" flipV="1">
              <a:off x="375480" y="2467440"/>
              <a:ext cx="2703600" cy="541440"/>
            </a:xfrm>
            <a:custGeom>
              <a:avLst/>
              <a:gdLst/>
              <a:ahLst/>
              <a:cxnLst/>
              <a:rect l="l" t="t" r="r" b="b"/>
              <a:pathLst>
                <a:path w="3606800" h="723900">
                  <a:moveTo>
                    <a:pt x="0" y="723900"/>
                  </a:moveTo>
                  <a:lnTo>
                    <a:pt x="939800" y="0"/>
                  </a:lnTo>
                  <a:lnTo>
                    <a:pt x="3606800" y="0"/>
                  </a:lnTo>
                </a:path>
              </a:pathLst>
            </a:custGeom>
            <a:noFill/>
            <a:ln w="3240">
              <a:solidFill>
                <a:srgbClr val="A4E2FE"/>
              </a:solidFill>
              <a:round/>
              <a:tailEnd type="oval" w="med" len="med"/>
            </a:ln>
          </p:spPr>
          <p:style>
            <a:lnRef idx="2">
              <a:schemeClr val="accent1">
                <a:shade val="50000"/>
              </a:schemeClr>
            </a:lnRef>
            <a:fillRef idx="1">
              <a:schemeClr val="accent1"/>
            </a:fillRef>
            <a:effectRef idx="0">
              <a:schemeClr val="accent1"/>
            </a:effectRef>
            <a:fontRef idx="minor"/>
          </p:style>
        </p:sp>
        <p:grpSp>
          <p:nvGrpSpPr>
            <p:cNvPr id="365" name="Group 45"/>
            <p:cNvGrpSpPr/>
            <p:nvPr/>
          </p:nvGrpSpPr>
          <p:grpSpPr>
            <a:xfrm>
              <a:off x="338170" y="1934640"/>
              <a:ext cx="2079230" cy="979560"/>
              <a:chOff x="338170" y="1934640"/>
              <a:chExt cx="2079230" cy="979560"/>
            </a:xfrm>
          </p:grpSpPr>
          <p:sp>
            <p:nvSpPr>
              <p:cNvPr id="366" name="CustomShape 46"/>
              <p:cNvSpPr/>
              <p:nvPr/>
            </p:nvSpPr>
            <p:spPr>
              <a:xfrm>
                <a:off x="338170" y="1934640"/>
                <a:ext cx="1813680" cy="24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子类可以拓展父亲的功能</a:t>
                </a:r>
                <a:endParaRPr lang="en-US" sz="1600" b="1" strike="noStrike" spc="-1">
                  <a:solidFill>
                    <a:schemeClr val="accent3"/>
                  </a:solidFill>
                  <a:effectLst/>
                  <a:latin typeface="微软雅黑" panose="020B0503020204020204" charset="-122"/>
                  <a:ea typeface="微软雅黑" panose="020B0503020204020204" charset="-122"/>
                </a:endParaRPr>
              </a:p>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但不能改变父亲的功能</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67" name="CustomShape 47"/>
              <p:cNvSpPr/>
              <p:nvPr/>
            </p:nvSpPr>
            <p:spPr>
              <a:xfrm>
                <a:off x="358560" y="2481480"/>
                <a:ext cx="2058840" cy="432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朕的老婆就是要讨我欢心，可是你告诉我你从小叛逆只会闹脾气，那还不被我打入冷宫？</a:t>
                </a:r>
                <a:endParaRPr lang="en-US" sz="1200" b="0" strike="noStrike" spc="-1">
                  <a:latin typeface="Arial" panose="020B0604020202020204"/>
                </a:endParaRPr>
              </a:p>
            </p:txBody>
          </p:sp>
        </p:grpSp>
      </p:grpSp>
      <p:grpSp>
        <p:nvGrpSpPr>
          <p:cNvPr id="368" name="Group 48"/>
          <p:cNvGrpSpPr/>
          <p:nvPr/>
        </p:nvGrpSpPr>
        <p:grpSpPr>
          <a:xfrm>
            <a:off x="5739765" y="2858912"/>
            <a:ext cx="2632710" cy="1995028"/>
            <a:chOff x="5739480" y="2858760"/>
            <a:chExt cx="2880000" cy="1994760"/>
          </a:xfrm>
        </p:grpSpPr>
        <p:sp>
          <p:nvSpPr>
            <p:cNvPr id="369" name="CustomShape 49"/>
            <p:cNvSpPr/>
            <p:nvPr/>
          </p:nvSpPr>
          <p:spPr>
            <a:xfrm flipV="1">
              <a:off x="5739480" y="2858760"/>
              <a:ext cx="2703600" cy="541440"/>
            </a:xfrm>
            <a:custGeom>
              <a:avLst/>
              <a:gdLst/>
              <a:ahLst/>
              <a:cxnLst/>
              <a:rect l="l" t="t" r="r" b="b"/>
              <a:pathLst>
                <a:path w="3606800" h="723900">
                  <a:moveTo>
                    <a:pt x="0" y="723900"/>
                  </a:moveTo>
                  <a:lnTo>
                    <a:pt x="939800" y="0"/>
                  </a:lnTo>
                  <a:lnTo>
                    <a:pt x="3606800" y="0"/>
                  </a:lnTo>
                </a:path>
              </a:pathLst>
            </a:custGeom>
            <a:noFill/>
            <a:ln w="3240">
              <a:solidFill>
                <a:srgbClr val="A4E2FE"/>
              </a:solidFill>
              <a:round/>
              <a:tailEnd type="oval" w="med" len="med"/>
            </a:ln>
          </p:spPr>
          <p:style>
            <a:lnRef idx="2">
              <a:schemeClr val="accent1">
                <a:shade val="50000"/>
              </a:schemeClr>
            </a:lnRef>
            <a:fillRef idx="1">
              <a:schemeClr val="accent1"/>
            </a:fillRef>
            <a:effectRef idx="0">
              <a:schemeClr val="accent1"/>
            </a:effectRef>
            <a:fontRef idx="minor"/>
          </p:style>
        </p:sp>
        <p:grpSp>
          <p:nvGrpSpPr>
            <p:cNvPr id="370" name="Group 50"/>
            <p:cNvGrpSpPr/>
            <p:nvPr/>
          </p:nvGrpSpPr>
          <p:grpSpPr>
            <a:xfrm>
              <a:off x="5979195" y="3719924"/>
              <a:ext cx="2640285" cy="1133596"/>
              <a:chOff x="5979195" y="3719924"/>
              <a:chExt cx="2640285" cy="1133596"/>
            </a:xfrm>
          </p:grpSpPr>
          <p:sp>
            <p:nvSpPr>
              <p:cNvPr id="371" name="CustomShape 51"/>
              <p:cNvSpPr/>
              <p:nvPr/>
            </p:nvSpPr>
            <p:spPr>
              <a:xfrm>
                <a:off x="5979195" y="3719924"/>
                <a:ext cx="1813320" cy="3308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harsh" dir="t"/>
                </a:scene3d>
                <a:sp3d extrusionH="57150" prstMaterial="matte">
                  <a:bevelT w="63500" h="12700" prst="angle"/>
                  <a:contourClr>
                    <a:schemeClr val="bg1">
                      <a:lumMod val="65000"/>
                    </a:schemeClr>
                  </a:contourClr>
                </a:sp3d>
              </a:bodyPr>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类与类交互时,</a:t>
                </a:r>
                <a:endParaRPr lang="en-US" sz="1600" b="1" strike="noStrike" spc="-1">
                  <a:solidFill>
                    <a:schemeClr val="accent3"/>
                  </a:solidFill>
                  <a:effectLst/>
                  <a:latin typeface="微软雅黑" panose="020B0503020204020204" charset="-122"/>
                  <a:ea typeface="微软雅黑" panose="020B0503020204020204" charset="-122"/>
                </a:endParaRPr>
              </a:p>
              <a:p>
                <a:pPr>
                  <a:lnSpc>
                    <a:spcPct val="100000"/>
                  </a:lnSpc>
                </a:pPr>
                <a:r>
                  <a:rPr lang="en-US" sz="1600" b="1" strike="noStrike" spc="-1">
                    <a:solidFill>
                      <a:schemeClr val="accent3"/>
                    </a:solidFill>
                    <a:effectLst/>
                    <a:latin typeface="微软雅黑" panose="020B0503020204020204" charset="-122"/>
                    <a:ea typeface="微软雅黑" panose="020B0503020204020204" charset="-122"/>
                  </a:rPr>
                  <a:t>传递的数据越少越好</a:t>
                </a:r>
                <a:endParaRPr lang="en-US" sz="1600" b="1" strike="noStrike" spc="-1">
                  <a:solidFill>
                    <a:schemeClr val="accent3"/>
                  </a:solidFill>
                  <a:effectLst/>
                  <a:latin typeface="微软雅黑" panose="020B0503020204020204" charset="-122"/>
                  <a:ea typeface="微软雅黑" panose="020B0503020204020204" charset="-122"/>
                </a:endParaRPr>
              </a:p>
            </p:txBody>
          </p:sp>
          <p:sp>
            <p:nvSpPr>
              <p:cNvPr id="372" name="CustomShape 52"/>
              <p:cNvSpPr/>
              <p:nvPr/>
            </p:nvSpPr>
            <p:spPr>
              <a:xfrm>
                <a:off x="6016680" y="4231800"/>
                <a:ext cx="2602800" cy="621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200" b="0" strike="noStrike" spc="-1">
                    <a:solidFill>
                      <a:srgbClr val="FFFFFF"/>
                    </a:solidFill>
                    <a:latin typeface="Arial" panose="020B0604020202020204"/>
                    <a:ea typeface="宋体" panose="02010600030101010101" pitchFamily="2" charset="-122"/>
                  </a:rPr>
                  <a:t>别和陌生人说话！</a:t>
                </a:r>
                <a:endParaRPr lang="en-US" sz="1200" b="0" strike="noStrike" spc="-1">
                  <a:latin typeface="Arial" panose="020B0604020202020204"/>
                </a:endParaRPr>
              </a:p>
              <a:p>
                <a:pPr>
                  <a:lnSpc>
                    <a:spcPct val="100000"/>
                  </a:lnSpc>
                </a:pPr>
                <a:r>
                  <a:rPr lang="en-US" sz="1200" b="0" strike="noStrike" spc="-1">
                    <a:solidFill>
                      <a:srgbClr val="FFFFFF"/>
                    </a:solidFill>
                    <a:latin typeface="Arial" panose="020B0604020202020204"/>
                    <a:ea typeface="宋体" panose="02010600030101010101" pitchFamily="2" charset="-122"/>
                  </a:rPr>
                  <a:t>你一定不想见到你的老婆们整天和侍卫、太监们眉来眼去吧</a:t>
                </a:r>
                <a:endParaRPr lang="en-US" sz="1200" b="0" strike="noStrike" spc="-1">
                  <a:latin typeface="Arial" panose="020B0604020202020204"/>
                </a:endParaRPr>
              </a:p>
            </p:txBody>
          </p:sp>
        </p:gr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additive="repl">
                                        <p:cTn id="7" dur="1000" fill="hold"/>
                                        <p:tgtEl>
                                          <p:spTgt spid="321"/>
                                        </p:tgtEl>
                                        <p:attrNameLst>
                                          <p:attrName>ppt_w</p:attrName>
                                        </p:attrNameLst>
                                      </p:cBhvr>
                                      <p:tavLst>
                                        <p:tav tm="0">
                                          <p:val>
                                            <p:fltVal val="0"/>
                                          </p:val>
                                        </p:tav>
                                        <p:tav tm="100000">
                                          <p:val>
                                            <p:strVal val="#ppt_w"/>
                                          </p:val>
                                        </p:tav>
                                      </p:tavLst>
                                    </p:anim>
                                    <p:anim calcmode="lin" valueType="num">
                                      <p:cBhvr additive="repl">
                                        <p:cTn id="8" dur="1000" fill="hold"/>
                                        <p:tgtEl>
                                          <p:spTgt spid="321"/>
                                        </p:tgtEl>
                                        <p:attrNameLst>
                                          <p:attrName>ppt_h</p:attrName>
                                        </p:attrNameLst>
                                      </p:cBhvr>
                                      <p:tavLst>
                                        <p:tav tm="0">
                                          <p:val>
                                            <p:fltVal val="0"/>
                                          </p:val>
                                        </p:tav>
                                        <p:tav tm="100000">
                                          <p:val>
                                            <p:strVal val="#ppt_h"/>
                                          </p:val>
                                        </p:tav>
                                      </p:tavLst>
                                    </p:anim>
                                    <p:animEffect transition="in" filter="fade">
                                      <p:cBhvr additive="repl">
                                        <p:cTn id="9" dur="1000"/>
                                        <p:tgtEl>
                                          <p:spTgt spid="321"/>
                                        </p:tgtEl>
                                      </p:cBhvr>
                                    </p:animEffect>
                                  </p:childTnLst>
                                </p:cTn>
                              </p:par>
                              <p:par>
                                <p:cTn id="10" presetID="53" presetClass="entr" presetSubtype="16" fill="hold" nodeType="withEffect">
                                  <p:stCondLst>
                                    <p:cond delay="200"/>
                                  </p:stCondLst>
                                  <p:childTnLst>
                                    <p:set>
                                      <p:cBhvr>
                                        <p:cTn id="11" dur="1" fill="hold">
                                          <p:stCondLst>
                                            <p:cond delay="0"/>
                                          </p:stCondLst>
                                        </p:cTn>
                                        <p:tgtEl>
                                          <p:spTgt spid="325"/>
                                        </p:tgtEl>
                                        <p:attrNameLst>
                                          <p:attrName>style.visibility</p:attrName>
                                        </p:attrNameLst>
                                      </p:cBhvr>
                                      <p:to>
                                        <p:strVal val="visible"/>
                                      </p:to>
                                    </p:set>
                                    <p:anim calcmode="lin" valueType="num">
                                      <p:cBhvr additive="repl">
                                        <p:cTn id="12" dur="1000" fill="hold"/>
                                        <p:tgtEl>
                                          <p:spTgt spid="325"/>
                                        </p:tgtEl>
                                        <p:attrNameLst>
                                          <p:attrName>ppt_w</p:attrName>
                                        </p:attrNameLst>
                                      </p:cBhvr>
                                      <p:tavLst>
                                        <p:tav tm="0">
                                          <p:val>
                                            <p:fltVal val="0"/>
                                          </p:val>
                                        </p:tav>
                                        <p:tav tm="100000">
                                          <p:val>
                                            <p:strVal val="#ppt_w"/>
                                          </p:val>
                                        </p:tav>
                                      </p:tavLst>
                                    </p:anim>
                                    <p:anim calcmode="lin" valueType="num">
                                      <p:cBhvr additive="repl">
                                        <p:cTn id="13" dur="1000" fill="hold"/>
                                        <p:tgtEl>
                                          <p:spTgt spid="325"/>
                                        </p:tgtEl>
                                        <p:attrNameLst>
                                          <p:attrName>ppt_h</p:attrName>
                                        </p:attrNameLst>
                                      </p:cBhvr>
                                      <p:tavLst>
                                        <p:tav tm="0">
                                          <p:val>
                                            <p:fltVal val="0"/>
                                          </p:val>
                                        </p:tav>
                                        <p:tav tm="100000">
                                          <p:val>
                                            <p:strVal val="#ppt_h"/>
                                          </p:val>
                                        </p:tav>
                                      </p:tavLst>
                                    </p:anim>
                                    <p:animEffect transition="in" filter="fade">
                                      <p:cBhvr additive="repl">
                                        <p:cTn id="14" dur="1000"/>
                                        <p:tgtEl>
                                          <p:spTgt spid="325"/>
                                        </p:tgtEl>
                                      </p:cBhvr>
                                    </p:animEffect>
                                  </p:childTnLst>
                                </p:cTn>
                              </p:par>
                              <p:par>
                                <p:cTn id="15" presetID="53" presetClass="entr" presetSubtype="16" fill="hold" nodeType="withEffect">
                                  <p:stCondLst>
                                    <p:cond delay="600"/>
                                  </p:stCondLst>
                                  <p:childTnLst>
                                    <p:set>
                                      <p:cBhvr>
                                        <p:cTn id="16" dur="1" fill="hold">
                                          <p:stCondLst>
                                            <p:cond delay="0"/>
                                          </p:stCondLst>
                                        </p:cTn>
                                        <p:tgtEl>
                                          <p:spTgt spid="329"/>
                                        </p:tgtEl>
                                        <p:attrNameLst>
                                          <p:attrName>style.visibility</p:attrName>
                                        </p:attrNameLst>
                                      </p:cBhvr>
                                      <p:to>
                                        <p:strVal val="visible"/>
                                      </p:to>
                                    </p:set>
                                    <p:anim calcmode="lin" valueType="num">
                                      <p:cBhvr additive="repl">
                                        <p:cTn id="17" dur="1000" fill="hold"/>
                                        <p:tgtEl>
                                          <p:spTgt spid="329"/>
                                        </p:tgtEl>
                                        <p:attrNameLst>
                                          <p:attrName>ppt_w</p:attrName>
                                        </p:attrNameLst>
                                      </p:cBhvr>
                                      <p:tavLst>
                                        <p:tav tm="0">
                                          <p:val>
                                            <p:fltVal val="0"/>
                                          </p:val>
                                        </p:tav>
                                        <p:tav tm="100000">
                                          <p:val>
                                            <p:strVal val="#ppt_w"/>
                                          </p:val>
                                        </p:tav>
                                      </p:tavLst>
                                    </p:anim>
                                    <p:anim calcmode="lin" valueType="num">
                                      <p:cBhvr additive="repl">
                                        <p:cTn id="18" dur="1000" fill="hold"/>
                                        <p:tgtEl>
                                          <p:spTgt spid="329"/>
                                        </p:tgtEl>
                                        <p:attrNameLst>
                                          <p:attrName>ppt_h</p:attrName>
                                        </p:attrNameLst>
                                      </p:cBhvr>
                                      <p:tavLst>
                                        <p:tav tm="0">
                                          <p:val>
                                            <p:fltVal val="0"/>
                                          </p:val>
                                        </p:tav>
                                        <p:tav tm="100000">
                                          <p:val>
                                            <p:strVal val="#ppt_h"/>
                                          </p:val>
                                        </p:tav>
                                      </p:tavLst>
                                    </p:anim>
                                    <p:animEffect transition="in" filter="fade">
                                      <p:cBhvr additive="repl">
                                        <p:cTn id="19" dur="1000"/>
                                        <p:tgtEl>
                                          <p:spTgt spid="329"/>
                                        </p:tgtEl>
                                      </p:cBhvr>
                                    </p:animEffect>
                                  </p:childTnLst>
                                </p:cTn>
                              </p:par>
                              <p:par>
                                <p:cTn id="20" presetID="53" presetClass="entr" presetSubtype="16" fill="hold" nodeType="withEffect">
                                  <p:stCondLst>
                                    <p:cond delay="800"/>
                                  </p:stCondLst>
                                  <p:childTnLst>
                                    <p:set>
                                      <p:cBhvr>
                                        <p:cTn id="21" dur="1" fill="hold">
                                          <p:stCondLst>
                                            <p:cond delay="0"/>
                                          </p:stCondLst>
                                        </p:cTn>
                                        <p:tgtEl>
                                          <p:spTgt spid="333"/>
                                        </p:tgtEl>
                                        <p:attrNameLst>
                                          <p:attrName>style.visibility</p:attrName>
                                        </p:attrNameLst>
                                      </p:cBhvr>
                                      <p:to>
                                        <p:strVal val="visible"/>
                                      </p:to>
                                    </p:set>
                                    <p:anim calcmode="lin" valueType="num">
                                      <p:cBhvr additive="repl">
                                        <p:cTn id="22" dur="1000" fill="hold"/>
                                        <p:tgtEl>
                                          <p:spTgt spid="333"/>
                                        </p:tgtEl>
                                        <p:attrNameLst>
                                          <p:attrName>ppt_w</p:attrName>
                                        </p:attrNameLst>
                                      </p:cBhvr>
                                      <p:tavLst>
                                        <p:tav tm="0">
                                          <p:val>
                                            <p:fltVal val="0"/>
                                          </p:val>
                                        </p:tav>
                                        <p:tav tm="100000">
                                          <p:val>
                                            <p:strVal val="#ppt_w"/>
                                          </p:val>
                                        </p:tav>
                                      </p:tavLst>
                                    </p:anim>
                                    <p:anim calcmode="lin" valueType="num">
                                      <p:cBhvr additive="repl">
                                        <p:cTn id="23" dur="1000" fill="hold"/>
                                        <p:tgtEl>
                                          <p:spTgt spid="333"/>
                                        </p:tgtEl>
                                        <p:attrNameLst>
                                          <p:attrName>ppt_h</p:attrName>
                                        </p:attrNameLst>
                                      </p:cBhvr>
                                      <p:tavLst>
                                        <p:tav tm="0">
                                          <p:val>
                                            <p:fltVal val="0"/>
                                          </p:val>
                                        </p:tav>
                                        <p:tav tm="100000">
                                          <p:val>
                                            <p:strVal val="#ppt_h"/>
                                          </p:val>
                                        </p:tav>
                                      </p:tavLst>
                                    </p:anim>
                                    <p:animEffect transition="in" filter="fade">
                                      <p:cBhvr additive="repl">
                                        <p:cTn id="24" dur="1000"/>
                                        <p:tgtEl>
                                          <p:spTgt spid="333"/>
                                        </p:tgtEl>
                                      </p:cBhvr>
                                    </p:animEffect>
                                  </p:childTnLst>
                                </p:cTn>
                              </p:par>
                              <p:par>
                                <p:cTn id="25" presetID="53" presetClass="entr" presetSubtype="16" fill="hold" nodeType="withEffect">
                                  <p:stCondLst>
                                    <p:cond delay="1100"/>
                                  </p:stCondLst>
                                  <p:childTnLst>
                                    <p:set>
                                      <p:cBhvr>
                                        <p:cTn id="26" dur="1" fill="hold">
                                          <p:stCondLst>
                                            <p:cond delay="0"/>
                                          </p:stCondLst>
                                        </p:cTn>
                                        <p:tgtEl>
                                          <p:spTgt spid="337"/>
                                        </p:tgtEl>
                                        <p:attrNameLst>
                                          <p:attrName>style.visibility</p:attrName>
                                        </p:attrNameLst>
                                      </p:cBhvr>
                                      <p:to>
                                        <p:strVal val="visible"/>
                                      </p:to>
                                    </p:set>
                                    <p:anim calcmode="lin" valueType="num">
                                      <p:cBhvr additive="repl">
                                        <p:cTn id="27" dur="1000" fill="hold"/>
                                        <p:tgtEl>
                                          <p:spTgt spid="337"/>
                                        </p:tgtEl>
                                        <p:attrNameLst>
                                          <p:attrName>ppt_w</p:attrName>
                                        </p:attrNameLst>
                                      </p:cBhvr>
                                      <p:tavLst>
                                        <p:tav tm="0">
                                          <p:val>
                                            <p:fltVal val="0"/>
                                          </p:val>
                                        </p:tav>
                                        <p:tav tm="100000">
                                          <p:val>
                                            <p:strVal val="#ppt_w"/>
                                          </p:val>
                                        </p:tav>
                                      </p:tavLst>
                                    </p:anim>
                                    <p:anim calcmode="lin" valueType="num">
                                      <p:cBhvr additive="repl">
                                        <p:cTn id="28" dur="1000" fill="hold"/>
                                        <p:tgtEl>
                                          <p:spTgt spid="337"/>
                                        </p:tgtEl>
                                        <p:attrNameLst>
                                          <p:attrName>ppt_h</p:attrName>
                                        </p:attrNameLst>
                                      </p:cBhvr>
                                      <p:tavLst>
                                        <p:tav tm="0">
                                          <p:val>
                                            <p:fltVal val="0"/>
                                          </p:val>
                                        </p:tav>
                                        <p:tav tm="100000">
                                          <p:val>
                                            <p:strVal val="#ppt_h"/>
                                          </p:val>
                                        </p:tav>
                                      </p:tavLst>
                                    </p:anim>
                                    <p:animEffect transition="in" filter="fade">
                                      <p:cBhvr additive="repl">
                                        <p:cTn id="29" dur="1000"/>
                                        <p:tgtEl>
                                          <p:spTgt spid="337"/>
                                        </p:tgtEl>
                                      </p:cBhvr>
                                    </p:animEffect>
                                  </p:childTnLst>
                                </p:cTn>
                              </p:par>
                              <p:par>
                                <p:cTn id="30" presetID="53" presetClass="entr" presetSubtype="16" fill="hold" nodeType="withEffect">
                                  <p:stCondLst>
                                    <p:cond delay="1500"/>
                                  </p:stCondLst>
                                  <p:childTnLst>
                                    <p:set>
                                      <p:cBhvr>
                                        <p:cTn id="31" dur="1" fill="hold">
                                          <p:stCondLst>
                                            <p:cond delay="0"/>
                                          </p:stCondLst>
                                        </p:cTn>
                                        <p:tgtEl>
                                          <p:spTgt spid="359"/>
                                        </p:tgtEl>
                                        <p:attrNameLst>
                                          <p:attrName>style.visibility</p:attrName>
                                        </p:attrNameLst>
                                      </p:cBhvr>
                                      <p:to>
                                        <p:strVal val="visible"/>
                                      </p:to>
                                    </p:set>
                                    <p:anim calcmode="lin" valueType="num">
                                      <p:cBhvr additive="repl">
                                        <p:cTn id="32" dur="1000" fill="hold"/>
                                        <p:tgtEl>
                                          <p:spTgt spid="359"/>
                                        </p:tgtEl>
                                        <p:attrNameLst>
                                          <p:attrName>ppt_w</p:attrName>
                                        </p:attrNameLst>
                                      </p:cBhvr>
                                      <p:tavLst>
                                        <p:tav tm="0">
                                          <p:val>
                                            <p:fltVal val="0"/>
                                          </p:val>
                                        </p:tav>
                                        <p:tav tm="100000">
                                          <p:val>
                                            <p:strVal val="#ppt_w"/>
                                          </p:val>
                                        </p:tav>
                                      </p:tavLst>
                                    </p:anim>
                                    <p:anim calcmode="lin" valueType="num">
                                      <p:cBhvr additive="repl">
                                        <p:cTn id="33" dur="1000" fill="hold"/>
                                        <p:tgtEl>
                                          <p:spTgt spid="359"/>
                                        </p:tgtEl>
                                        <p:attrNameLst>
                                          <p:attrName>ppt_h</p:attrName>
                                        </p:attrNameLst>
                                      </p:cBhvr>
                                      <p:tavLst>
                                        <p:tav tm="0">
                                          <p:val>
                                            <p:fltVal val="0"/>
                                          </p:val>
                                        </p:tav>
                                        <p:tav tm="100000">
                                          <p:val>
                                            <p:strVal val="#ppt_h"/>
                                          </p:val>
                                        </p:tav>
                                      </p:tavLst>
                                    </p:anim>
                                    <p:animEffect transition="in" filter="fade">
                                      <p:cBhvr additive="repl">
                                        <p:cTn id="34" dur="1000"/>
                                        <p:tgtEl>
                                          <p:spTgt spid="359"/>
                                        </p:tgtEl>
                                      </p:cBhvr>
                                    </p:animEffect>
                                  </p:childTnLst>
                                </p:cTn>
                              </p:par>
                              <p:par>
                                <p:cTn id="35" presetID="22" presetClass="entr" presetSubtype="8" fill="hold" nodeType="withEffect">
                                  <p:stCondLst>
                                    <p:cond delay="2750"/>
                                  </p:stCondLst>
                                  <p:childTnLst>
                                    <p:set>
                                      <p:cBhvr>
                                        <p:cTn id="36" dur="1" fill="hold">
                                          <p:stCondLst>
                                            <p:cond delay="0"/>
                                          </p:stCondLst>
                                        </p:cTn>
                                        <p:tgtEl>
                                          <p:spTgt spid="341"/>
                                        </p:tgtEl>
                                        <p:attrNameLst>
                                          <p:attrName>style.visibility</p:attrName>
                                        </p:attrNameLst>
                                      </p:cBhvr>
                                      <p:to>
                                        <p:strVal val="visible"/>
                                      </p:to>
                                    </p:set>
                                    <p:animEffect transition="in" filter="wipe(left)">
                                      <p:cBhvr additive="repl">
                                        <p:cTn id="37" dur="750"/>
                                        <p:tgtEl>
                                          <p:spTgt spid="341"/>
                                        </p:tgtEl>
                                      </p:cBhvr>
                                    </p:animEffect>
                                  </p:childTnLst>
                                </p:cTn>
                              </p:par>
                              <p:par>
                                <p:cTn id="38" presetID="22" presetClass="entr" presetSubtype="2" fill="hold" nodeType="withEffect">
                                  <p:stCondLst>
                                    <p:cond delay="2750"/>
                                  </p:stCondLst>
                                  <p:childTnLst>
                                    <p:set>
                                      <p:cBhvr>
                                        <p:cTn id="39" dur="1" fill="hold">
                                          <p:stCondLst>
                                            <p:cond delay="0"/>
                                          </p:stCondLst>
                                        </p:cTn>
                                        <p:tgtEl>
                                          <p:spTgt spid="346"/>
                                        </p:tgtEl>
                                        <p:attrNameLst>
                                          <p:attrName>style.visibility</p:attrName>
                                        </p:attrNameLst>
                                      </p:cBhvr>
                                      <p:to>
                                        <p:strVal val="visible"/>
                                      </p:to>
                                    </p:set>
                                    <p:animEffect transition="in" filter="wipe(right)">
                                      <p:cBhvr additive="repl">
                                        <p:cTn id="40" dur="750"/>
                                        <p:tgtEl>
                                          <p:spTgt spid="346"/>
                                        </p:tgtEl>
                                      </p:cBhvr>
                                    </p:animEffect>
                                  </p:childTnLst>
                                </p:cTn>
                              </p:par>
                              <p:par>
                                <p:cTn id="41" presetID="22" presetClass="entr" presetSubtype="2" fill="hold" nodeType="withEffect">
                                  <p:stCondLst>
                                    <p:cond delay="2750"/>
                                  </p:stCondLst>
                                  <p:childTnLst>
                                    <p:set>
                                      <p:cBhvr>
                                        <p:cTn id="42" dur="1" fill="hold">
                                          <p:stCondLst>
                                            <p:cond delay="0"/>
                                          </p:stCondLst>
                                        </p:cTn>
                                        <p:tgtEl>
                                          <p:spTgt spid="354"/>
                                        </p:tgtEl>
                                        <p:attrNameLst>
                                          <p:attrName>style.visibility</p:attrName>
                                        </p:attrNameLst>
                                      </p:cBhvr>
                                      <p:to>
                                        <p:strVal val="visible"/>
                                      </p:to>
                                    </p:set>
                                    <p:animEffect transition="in" filter="wipe(right)">
                                      <p:cBhvr additive="repl">
                                        <p:cTn id="43" dur="750"/>
                                        <p:tgtEl>
                                          <p:spTgt spid="354"/>
                                        </p:tgtEl>
                                      </p:cBhvr>
                                    </p:animEffect>
                                  </p:childTnLst>
                                </p:cTn>
                              </p:par>
                              <p:par>
                                <p:cTn id="44" presetID="22" presetClass="entr" presetSubtype="2" fill="hold" nodeType="withEffect">
                                  <p:stCondLst>
                                    <p:cond delay="2750"/>
                                  </p:stCondLst>
                                  <p:childTnLst>
                                    <p:set>
                                      <p:cBhvr>
                                        <p:cTn id="45" dur="1" fill="hold">
                                          <p:stCondLst>
                                            <p:cond delay="0"/>
                                          </p:stCondLst>
                                        </p:cTn>
                                        <p:tgtEl>
                                          <p:spTgt spid="363"/>
                                        </p:tgtEl>
                                        <p:attrNameLst>
                                          <p:attrName>style.visibility</p:attrName>
                                        </p:attrNameLst>
                                      </p:cBhvr>
                                      <p:to>
                                        <p:strVal val="visible"/>
                                      </p:to>
                                    </p:set>
                                    <p:animEffect transition="in" filter="wipe(right)">
                                      <p:cBhvr additive="repl">
                                        <p:cTn id="46" dur="750"/>
                                        <p:tgtEl>
                                          <p:spTgt spid="363"/>
                                        </p:tgtEl>
                                      </p:cBhvr>
                                    </p:animEffect>
                                  </p:childTnLst>
                                </p:cTn>
                              </p:par>
                              <p:par>
                                <p:cTn id="47" presetID="22" presetClass="entr" presetSubtype="8" fill="hold" nodeType="withEffect">
                                  <p:stCondLst>
                                    <p:cond delay="2750"/>
                                  </p:stCondLst>
                                  <p:childTnLst>
                                    <p:set>
                                      <p:cBhvr>
                                        <p:cTn id="48" dur="1" fill="hold">
                                          <p:stCondLst>
                                            <p:cond delay="0"/>
                                          </p:stCondLst>
                                        </p:cTn>
                                        <p:tgtEl>
                                          <p:spTgt spid="368"/>
                                        </p:tgtEl>
                                        <p:attrNameLst>
                                          <p:attrName>style.visibility</p:attrName>
                                        </p:attrNameLst>
                                      </p:cBhvr>
                                      <p:to>
                                        <p:strVal val="visible"/>
                                      </p:to>
                                    </p:set>
                                    <p:animEffect transition="in" filter="wipe(left)">
                                      <p:cBhvr additive="repl">
                                        <p:cTn id="49" dur="75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072080" y="1023480"/>
            <a:ext cx="2982600" cy="3121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9900" b="0" strike="noStrike" spc="-1">
                <a:solidFill>
                  <a:srgbClr val="FFFFFF"/>
                </a:solidFill>
                <a:latin typeface="Impact" panose="020B0806030902050204"/>
                <a:ea typeface="微软雅黑" panose="020B0503020204020204" charset="-122"/>
              </a:rPr>
              <a:t>04</a:t>
            </a:r>
            <a:endParaRPr lang="en-US" sz="19900" b="0" strike="noStrike" spc="-1">
              <a:latin typeface="Arial" panose="020B0604020202020204"/>
            </a:endParaRPr>
          </a:p>
        </p:txBody>
      </p:sp>
      <p:sp>
        <p:nvSpPr>
          <p:cNvPr id="374" name="CustomShape 2"/>
          <p:cNvSpPr/>
          <p:nvPr/>
        </p:nvSpPr>
        <p:spPr>
          <a:xfrm>
            <a:off x="4431140" y="2062800"/>
            <a:ext cx="3557160" cy="4550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2400" b="0" strike="noStrike" spc="-1">
                <a:solidFill>
                  <a:srgbClr val="FFFFFF"/>
                </a:solidFill>
                <a:latin typeface="微软雅黑" panose="020B0503020204020204" charset="-122"/>
                <a:ea typeface="微软雅黑" panose="020B0503020204020204" charset="-122"/>
                <a:cs typeface="微软雅黑" panose="020B0503020204020204" charset="-122"/>
              </a:rPr>
              <a:t>畅想&amp;总结</a:t>
            </a:r>
            <a:endParaRPr lang="en-US" sz="2400" b="0" strike="noStrike" spc="-1">
              <a:solidFill>
                <a:srgbClr val="FFFFFF"/>
              </a:solidFill>
              <a:latin typeface="微软雅黑" panose="020B0503020204020204" charset="-122"/>
              <a:ea typeface="微软雅黑" panose="020B0503020204020204" charset="-122"/>
              <a:cs typeface="微软雅黑" panose="020B0503020204020204" charset="-122"/>
            </a:endParaRPr>
          </a:p>
        </p:txBody>
      </p:sp>
      <p:grpSp>
        <p:nvGrpSpPr>
          <p:cNvPr id="375" name="Group 3"/>
          <p:cNvGrpSpPr/>
          <p:nvPr/>
        </p:nvGrpSpPr>
        <p:grpSpPr>
          <a:xfrm>
            <a:off x="4847400" y="1128960"/>
            <a:ext cx="885960" cy="819360"/>
            <a:chOff x="4847400" y="1128960"/>
            <a:chExt cx="885960" cy="819360"/>
          </a:xfrm>
        </p:grpSpPr>
        <p:sp>
          <p:nvSpPr>
            <p:cNvPr id="376" name="CustomShape 4"/>
            <p:cNvSpPr/>
            <p:nvPr/>
          </p:nvSpPr>
          <p:spPr>
            <a:xfrm>
              <a:off x="4848840" y="1128960"/>
              <a:ext cx="884520" cy="814680"/>
            </a:xfrm>
            <a:custGeom>
              <a:avLst/>
              <a:gdLst/>
              <a:ahLst/>
              <a:cxnLst/>
              <a:rect l="l" t="t" r="r" b="b"/>
              <a:pathLst>
                <a:path w="558" h="514">
                  <a:moveTo>
                    <a:pt x="132" y="514"/>
                  </a:moveTo>
                  <a:lnTo>
                    <a:pt x="556" y="317"/>
                  </a:lnTo>
                  <a:lnTo>
                    <a:pt x="558" y="316"/>
                  </a:lnTo>
                  <a:lnTo>
                    <a:pt x="0" y="0"/>
                  </a:lnTo>
                  <a:lnTo>
                    <a:pt x="132" y="514"/>
                  </a:lnTo>
                  <a:close/>
                  <a:moveTo>
                    <a:pt x="134" y="511"/>
                  </a:moveTo>
                  <a:lnTo>
                    <a:pt x="3" y="4"/>
                  </a:lnTo>
                  <a:lnTo>
                    <a:pt x="553" y="316"/>
                  </a:lnTo>
                  <a:lnTo>
                    <a:pt x="134" y="511"/>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77" name="CustomShape 5"/>
            <p:cNvSpPr/>
            <p:nvPr/>
          </p:nvSpPr>
          <p:spPr>
            <a:xfrm>
              <a:off x="5049000" y="1629000"/>
              <a:ext cx="681120" cy="319320"/>
            </a:xfrm>
            <a:custGeom>
              <a:avLst/>
              <a:gdLst/>
              <a:ahLst/>
              <a:cxnLst/>
              <a:rect l="l" t="t" r="r" b="b"/>
              <a:pathLst>
                <a:path w="430" h="202">
                  <a:moveTo>
                    <a:pt x="111" y="110"/>
                  </a:moveTo>
                  <a:lnTo>
                    <a:pt x="111" y="110"/>
                  </a:lnTo>
                  <a:lnTo>
                    <a:pt x="0" y="202"/>
                  </a:lnTo>
                  <a:lnTo>
                    <a:pt x="430" y="2"/>
                  </a:lnTo>
                  <a:lnTo>
                    <a:pt x="429" y="0"/>
                  </a:lnTo>
                  <a:lnTo>
                    <a:pt x="111" y="110"/>
                  </a:lnTo>
                  <a:close/>
                  <a:moveTo>
                    <a:pt x="14" y="193"/>
                  </a:moveTo>
                  <a:lnTo>
                    <a:pt x="112" y="112"/>
                  </a:lnTo>
                  <a:lnTo>
                    <a:pt x="409" y="9"/>
                  </a:lnTo>
                  <a:lnTo>
                    <a:pt x="14" y="19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78" name="CustomShape 6"/>
            <p:cNvSpPr/>
            <p:nvPr/>
          </p:nvSpPr>
          <p:spPr>
            <a:xfrm>
              <a:off x="4847400" y="1128960"/>
              <a:ext cx="885960" cy="676440"/>
            </a:xfrm>
            <a:custGeom>
              <a:avLst/>
              <a:gdLst/>
              <a:ahLst/>
              <a:cxnLst/>
              <a:rect l="l" t="t" r="r" b="b"/>
              <a:pathLst>
                <a:path w="559" h="427">
                  <a:moveTo>
                    <a:pt x="237" y="427"/>
                  </a:moveTo>
                  <a:lnTo>
                    <a:pt x="238" y="427"/>
                  </a:lnTo>
                  <a:lnTo>
                    <a:pt x="559" y="317"/>
                  </a:lnTo>
                  <a:lnTo>
                    <a:pt x="0" y="0"/>
                  </a:lnTo>
                  <a:lnTo>
                    <a:pt x="237" y="427"/>
                  </a:lnTo>
                  <a:close/>
                  <a:moveTo>
                    <a:pt x="239" y="425"/>
                  </a:moveTo>
                  <a:lnTo>
                    <a:pt x="5" y="5"/>
                  </a:lnTo>
                  <a:lnTo>
                    <a:pt x="554" y="316"/>
                  </a:lnTo>
                  <a:lnTo>
                    <a:pt x="239" y="42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379" name="Group 7"/>
          <p:cNvGrpSpPr/>
          <p:nvPr/>
        </p:nvGrpSpPr>
        <p:grpSpPr>
          <a:xfrm>
            <a:off x="4871880" y="2968560"/>
            <a:ext cx="754200" cy="525960"/>
            <a:chOff x="4871880" y="2968560"/>
            <a:chExt cx="754200" cy="525960"/>
          </a:xfrm>
        </p:grpSpPr>
        <p:sp>
          <p:nvSpPr>
            <p:cNvPr id="380" name="CustomShape 8"/>
            <p:cNvSpPr/>
            <p:nvPr/>
          </p:nvSpPr>
          <p:spPr>
            <a:xfrm>
              <a:off x="4871880" y="2970360"/>
              <a:ext cx="492120" cy="524160"/>
            </a:xfrm>
            <a:custGeom>
              <a:avLst/>
              <a:gdLst/>
              <a:ahLst/>
              <a:cxnLst/>
              <a:rect l="l" t="t" r="r" b="b"/>
              <a:pathLst>
                <a:path w="311" h="331">
                  <a:moveTo>
                    <a:pt x="0" y="331"/>
                  </a:moveTo>
                  <a:lnTo>
                    <a:pt x="311" y="95"/>
                  </a:lnTo>
                  <a:lnTo>
                    <a:pt x="183" y="0"/>
                  </a:lnTo>
                  <a:lnTo>
                    <a:pt x="0" y="331"/>
                  </a:lnTo>
                  <a:close/>
                  <a:moveTo>
                    <a:pt x="308" y="95"/>
                  </a:moveTo>
                  <a:lnTo>
                    <a:pt x="7" y="323"/>
                  </a:lnTo>
                  <a:lnTo>
                    <a:pt x="183" y="3"/>
                  </a:lnTo>
                  <a:lnTo>
                    <a:pt x="308"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81" name="CustomShape 9"/>
            <p:cNvSpPr/>
            <p:nvPr/>
          </p:nvSpPr>
          <p:spPr>
            <a:xfrm>
              <a:off x="5154480" y="2968560"/>
              <a:ext cx="471600" cy="152640"/>
            </a:xfrm>
            <a:custGeom>
              <a:avLst/>
              <a:gdLst/>
              <a:ahLst/>
              <a:cxnLst/>
              <a:rect l="l" t="t" r="r" b="b"/>
              <a:pathLst>
                <a:path w="298" h="97">
                  <a:moveTo>
                    <a:pt x="131" y="97"/>
                  </a:moveTo>
                  <a:lnTo>
                    <a:pt x="131" y="97"/>
                  </a:lnTo>
                  <a:lnTo>
                    <a:pt x="298" y="85"/>
                  </a:lnTo>
                  <a:lnTo>
                    <a:pt x="0" y="0"/>
                  </a:lnTo>
                  <a:lnTo>
                    <a:pt x="131" y="97"/>
                  </a:lnTo>
                  <a:close/>
                  <a:moveTo>
                    <a:pt x="132" y="95"/>
                  </a:moveTo>
                  <a:lnTo>
                    <a:pt x="11" y="5"/>
                  </a:lnTo>
                  <a:lnTo>
                    <a:pt x="286" y="84"/>
                  </a:lnTo>
                  <a:lnTo>
                    <a:pt x="132"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82" name="CustomShape 10"/>
            <p:cNvSpPr/>
            <p:nvPr/>
          </p:nvSpPr>
          <p:spPr>
            <a:xfrm>
              <a:off x="4876920" y="3100320"/>
              <a:ext cx="747720" cy="389160"/>
            </a:xfrm>
            <a:custGeom>
              <a:avLst/>
              <a:gdLst/>
              <a:ahLst/>
              <a:cxnLst/>
              <a:rect l="l" t="t" r="r" b="b"/>
              <a:pathLst>
                <a:path w="472" h="246">
                  <a:moveTo>
                    <a:pt x="306" y="12"/>
                  </a:moveTo>
                  <a:lnTo>
                    <a:pt x="0" y="244"/>
                  </a:lnTo>
                  <a:lnTo>
                    <a:pt x="1" y="246"/>
                  </a:lnTo>
                  <a:lnTo>
                    <a:pt x="472" y="0"/>
                  </a:lnTo>
                  <a:lnTo>
                    <a:pt x="307" y="12"/>
                  </a:lnTo>
                  <a:lnTo>
                    <a:pt x="306" y="12"/>
                  </a:lnTo>
                  <a:close/>
                  <a:moveTo>
                    <a:pt x="462" y="3"/>
                  </a:moveTo>
                  <a:lnTo>
                    <a:pt x="12" y="238"/>
                  </a:lnTo>
                  <a:lnTo>
                    <a:pt x="307" y="14"/>
                  </a:lnTo>
                  <a:lnTo>
                    <a:pt x="462"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383" name="Group 11"/>
          <p:cNvGrpSpPr/>
          <p:nvPr/>
        </p:nvGrpSpPr>
        <p:grpSpPr>
          <a:xfrm>
            <a:off x="6730185" y="2334470"/>
            <a:ext cx="1018440" cy="1056960"/>
            <a:chOff x="6514920" y="2190960"/>
            <a:chExt cx="1018440" cy="1056960"/>
          </a:xfrm>
        </p:grpSpPr>
        <p:sp>
          <p:nvSpPr>
            <p:cNvPr id="384" name="CustomShape 12"/>
            <p:cNvSpPr/>
            <p:nvPr/>
          </p:nvSpPr>
          <p:spPr>
            <a:xfrm rot="3681600">
              <a:off x="6618960" y="2362320"/>
              <a:ext cx="807480" cy="716040"/>
            </a:xfrm>
            <a:custGeom>
              <a:avLst/>
              <a:gdLst/>
              <a:ahLst/>
              <a:cxnLst/>
              <a:rect l="l" t="t" r="r" b="b"/>
              <a:pathLst>
                <a:path w="739" h="322">
                  <a:moveTo>
                    <a:pt x="0" y="211"/>
                  </a:moveTo>
                  <a:lnTo>
                    <a:pt x="549" y="322"/>
                  </a:lnTo>
                  <a:lnTo>
                    <a:pt x="738" y="2"/>
                  </a:lnTo>
                  <a:lnTo>
                    <a:pt x="739" y="0"/>
                  </a:lnTo>
                  <a:lnTo>
                    <a:pt x="4" y="209"/>
                  </a:lnTo>
                  <a:lnTo>
                    <a:pt x="0" y="211"/>
                  </a:lnTo>
                  <a:close/>
                  <a:moveTo>
                    <a:pt x="734" y="3"/>
                  </a:moveTo>
                  <a:lnTo>
                    <a:pt x="548" y="319"/>
                  </a:lnTo>
                  <a:lnTo>
                    <a:pt x="9" y="210"/>
                  </a:lnTo>
                  <a:lnTo>
                    <a:pt x="734"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85" name="CustomShape 13"/>
            <p:cNvSpPr/>
            <p:nvPr/>
          </p:nvSpPr>
          <p:spPr>
            <a:xfrm rot="3681600">
              <a:off x="6721920" y="2424600"/>
              <a:ext cx="810720" cy="468720"/>
            </a:xfrm>
            <a:custGeom>
              <a:avLst/>
              <a:gdLst/>
              <a:ahLst/>
              <a:cxnLst/>
              <a:rect l="l" t="t" r="r" b="b"/>
              <a:pathLst>
                <a:path w="742" h="211">
                  <a:moveTo>
                    <a:pt x="0" y="211"/>
                  </a:moveTo>
                  <a:lnTo>
                    <a:pt x="311" y="197"/>
                  </a:lnTo>
                  <a:lnTo>
                    <a:pt x="311" y="197"/>
                  </a:lnTo>
                  <a:lnTo>
                    <a:pt x="742" y="2"/>
                  </a:lnTo>
                  <a:lnTo>
                    <a:pt x="742" y="0"/>
                  </a:lnTo>
                  <a:lnTo>
                    <a:pt x="0" y="211"/>
                  </a:lnTo>
                  <a:close/>
                  <a:moveTo>
                    <a:pt x="311" y="195"/>
                  </a:moveTo>
                  <a:lnTo>
                    <a:pt x="19" y="208"/>
                  </a:lnTo>
                  <a:lnTo>
                    <a:pt x="728" y="6"/>
                  </a:lnTo>
                  <a:lnTo>
                    <a:pt x="311" y="1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386" name="CustomShape 14"/>
            <p:cNvSpPr/>
            <p:nvPr/>
          </p:nvSpPr>
          <p:spPr>
            <a:xfrm rot="3681600">
              <a:off x="6865200" y="2507400"/>
              <a:ext cx="477000" cy="718200"/>
            </a:xfrm>
            <a:custGeom>
              <a:avLst/>
              <a:gdLst/>
              <a:ahLst/>
              <a:cxnLst/>
              <a:rect l="l" t="t" r="r" b="b"/>
              <a:pathLst>
                <a:path w="437" h="323">
                  <a:moveTo>
                    <a:pt x="0" y="198"/>
                  </a:moveTo>
                  <a:lnTo>
                    <a:pt x="246" y="323"/>
                  </a:lnTo>
                  <a:lnTo>
                    <a:pt x="437" y="0"/>
                  </a:lnTo>
                  <a:lnTo>
                    <a:pt x="2" y="197"/>
                  </a:lnTo>
                  <a:lnTo>
                    <a:pt x="0" y="198"/>
                  </a:lnTo>
                  <a:close/>
                  <a:moveTo>
                    <a:pt x="431" y="5"/>
                  </a:moveTo>
                  <a:lnTo>
                    <a:pt x="245" y="320"/>
                  </a:lnTo>
                  <a:lnTo>
                    <a:pt x="5" y="198"/>
                  </a:lnTo>
                  <a:lnTo>
                    <a:pt x="431" y="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1000"/>
                                  </p:stCondLst>
                                  <p:childTnLst>
                                    <p:set>
                                      <p:cBhvr>
                                        <p:cTn id="6" dur="1" fill="hold">
                                          <p:stCondLst>
                                            <p:cond delay="0"/>
                                          </p:stCondLst>
                                        </p:cTn>
                                        <p:tgtEl>
                                          <p:spTgt spid="373"/>
                                        </p:tgtEl>
                                        <p:attrNameLst>
                                          <p:attrName>style.visibility</p:attrName>
                                        </p:attrNameLst>
                                      </p:cBhvr>
                                      <p:to>
                                        <p:strVal val="visible"/>
                                      </p:to>
                                    </p:set>
                                    <p:anim calcmode="lin" valueType="num">
                                      <p:cBhvr additive="repl">
                                        <p:cTn id="7" dur="1000" fill="hold"/>
                                        <p:tgtEl>
                                          <p:spTgt spid="373"/>
                                        </p:tgtEl>
                                        <p:attrNameLst>
                                          <p:attrName>ppt_w</p:attrName>
                                        </p:attrNameLst>
                                      </p:cBhvr>
                                      <p:tavLst>
                                        <p:tav tm="0">
                                          <p:val>
                                            <p:fltVal val="0"/>
                                          </p:val>
                                        </p:tav>
                                        <p:tav tm="100000">
                                          <p:val>
                                            <p:strVal val="#ppt_w"/>
                                          </p:val>
                                        </p:tav>
                                      </p:tavLst>
                                    </p:anim>
                                    <p:anim calcmode="lin" valueType="num">
                                      <p:cBhvr additive="repl">
                                        <p:cTn id="8" dur="1000" fill="hold"/>
                                        <p:tgtEl>
                                          <p:spTgt spid="373"/>
                                        </p:tgtEl>
                                        <p:attrNameLst>
                                          <p:attrName>ppt_h</p:attrName>
                                        </p:attrNameLst>
                                      </p:cBhvr>
                                      <p:tavLst>
                                        <p:tav tm="0">
                                          <p:val>
                                            <p:strVal val="#ppt_h"/>
                                          </p:val>
                                        </p:tav>
                                        <p:tav tm="100000">
                                          <p:val>
                                            <p:strVal val="#ppt_h"/>
                                          </p:val>
                                        </p:tav>
                                      </p:tavLst>
                                    </p:anim>
                                  </p:childTnLst>
                                </p:cTn>
                              </p:par>
                              <p:par>
                                <p:cTn id="9" presetID="2" presetClass="entr" presetSubtype="2" fill="hold" nodeType="withEffect">
                                  <p:stCondLst>
                                    <p:cond delay="1600"/>
                                  </p:stCondLst>
                                  <p:childTnLst>
                                    <p:set>
                                      <p:cBhvr>
                                        <p:cTn id="10" dur="1" fill="hold">
                                          <p:stCondLst>
                                            <p:cond delay="0"/>
                                          </p:stCondLst>
                                        </p:cTn>
                                        <p:tgtEl>
                                          <p:spTgt spid="374"/>
                                        </p:tgtEl>
                                        <p:attrNameLst>
                                          <p:attrName>style.visibility</p:attrName>
                                        </p:attrNameLst>
                                      </p:cBhvr>
                                      <p:to>
                                        <p:strVal val="visible"/>
                                      </p:to>
                                    </p:set>
                                    <p:anim calcmode="lin" valueType="num">
                                      <p:cBhvr additive="repl">
                                        <p:cTn id="11" dur="750" fill="hold"/>
                                        <p:tgtEl>
                                          <p:spTgt spid="374"/>
                                        </p:tgtEl>
                                        <p:attrNameLst>
                                          <p:attrName>ppt_x</p:attrName>
                                        </p:attrNameLst>
                                      </p:cBhvr>
                                      <p:tavLst>
                                        <p:tav tm="0">
                                          <p:val>
                                            <p:strVal val="1+#ppt_w/2"/>
                                          </p:val>
                                        </p:tav>
                                        <p:tav tm="100000">
                                          <p:val>
                                            <p:strVal val="#ppt_x"/>
                                          </p:val>
                                        </p:tav>
                                      </p:tavLst>
                                    </p:anim>
                                    <p:anim calcmode="lin" valueType="num">
                                      <p:cBhvr additive="repl">
                                        <p:cTn id="12" dur="750" fill="hold"/>
                                        <p:tgtEl>
                                          <p:spTgt spid="374"/>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700"/>
                                  </p:stCondLst>
                                  <p:childTnLst>
                                    <p:set>
                                      <p:cBhvr>
                                        <p:cTn id="14" dur="1" fill="hold">
                                          <p:stCondLst>
                                            <p:cond delay="0"/>
                                          </p:stCondLst>
                                        </p:cTn>
                                        <p:tgtEl>
                                          <p:spTgt spid="375"/>
                                        </p:tgtEl>
                                        <p:attrNameLst>
                                          <p:attrName>style.visibility</p:attrName>
                                        </p:attrNameLst>
                                      </p:cBhvr>
                                      <p:to>
                                        <p:strVal val="visible"/>
                                      </p:to>
                                    </p:set>
                                    <p:anim calcmode="lin" valueType="num">
                                      <p:cBhvr additive="repl">
                                        <p:cTn id="15" dur="1250" fill="hold"/>
                                        <p:tgtEl>
                                          <p:spTgt spid="375"/>
                                        </p:tgtEl>
                                        <p:attrNameLst>
                                          <p:attrName>ppt_w</p:attrName>
                                        </p:attrNameLst>
                                      </p:cBhvr>
                                      <p:tavLst>
                                        <p:tav tm="0">
                                          <p:val>
                                            <p:fltVal val="0"/>
                                          </p:val>
                                        </p:tav>
                                        <p:tav tm="100000">
                                          <p:val>
                                            <p:strVal val="#ppt_w"/>
                                          </p:val>
                                        </p:tav>
                                      </p:tavLst>
                                    </p:anim>
                                    <p:anim calcmode="lin" valueType="num">
                                      <p:cBhvr additive="repl">
                                        <p:cTn id="16" dur="1250" fill="hold"/>
                                        <p:tgtEl>
                                          <p:spTgt spid="375"/>
                                        </p:tgtEl>
                                        <p:attrNameLst>
                                          <p:attrName>ppt_h</p:attrName>
                                        </p:attrNameLst>
                                      </p:cBhvr>
                                      <p:tavLst>
                                        <p:tav tm="0">
                                          <p:val>
                                            <p:fltVal val="0"/>
                                          </p:val>
                                        </p:tav>
                                        <p:tav tm="100000">
                                          <p:val>
                                            <p:strVal val="#ppt_h"/>
                                          </p:val>
                                        </p:tav>
                                      </p:tavLst>
                                    </p:anim>
                                    <p:animEffect transition="in" filter="fade">
                                      <p:cBhvr additive="repl">
                                        <p:cTn id="17" dur="1250"/>
                                        <p:tgtEl>
                                          <p:spTgt spid="375"/>
                                        </p:tgtEl>
                                      </p:cBhvr>
                                    </p:animEffect>
                                  </p:childTnLst>
                                </p:cTn>
                              </p:par>
                              <p:par>
                                <p:cTn id="18" presetID="53" presetClass="entr" presetSubtype="16" fill="hold" nodeType="withEffect">
                                  <p:stCondLst>
                                    <p:cond delay="1300"/>
                                  </p:stCondLst>
                                  <p:childTnLst>
                                    <p:set>
                                      <p:cBhvr>
                                        <p:cTn id="19" dur="1" fill="hold">
                                          <p:stCondLst>
                                            <p:cond delay="0"/>
                                          </p:stCondLst>
                                        </p:cTn>
                                        <p:tgtEl>
                                          <p:spTgt spid="379"/>
                                        </p:tgtEl>
                                        <p:attrNameLst>
                                          <p:attrName>style.visibility</p:attrName>
                                        </p:attrNameLst>
                                      </p:cBhvr>
                                      <p:to>
                                        <p:strVal val="visible"/>
                                      </p:to>
                                    </p:set>
                                    <p:anim calcmode="lin" valueType="num">
                                      <p:cBhvr additive="repl">
                                        <p:cTn id="20" dur="1250" fill="hold"/>
                                        <p:tgtEl>
                                          <p:spTgt spid="379"/>
                                        </p:tgtEl>
                                        <p:attrNameLst>
                                          <p:attrName>ppt_w</p:attrName>
                                        </p:attrNameLst>
                                      </p:cBhvr>
                                      <p:tavLst>
                                        <p:tav tm="0">
                                          <p:val>
                                            <p:fltVal val="0"/>
                                          </p:val>
                                        </p:tav>
                                        <p:tav tm="100000">
                                          <p:val>
                                            <p:strVal val="#ppt_w"/>
                                          </p:val>
                                        </p:tav>
                                      </p:tavLst>
                                    </p:anim>
                                    <p:anim calcmode="lin" valueType="num">
                                      <p:cBhvr additive="repl">
                                        <p:cTn id="21" dur="1250" fill="hold"/>
                                        <p:tgtEl>
                                          <p:spTgt spid="379"/>
                                        </p:tgtEl>
                                        <p:attrNameLst>
                                          <p:attrName>ppt_h</p:attrName>
                                        </p:attrNameLst>
                                      </p:cBhvr>
                                      <p:tavLst>
                                        <p:tav tm="0">
                                          <p:val>
                                            <p:fltVal val="0"/>
                                          </p:val>
                                        </p:tav>
                                        <p:tav tm="100000">
                                          <p:val>
                                            <p:strVal val="#ppt_h"/>
                                          </p:val>
                                        </p:tav>
                                      </p:tavLst>
                                    </p:anim>
                                    <p:animEffect transition="in" filter="fade">
                                      <p:cBhvr additive="repl">
                                        <p:cTn id="22" dur="1250"/>
                                        <p:tgtEl>
                                          <p:spTgt spid="379"/>
                                        </p:tgtEl>
                                      </p:cBhvr>
                                    </p:animEffect>
                                  </p:childTnLst>
                                </p:cTn>
                              </p:par>
                              <p:par>
                                <p:cTn id="23" presetID="53" presetClass="entr" presetSubtype="16" fill="hold" nodeType="withEffect">
                                  <p:stCondLst>
                                    <p:cond delay="2000"/>
                                  </p:stCondLst>
                                  <p:childTnLst>
                                    <p:set>
                                      <p:cBhvr>
                                        <p:cTn id="24" dur="1" fill="hold">
                                          <p:stCondLst>
                                            <p:cond delay="0"/>
                                          </p:stCondLst>
                                        </p:cTn>
                                        <p:tgtEl>
                                          <p:spTgt spid="383"/>
                                        </p:tgtEl>
                                        <p:attrNameLst>
                                          <p:attrName>style.visibility</p:attrName>
                                        </p:attrNameLst>
                                      </p:cBhvr>
                                      <p:to>
                                        <p:strVal val="visible"/>
                                      </p:to>
                                    </p:set>
                                    <p:anim calcmode="lin" valueType="num">
                                      <p:cBhvr additive="repl">
                                        <p:cTn id="25" dur="1250" fill="hold"/>
                                        <p:tgtEl>
                                          <p:spTgt spid="383"/>
                                        </p:tgtEl>
                                        <p:attrNameLst>
                                          <p:attrName>ppt_w</p:attrName>
                                        </p:attrNameLst>
                                      </p:cBhvr>
                                      <p:tavLst>
                                        <p:tav tm="0">
                                          <p:val>
                                            <p:fltVal val="0"/>
                                          </p:val>
                                        </p:tav>
                                        <p:tav tm="100000">
                                          <p:val>
                                            <p:strVal val="#ppt_w"/>
                                          </p:val>
                                        </p:tav>
                                      </p:tavLst>
                                    </p:anim>
                                    <p:anim calcmode="lin" valueType="num">
                                      <p:cBhvr additive="repl">
                                        <p:cTn id="26" dur="1250" fill="hold"/>
                                        <p:tgtEl>
                                          <p:spTgt spid="383"/>
                                        </p:tgtEl>
                                        <p:attrNameLst>
                                          <p:attrName>ppt_h</p:attrName>
                                        </p:attrNameLst>
                                      </p:cBhvr>
                                      <p:tavLst>
                                        <p:tav tm="0">
                                          <p:val>
                                            <p:fltVal val="0"/>
                                          </p:val>
                                        </p:tav>
                                        <p:tav tm="100000">
                                          <p:val>
                                            <p:strVal val="#ppt_h"/>
                                          </p:val>
                                        </p:tav>
                                      </p:tavLst>
                                    </p:anim>
                                    <p:animEffect transition="in" filter="fade">
                                      <p:cBhvr additive="repl">
                                        <p:cTn id="27" dur="125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385445" y="707390"/>
            <a:ext cx="8428990" cy="398081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0" strike="noStrike" spc="-1">
                <a:solidFill>
                  <a:schemeClr val="bg1"/>
                </a:solidFill>
                <a:latin typeface="微软雅黑" panose="020B0503020204020204" charset="-122"/>
                <a:ea typeface="微软雅黑" panose="020B0503020204020204" charset="-122"/>
              </a:rPr>
              <a:t>畅想＆总结</a:t>
            </a:r>
            <a:endParaRPr lang="en-US" sz="2600" b="0" strike="noStrike" spc="-1">
              <a:solidFill>
                <a:schemeClr val="bg1"/>
              </a:solidFill>
              <a:latin typeface="Arial" panose="020B0604020202020204"/>
            </a:endParaRPr>
          </a:p>
          <a:p>
            <a:pPr algn="ctr">
              <a:lnSpc>
                <a:spcPct val="100000"/>
              </a:lnSpc>
            </a:pPr>
            <a:endParaRPr lang="en-US" sz="1400" b="0" strike="noStrike" spc="-1">
              <a:solidFill>
                <a:schemeClr val="bg1"/>
              </a:solidFill>
              <a:latin typeface="楷体" panose="02010609060101010101" charset="-122"/>
              <a:ea typeface="楷体" panose="02010609060101010101" charset="-122"/>
              <a:cs typeface="楷体" panose="02010609060101010101" charset="-122"/>
            </a:endParaRPr>
          </a:p>
          <a:p>
            <a:pPr algn="l">
              <a:lnSpc>
                <a:spcPct val="150000"/>
              </a:lnSpc>
            </a:pPr>
            <a:r>
              <a:rPr lang="en-US" sz="1400" b="0" strike="noStrike" spc="-1">
                <a:solidFill>
                  <a:schemeClr val="bg1"/>
                </a:solidFill>
                <a:latin typeface="楷体" panose="02010609060101010101" charset="-122"/>
                <a:ea typeface="楷体" panose="02010609060101010101" charset="-122"/>
                <a:cs typeface="楷体" panose="02010609060101010101" charset="-122"/>
              </a:rPr>
              <a:t>    从古至今，人们处理问题的方向大致都可以分为两个方向，一个方向是期望做出一个大而全包含所有解决问题的方式的金手指，通用性的处理遇到的问题；另一个方面则是将每个事物都拆解成一个个具有</a:t>
            </a:r>
            <a:endParaRPr lang="en-US" sz="1400" b="0" strike="noStrike" spc="-1">
              <a:solidFill>
                <a:schemeClr val="bg1"/>
              </a:solidFill>
              <a:latin typeface="楷体" panose="02010609060101010101" charset="-122"/>
              <a:ea typeface="楷体" panose="02010609060101010101" charset="-122"/>
              <a:cs typeface="楷体" panose="02010609060101010101" charset="-122"/>
            </a:endParaRPr>
          </a:p>
          <a:p>
            <a:pPr algn="l">
              <a:lnSpc>
                <a:spcPct val="150000"/>
              </a:lnSpc>
            </a:pPr>
            <a:r>
              <a:rPr lang="en-US" sz="1400" b="0" strike="noStrike" spc="-1">
                <a:solidFill>
                  <a:schemeClr val="bg1"/>
                </a:solidFill>
                <a:latin typeface="楷体" panose="02010609060101010101" charset="-122"/>
                <a:ea typeface="楷体" panose="02010609060101010101" charset="-122"/>
                <a:cs typeface="楷体" panose="02010609060101010101" charset="-122"/>
              </a:rPr>
              <a:t>相同或相似属性的基本原件，如同微观世界里的原子，他们构成了这个多姿多彩世界的万物，也是万物所有问题的解决之道。</a:t>
            </a:r>
            <a:endParaRPr lang="en-US" sz="1400" b="0" strike="noStrike" spc="-1">
              <a:solidFill>
                <a:schemeClr val="bg1"/>
              </a:solidFill>
              <a:latin typeface="楷体" panose="02010609060101010101" charset="-122"/>
              <a:ea typeface="楷体" panose="02010609060101010101" charset="-122"/>
              <a:cs typeface="楷体" panose="02010609060101010101" charset="-122"/>
            </a:endParaRPr>
          </a:p>
          <a:p>
            <a:pPr algn="l">
              <a:lnSpc>
                <a:spcPct val="150000"/>
              </a:lnSpc>
            </a:pPr>
            <a:endParaRPr lang="en-US" sz="1400" b="0" strike="noStrike" spc="-1">
              <a:solidFill>
                <a:schemeClr val="bg1"/>
              </a:solidFill>
              <a:latin typeface="楷体" panose="02010609060101010101" charset="-122"/>
              <a:ea typeface="楷体" panose="02010609060101010101" charset="-122"/>
              <a:cs typeface="楷体" panose="02010609060101010101" charset="-122"/>
            </a:endParaRPr>
          </a:p>
          <a:p>
            <a:pPr algn="l">
              <a:lnSpc>
                <a:spcPct val="150000"/>
              </a:lnSpc>
            </a:pPr>
            <a:r>
              <a:rPr lang="en-US" sz="1400" b="0" strike="noStrike" spc="-1">
                <a:solidFill>
                  <a:schemeClr val="bg1"/>
                </a:solidFill>
                <a:latin typeface="楷体" panose="02010609060101010101" charset="-122"/>
                <a:ea typeface="楷体" panose="02010609060101010101" charset="-122"/>
                <a:cs typeface="楷体" panose="02010609060101010101" charset="-122"/>
              </a:rPr>
              <a:t>    将视角转回到编程上来，大和小的理念在面向对象的思想中体现的淋漓尽致。从小的方面来说，编程就好像是在玩MineCraft游戏，通过一个个小的模块构建成一个宏大的世界，通过对低耦合基本元的操作来完成我们对所有功能的实现和修改，而从大的方面来说，编程就好像一场时装秀，而你要做的就是将手里一块大布裹在不同的模特（细节）上，凸显出每个模特的风采(功能)。不管是从大还是小那个方面来说，解决问题的终极思路都是宁可牺牲一部分性能也要找到一个具有普适性的方法或者公式，程序的设计思路也是如此。</a:t>
            </a:r>
            <a:endParaRPr lang="en-US" sz="1400" b="0" strike="noStrike" spc="-1">
              <a:latin typeface="楷体" panose="02010609060101010101" charset="-122"/>
              <a:ea typeface="楷体" panose="02010609060101010101" charset="-122"/>
              <a:cs typeface="楷体" panose="02010609060101010101" charset="-122"/>
            </a:endParaRPr>
          </a:p>
        </p:txBody>
      </p:sp>
    </p:spTree>
  </p:cSld>
  <p:clrMapOvr>
    <a:masterClrMapping/>
  </p:clrMapOvr>
  <p:transition spd="slow" advTm="0">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1"/>
          <p:cNvGrpSpPr/>
          <p:nvPr/>
        </p:nvGrpSpPr>
        <p:grpSpPr>
          <a:xfrm>
            <a:off x="1976760" y="2333520"/>
            <a:ext cx="950400" cy="2227680"/>
            <a:chOff x="1976760" y="2333520"/>
            <a:chExt cx="950400" cy="2227680"/>
          </a:xfrm>
        </p:grpSpPr>
        <p:sp>
          <p:nvSpPr>
            <p:cNvPr id="206" name="CustomShape 2"/>
            <p:cNvSpPr/>
            <p:nvPr/>
          </p:nvSpPr>
          <p:spPr>
            <a:xfrm>
              <a:off x="2107080" y="2374920"/>
              <a:ext cx="676800" cy="583560"/>
            </a:xfrm>
            <a:prstGeom prst="triangle">
              <a:avLst>
                <a:gd name="adj" fmla="val 50000"/>
              </a:avLst>
            </a:prstGeom>
            <a:noFill/>
            <a:ln w="324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07" name="CustomShape 3"/>
            <p:cNvSpPr/>
            <p:nvPr/>
          </p:nvSpPr>
          <p:spPr>
            <a:xfrm>
              <a:off x="2409840" y="233352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8" name="CustomShape 4"/>
            <p:cNvSpPr/>
            <p:nvPr/>
          </p:nvSpPr>
          <p:spPr>
            <a:xfrm>
              <a:off x="274356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207612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0" name="CustomShape 6"/>
            <p:cNvSpPr/>
            <p:nvPr/>
          </p:nvSpPr>
          <p:spPr>
            <a:xfrm>
              <a:off x="2215440" y="2635200"/>
              <a:ext cx="470880" cy="405720"/>
            </a:xfrm>
            <a:custGeom>
              <a:avLst/>
              <a:gdLst/>
              <a:ahLst/>
              <a:cxnLst/>
              <a:rect l="l" t="t" r="r" b="b"/>
              <a:pathLst>
                <a:path w="628566" h="541867">
                  <a:moveTo>
                    <a:pt x="0" y="0"/>
                  </a:moveTo>
                  <a:lnTo>
                    <a:pt x="628566" y="0"/>
                  </a:lnTo>
                  <a:lnTo>
                    <a:pt x="314283" y="541867"/>
                  </a:lnTo>
                  <a:close/>
                </a:path>
              </a:pathLst>
            </a:custGeom>
            <a:solidFill>
              <a:schemeClr val="accent1"/>
            </a:solidFill>
            <a:ln>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ormAutofit/>
            </a:bodyPr>
            <a:p>
              <a:pPr algn="ctr">
                <a:lnSpc>
                  <a:spcPct val="100000"/>
                </a:lnSpc>
              </a:pPr>
              <a:r>
                <a:rPr lang="en-US" sz="1350" b="0" strike="noStrike" spc="-1">
                  <a:solidFill>
                    <a:srgbClr val="FEFFFF"/>
                  </a:solidFill>
                  <a:latin typeface="Arial" panose="020B0604020202020204"/>
                  <a:ea typeface="DejaVu Sans"/>
                </a:rPr>
                <a:t>A</a:t>
              </a:r>
              <a:endParaRPr lang="en-US" sz="1350" b="0" strike="noStrike" spc="-1">
                <a:latin typeface="Arial" panose="020B0604020202020204"/>
              </a:endParaRPr>
            </a:p>
          </p:txBody>
        </p:sp>
        <p:sp>
          <p:nvSpPr>
            <p:cNvPr id="211" name="CustomShape 7"/>
            <p:cNvSpPr/>
            <p:nvPr/>
          </p:nvSpPr>
          <p:spPr>
            <a:xfrm>
              <a:off x="1976760" y="3067200"/>
              <a:ext cx="950400" cy="1494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gn="ctr">
                <a:lnSpc>
                  <a:spcPct val="150000"/>
                </a:lnSpc>
              </a:pPr>
              <a:r>
                <a:rPr lang="en-US" sz="1200" b="0" strike="noStrike" spc="-1">
                  <a:solidFill>
                    <a:srgbClr val="FFFFFF"/>
                  </a:solidFill>
                  <a:latin typeface="Arial" panose="020B0604020202020204"/>
                  <a:ea typeface="宋体" panose="02010600030101010101" pitchFamily="2" charset="-122"/>
                </a:rPr>
                <a:t>面向对象</a:t>
              </a:r>
              <a:endParaRPr lang="en-US" sz="1200" b="0" strike="noStrike" spc="-1">
                <a:latin typeface="Arial" panose="020B0604020202020204"/>
              </a:endParaRPr>
            </a:p>
            <a:p>
              <a:pPr algn="ctr">
                <a:lnSpc>
                  <a:spcPct val="150000"/>
                </a:lnSpc>
              </a:pPr>
              <a:r>
                <a:rPr lang="en-US" sz="1200" b="0" strike="noStrike" spc="-1">
                  <a:solidFill>
                    <a:srgbClr val="FFFFFF"/>
                  </a:solidFill>
                  <a:latin typeface="Arial" panose="020B0604020202020204"/>
                  <a:ea typeface="宋体" panose="02010600030101010101" pitchFamily="2" charset="-122"/>
                </a:rPr>
                <a:t>vs</a:t>
              </a:r>
              <a:endParaRPr lang="en-US" sz="1200" b="0" strike="noStrike" spc="-1">
                <a:latin typeface="Arial" panose="020B0604020202020204"/>
              </a:endParaRPr>
            </a:p>
            <a:p>
              <a:pPr algn="ctr">
                <a:lnSpc>
                  <a:spcPct val="150000"/>
                </a:lnSpc>
              </a:pPr>
              <a:r>
                <a:rPr lang="en-US" sz="1200" b="0" strike="noStrike" spc="-1">
                  <a:solidFill>
                    <a:srgbClr val="FFFFFF"/>
                  </a:solidFill>
                  <a:latin typeface="Arial" panose="020B0604020202020204"/>
                  <a:ea typeface="宋体" panose="02010600030101010101" pitchFamily="2" charset="-122"/>
                </a:rPr>
                <a:t>面向过程</a:t>
              </a:r>
              <a:endParaRPr lang="en-US" sz="1200" b="0" strike="noStrike" spc="-1">
                <a:latin typeface="Arial" panose="020B0604020202020204"/>
              </a:endParaRPr>
            </a:p>
          </p:txBody>
        </p:sp>
      </p:grpSp>
      <p:grpSp>
        <p:nvGrpSpPr>
          <p:cNvPr id="212" name="Group 8"/>
          <p:cNvGrpSpPr/>
          <p:nvPr/>
        </p:nvGrpSpPr>
        <p:grpSpPr>
          <a:xfrm>
            <a:off x="3389760" y="2333520"/>
            <a:ext cx="898920" cy="2227680"/>
            <a:chOff x="3389760" y="2333520"/>
            <a:chExt cx="898920" cy="2227680"/>
          </a:xfrm>
        </p:grpSpPr>
        <p:sp>
          <p:nvSpPr>
            <p:cNvPr id="213" name="CustomShape 9"/>
            <p:cNvSpPr/>
            <p:nvPr/>
          </p:nvSpPr>
          <p:spPr>
            <a:xfrm>
              <a:off x="3521160" y="2374920"/>
              <a:ext cx="676800" cy="583560"/>
            </a:xfrm>
            <a:prstGeom prst="triangle">
              <a:avLst>
                <a:gd name="adj" fmla="val 50000"/>
              </a:avLst>
            </a:prstGeom>
            <a:noFill/>
            <a:ln w="324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14" name="CustomShape 10"/>
            <p:cNvSpPr/>
            <p:nvPr/>
          </p:nvSpPr>
          <p:spPr>
            <a:xfrm>
              <a:off x="3823920" y="233352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5" name="CustomShape 11"/>
            <p:cNvSpPr/>
            <p:nvPr/>
          </p:nvSpPr>
          <p:spPr>
            <a:xfrm>
              <a:off x="415728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6" name="CustomShape 12"/>
            <p:cNvSpPr/>
            <p:nvPr/>
          </p:nvSpPr>
          <p:spPr>
            <a:xfrm>
              <a:off x="349020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7" name="CustomShape 13"/>
            <p:cNvSpPr/>
            <p:nvPr/>
          </p:nvSpPr>
          <p:spPr>
            <a:xfrm>
              <a:off x="3629160" y="2635200"/>
              <a:ext cx="470880" cy="405720"/>
            </a:xfrm>
            <a:custGeom>
              <a:avLst/>
              <a:gdLst/>
              <a:ahLst/>
              <a:cxnLst/>
              <a:rect l="l" t="t" r="r" b="b"/>
              <a:pathLst>
                <a:path w="628566" h="541867">
                  <a:moveTo>
                    <a:pt x="0" y="0"/>
                  </a:moveTo>
                  <a:lnTo>
                    <a:pt x="628566" y="0"/>
                  </a:lnTo>
                  <a:lnTo>
                    <a:pt x="314283" y="541867"/>
                  </a:lnTo>
                  <a:close/>
                </a:path>
              </a:pathLst>
            </a:custGeom>
            <a:solidFill>
              <a:schemeClr val="accent1"/>
            </a:solidFill>
            <a:ln>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ormAutofit/>
            </a:bodyPr>
            <a:p>
              <a:pPr algn="ctr">
                <a:lnSpc>
                  <a:spcPct val="100000"/>
                </a:lnSpc>
              </a:pPr>
              <a:r>
                <a:rPr lang="en-US" sz="1350" b="0" strike="noStrike" spc="-1">
                  <a:solidFill>
                    <a:srgbClr val="FEFFFF"/>
                  </a:solidFill>
                  <a:latin typeface="Arial" panose="020B0604020202020204"/>
                  <a:ea typeface="DejaVu Sans"/>
                </a:rPr>
                <a:t>B</a:t>
              </a:r>
              <a:endParaRPr lang="en-US" sz="1350" b="0" strike="noStrike" spc="-1">
                <a:latin typeface="Arial" panose="020B0604020202020204"/>
              </a:endParaRPr>
            </a:p>
          </p:txBody>
        </p:sp>
        <p:sp>
          <p:nvSpPr>
            <p:cNvPr id="218" name="CustomShape 14"/>
            <p:cNvSpPr/>
            <p:nvPr/>
          </p:nvSpPr>
          <p:spPr>
            <a:xfrm>
              <a:off x="3389760" y="3067200"/>
              <a:ext cx="898920" cy="1494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gn="ctr">
                <a:lnSpc>
                  <a:spcPct val="150000"/>
                </a:lnSpc>
              </a:pPr>
              <a:r>
                <a:rPr lang="en-US" sz="1350" b="0" strike="noStrike" spc="-1">
                  <a:solidFill>
                    <a:srgbClr val="FFFFFF"/>
                  </a:solidFill>
                  <a:latin typeface="Arial" panose="020B0604020202020204"/>
                  <a:ea typeface="宋体" panose="02010600030101010101" pitchFamily="2" charset="-122"/>
                </a:rPr>
                <a:t>三大特征</a:t>
              </a:r>
              <a:endParaRPr lang="en-US" sz="1350" b="0" strike="noStrike" spc="-1">
                <a:latin typeface="Arial" panose="020B0604020202020204"/>
              </a:endParaRPr>
            </a:p>
          </p:txBody>
        </p:sp>
      </p:grpSp>
      <p:grpSp>
        <p:nvGrpSpPr>
          <p:cNvPr id="219" name="Group 15"/>
          <p:cNvGrpSpPr/>
          <p:nvPr/>
        </p:nvGrpSpPr>
        <p:grpSpPr>
          <a:xfrm>
            <a:off x="4770000" y="2333520"/>
            <a:ext cx="1017360" cy="2227680"/>
            <a:chOff x="4770000" y="2333520"/>
            <a:chExt cx="1017360" cy="2227680"/>
          </a:xfrm>
        </p:grpSpPr>
        <p:sp>
          <p:nvSpPr>
            <p:cNvPr id="220" name="CustomShape 16"/>
            <p:cNvSpPr/>
            <p:nvPr/>
          </p:nvSpPr>
          <p:spPr>
            <a:xfrm>
              <a:off x="4934880" y="2374920"/>
              <a:ext cx="676800" cy="583560"/>
            </a:xfrm>
            <a:prstGeom prst="triangle">
              <a:avLst>
                <a:gd name="adj" fmla="val 50000"/>
              </a:avLst>
            </a:prstGeom>
            <a:noFill/>
            <a:ln w="324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21" name="CustomShape 17"/>
            <p:cNvSpPr/>
            <p:nvPr/>
          </p:nvSpPr>
          <p:spPr>
            <a:xfrm>
              <a:off x="5237640" y="233352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2" name="CustomShape 18"/>
            <p:cNvSpPr/>
            <p:nvPr/>
          </p:nvSpPr>
          <p:spPr>
            <a:xfrm>
              <a:off x="557136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3" name="CustomShape 19"/>
            <p:cNvSpPr/>
            <p:nvPr/>
          </p:nvSpPr>
          <p:spPr>
            <a:xfrm>
              <a:off x="490392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4" name="CustomShape 20"/>
            <p:cNvSpPr/>
            <p:nvPr/>
          </p:nvSpPr>
          <p:spPr>
            <a:xfrm>
              <a:off x="5043240" y="2635200"/>
              <a:ext cx="470880" cy="405720"/>
            </a:xfrm>
            <a:custGeom>
              <a:avLst/>
              <a:gdLst/>
              <a:ahLst/>
              <a:cxnLst/>
              <a:rect l="l" t="t" r="r" b="b"/>
              <a:pathLst>
                <a:path w="628566" h="541867">
                  <a:moveTo>
                    <a:pt x="0" y="0"/>
                  </a:moveTo>
                  <a:lnTo>
                    <a:pt x="628566" y="0"/>
                  </a:lnTo>
                  <a:lnTo>
                    <a:pt x="314283" y="541867"/>
                  </a:lnTo>
                  <a:close/>
                </a:path>
              </a:pathLst>
            </a:custGeom>
            <a:solidFill>
              <a:schemeClr val="accent1"/>
            </a:solidFill>
            <a:ln>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ormAutofit/>
            </a:bodyPr>
            <a:p>
              <a:pPr algn="ctr">
                <a:lnSpc>
                  <a:spcPct val="100000"/>
                </a:lnSpc>
              </a:pPr>
              <a:r>
                <a:rPr lang="en-US" sz="1350" b="0" strike="noStrike" spc="-1">
                  <a:solidFill>
                    <a:srgbClr val="FEFFFF"/>
                  </a:solidFill>
                  <a:latin typeface="Arial" panose="020B0604020202020204"/>
                  <a:ea typeface="DejaVu Sans"/>
                </a:rPr>
                <a:t>C</a:t>
              </a:r>
              <a:endParaRPr lang="en-US" sz="1350" b="0" strike="noStrike" spc="-1">
                <a:latin typeface="Arial" panose="020B0604020202020204"/>
              </a:endParaRPr>
            </a:p>
          </p:txBody>
        </p:sp>
        <p:sp>
          <p:nvSpPr>
            <p:cNvPr id="225" name="CustomShape 21"/>
            <p:cNvSpPr/>
            <p:nvPr/>
          </p:nvSpPr>
          <p:spPr>
            <a:xfrm>
              <a:off x="4770000" y="3067200"/>
              <a:ext cx="1017360" cy="1494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gn="ctr">
                <a:lnSpc>
                  <a:spcPct val="150000"/>
                </a:lnSpc>
              </a:pPr>
              <a:r>
                <a:rPr lang="en-US" sz="1350" b="0" strike="noStrike" spc="-1">
                  <a:solidFill>
                    <a:srgbClr val="FFFFFF"/>
                  </a:solidFill>
                  <a:latin typeface="Arial" panose="020B0604020202020204"/>
                  <a:ea typeface="宋体" panose="02010600030101010101" pitchFamily="2" charset="-122"/>
                </a:rPr>
                <a:t>六大原则</a:t>
              </a:r>
              <a:endParaRPr lang="en-US" sz="1350" b="0" strike="noStrike" spc="-1">
                <a:latin typeface="Arial" panose="020B0604020202020204"/>
              </a:endParaRPr>
            </a:p>
          </p:txBody>
        </p:sp>
      </p:grpSp>
      <p:grpSp>
        <p:nvGrpSpPr>
          <p:cNvPr id="226" name="Group 22"/>
          <p:cNvGrpSpPr/>
          <p:nvPr/>
        </p:nvGrpSpPr>
        <p:grpSpPr>
          <a:xfrm>
            <a:off x="6268680" y="2333520"/>
            <a:ext cx="847800" cy="2227680"/>
            <a:chOff x="6268680" y="2333520"/>
            <a:chExt cx="847800" cy="2227680"/>
          </a:xfrm>
        </p:grpSpPr>
        <p:sp>
          <p:nvSpPr>
            <p:cNvPr id="227" name="CustomShape 23"/>
            <p:cNvSpPr/>
            <p:nvPr/>
          </p:nvSpPr>
          <p:spPr>
            <a:xfrm>
              <a:off x="6348960" y="2374920"/>
              <a:ext cx="676800" cy="583560"/>
            </a:xfrm>
            <a:prstGeom prst="triangle">
              <a:avLst>
                <a:gd name="adj" fmla="val 50000"/>
              </a:avLst>
            </a:prstGeom>
            <a:noFill/>
            <a:ln w="324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28" name="CustomShape 24"/>
            <p:cNvSpPr/>
            <p:nvPr/>
          </p:nvSpPr>
          <p:spPr>
            <a:xfrm>
              <a:off x="6651720" y="233352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9" name="CustomShape 25"/>
            <p:cNvSpPr/>
            <p:nvPr/>
          </p:nvSpPr>
          <p:spPr>
            <a:xfrm>
              <a:off x="698544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30" name="CustomShape 26"/>
            <p:cNvSpPr/>
            <p:nvPr/>
          </p:nvSpPr>
          <p:spPr>
            <a:xfrm>
              <a:off x="6318000" y="2917800"/>
              <a:ext cx="81720" cy="81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31" name="CustomShape 27"/>
            <p:cNvSpPr/>
            <p:nvPr/>
          </p:nvSpPr>
          <p:spPr>
            <a:xfrm>
              <a:off x="6457320" y="2635200"/>
              <a:ext cx="470880" cy="405720"/>
            </a:xfrm>
            <a:custGeom>
              <a:avLst/>
              <a:gdLst/>
              <a:ahLst/>
              <a:cxnLst/>
              <a:rect l="l" t="t" r="r" b="b"/>
              <a:pathLst>
                <a:path w="628566" h="541867">
                  <a:moveTo>
                    <a:pt x="0" y="0"/>
                  </a:moveTo>
                  <a:lnTo>
                    <a:pt x="628566" y="0"/>
                  </a:lnTo>
                  <a:lnTo>
                    <a:pt x="314283" y="541867"/>
                  </a:lnTo>
                  <a:close/>
                </a:path>
              </a:pathLst>
            </a:custGeom>
            <a:solidFill>
              <a:schemeClr val="accent1"/>
            </a:solidFill>
            <a:ln>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ormAutofit/>
            </a:bodyPr>
            <a:p>
              <a:pPr algn="ctr">
                <a:lnSpc>
                  <a:spcPct val="100000"/>
                </a:lnSpc>
              </a:pPr>
              <a:r>
                <a:rPr lang="en-US" sz="1350" b="0" strike="noStrike" spc="-1">
                  <a:solidFill>
                    <a:srgbClr val="FEFFFF"/>
                  </a:solidFill>
                  <a:latin typeface="Arial" panose="020B0604020202020204"/>
                  <a:ea typeface="DejaVu Sans"/>
                </a:rPr>
                <a:t>D</a:t>
              </a:r>
              <a:endParaRPr lang="en-US" sz="1350" b="0" strike="noStrike" spc="-1">
                <a:latin typeface="Arial" panose="020B0604020202020204"/>
              </a:endParaRPr>
            </a:p>
          </p:txBody>
        </p:sp>
        <p:sp>
          <p:nvSpPr>
            <p:cNvPr id="232" name="CustomShape 28"/>
            <p:cNvSpPr/>
            <p:nvPr/>
          </p:nvSpPr>
          <p:spPr>
            <a:xfrm>
              <a:off x="6268680" y="3067200"/>
              <a:ext cx="847800" cy="1494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p>
              <a:pPr algn="ctr">
                <a:lnSpc>
                  <a:spcPct val="150000"/>
                </a:lnSpc>
              </a:pPr>
              <a:r>
                <a:rPr lang="en-US" sz="1350" b="0" strike="noStrike" spc="-1">
                  <a:solidFill>
                    <a:srgbClr val="FFFFFF"/>
                  </a:solidFill>
                  <a:latin typeface="Arial" panose="020B0604020202020204"/>
                  <a:ea typeface="宋体" panose="02010600030101010101" pitchFamily="2" charset="-122"/>
                </a:rPr>
                <a:t>畅想</a:t>
              </a:r>
              <a:endParaRPr lang="en-US" sz="1350" b="0" strike="noStrike" spc="-1">
                <a:latin typeface="Arial" panose="020B0604020202020204"/>
              </a:endParaRPr>
            </a:p>
            <a:p>
              <a:pPr algn="ctr">
                <a:lnSpc>
                  <a:spcPct val="150000"/>
                </a:lnSpc>
              </a:pPr>
              <a:r>
                <a:rPr lang="en-US" sz="1350" b="0" strike="noStrike" spc="-1">
                  <a:solidFill>
                    <a:srgbClr val="FFFFFF"/>
                  </a:solidFill>
                  <a:latin typeface="Arial" panose="020B0604020202020204"/>
                  <a:ea typeface="宋体" panose="02010600030101010101" pitchFamily="2" charset="-122"/>
                </a:rPr>
                <a:t>&amp;</a:t>
              </a:r>
              <a:endParaRPr lang="en-US" sz="1350" b="0" strike="noStrike" spc="-1">
                <a:latin typeface="Arial" panose="020B0604020202020204"/>
              </a:endParaRPr>
            </a:p>
            <a:p>
              <a:pPr algn="ctr">
                <a:lnSpc>
                  <a:spcPct val="150000"/>
                </a:lnSpc>
              </a:pPr>
              <a:r>
                <a:rPr lang="en-US" sz="1350" b="0" strike="noStrike" spc="-1">
                  <a:solidFill>
                    <a:srgbClr val="FFFFFF"/>
                  </a:solidFill>
                  <a:latin typeface="Arial" panose="020B0604020202020204"/>
                  <a:ea typeface="宋体" panose="02010600030101010101" pitchFamily="2" charset="-122"/>
                </a:rPr>
                <a:t>总结</a:t>
              </a:r>
              <a:endParaRPr lang="en-US" sz="1350" b="0" strike="noStrike" spc="-1">
                <a:latin typeface="Arial" panose="020B0604020202020204"/>
              </a:endParaRPr>
            </a:p>
          </p:txBody>
        </p:sp>
      </p:grpSp>
      <p:sp>
        <p:nvSpPr>
          <p:cNvPr id="233" name="CustomShape 29"/>
          <p:cNvSpPr/>
          <p:nvPr/>
        </p:nvSpPr>
        <p:spPr>
          <a:xfrm>
            <a:off x="979805" y="530860"/>
            <a:ext cx="6831965" cy="17005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50000"/>
              </a:lnSpc>
            </a:pP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你缓缓地睁开眼睛，映入眼帘的不是家中熟悉的天花板</a:t>
            </a:r>
            <a:r>
              <a:rPr lang="en-US" sz="1600"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sym typeface="+mn-ea"/>
              </a:rPr>
              <a:t>，</a:t>
            </a: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而是金碧辉煌的宫殿穹顶，身下的破烂硬板床也变成了蚕丝软榻，正当你对一切惊奇不已准备起身一探究竟的时候，耳畔却传来一声软软的</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endParaRPr>
          </a:p>
          <a:p>
            <a:pPr algn="ctr">
              <a:lnSpc>
                <a:spcPct val="150000"/>
              </a:lnSpc>
            </a:pP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“皇上</a:t>
            </a:r>
            <a:r>
              <a:rPr lang="en-US" sz="1600"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sym typeface="+mn-ea"/>
              </a:rPr>
              <a:t>，</a:t>
            </a: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您醒了</a:t>
            </a:r>
            <a:r>
              <a:rPr lang="zh-CN" alt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a:t>
            </a: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endParaRPr>
          </a:p>
        </p:txBody>
      </p:sp>
      <p:sp>
        <p:nvSpPr>
          <p:cNvPr id="234" name="CustomShape 30"/>
          <p:cNvSpPr/>
          <p:nvPr/>
        </p:nvSpPr>
        <p:spPr>
          <a:xfrm>
            <a:off x="1131480" y="4143240"/>
            <a:ext cx="6680160" cy="364320"/>
          </a:xfrm>
          <a:prstGeom prst="rect">
            <a:avLst/>
          </a:prstGeom>
        </p:spPr>
        <p:style>
          <a:lnRef idx="2">
            <a:schemeClr val="accent4"/>
          </a:lnRef>
          <a:fillRef idx="1">
            <a:schemeClr val="lt1"/>
          </a:fillRef>
          <a:effectRef idx="0">
            <a:schemeClr val="accent4"/>
          </a:effectRef>
          <a:fontRef idx="minor">
            <a:schemeClr val="dk1"/>
          </a:fontRef>
        </p:style>
        <p:txBody>
          <a:bodyPr lIns="90000" tIns="45000" rIns="90000" bIns="45000">
            <a:scene3d>
              <a:camera prst="orthographicFront"/>
              <a:lightRig rig="soft" dir="t">
                <a:rot lat="0" lon="0" rev="15600000"/>
              </a:lightRig>
            </a:scene3d>
            <a:sp3d extrusionH="57150" prstMaterial="softEdge">
              <a:bevelT w="25400" h="38100"/>
            </a:sp3d>
          </a:bodyPr>
          <a:p>
            <a:pPr algn="ctr">
              <a:lnSpc>
                <a:spcPct val="100000"/>
              </a:lnSpc>
            </a:pPr>
            <a:r>
              <a:rPr lang="en-US" sz="1800" b="0" strike="noStrike" spc="-1">
                <a:solidFill>
                  <a:schemeClr val="accent4"/>
                </a:solidFill>
                <a:effectLst/>
                <a:latin typeface="Arial" panose="020B0604020202020204"/>
                <a:ea typeface="DejaVu Sans"/>
              </a:rPr>
              <a:t>就让我们开始你的穿越之旅吧</a:t>
            </a:r>
            <a:endParaRPr lang="en-US" sz="1800" b="0" strike="noStrike" spc="-1">
              <a:solidFill>
                <a:schemeClr val="accent4"/>
              </a:solidFill>
              <a:effectLst/>
              <a:latin typeface="Arial" panose="020B0604020202020204"/>
              <a:ea typeface="DejaVu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902160" y="883440"/>
            <a:ext cx="2982600" cy="3121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9900" b="0" strike="noStrike" spc="-1">
                <a:solidFill>
                  <a:srgbClr val="FFFFFF"/>
                </a:solidFill>
                <a:latin typeface="Impact" panose="020B0806030902050204"/>
                <a:ea typeface="微软雅黑" panose="020B0503020204020204" charset="-122"/>
              </a:rPr>
              <a:t>01</a:t>
            </a:r>
            <a:endParaRPr lang="en-US" sz="19900" b="0" strike="noStrike" spc="-1">
              <a:latin typeface="Arial" panose="020B0604020202020204"/>
            </a:endParaRPr>
          </a:p>
        </p:txBody>
      </p:sp>
      <p:sp>
        <p:nvSpPr>
          <p:cNvPr id="236" name="CustomShape 2"/>
          <p:cNvSpPr/>
          <p:nvPr/>
        </p:nvSpPr>
        <p:spPr>
          <a:xfrm>
            <a:off x="4716245" y="2643840"/>
            <a:ext cx="3483720" cy="432720"/>
          </a:xfrm>
          <a:prstGeom prst="rect">
            <a:avLst/>
          </a:prstGeom>
          <a:noFill/>
          <a:ln>
            <a:noFill/>
          </a:ln>
        </p:spPr>
        <p:style>
          <a:lnRef idx="0">
            <a:srgbClr val="FFFFFF"/>
          </a:lnRef>
          <a:fillRef idx="0">
            <a:srgbClr val="FFFFFF"/>
          </a:fillRef>
          <a:effectRef idx="0">
            <a:srgbClr val="FFFFFF"/>
          </a:effectRef>
          <a:fontRef idx="minor"/>
        </p:style>
      </p:sp>
      <p:sp>
        <p:nvSpPr>
          <p:cNvPr id="237" name="CustomShape 3"/>
          <p:cNvSpPr/>
          <p:nvPr/>
        </p:nvSpPr>
        <p:spPr>
          <a:xfrm>
            <a:off x="4746960" y="2245680"/>
            <a:ext cx="3557160" cy="4550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000" b="0" strike="noStrike" spc="-1">
                <a:solidFill>
                  <a:srgbClr val="FFFFFF"/>
                </a:solidFill>
                <a:latin typeface="微软雅黑" panose="020B0503020204020204" charset="-122"/>
                <a:ea typeface="微软雅黑" panose="020B0503020204020204" charset="-122"/>
              </a:rPr>
              <a:t>面向对象 ＶＳ 面向过程</a:t>
            </a:r>
            <a:endParaRPr lang="en-US" sz="2000" b="0" strike="noStrike" spc="-1">
              <a:latin typeface="微软雅黑" panose="020B0503020204020204" charset="-122"/>
              <a:ea typeface="微软雅黑" panose="020B0503020204020204" charset="-122"/>
            </a:endParaRPr>
          </a:p>
        </p:txBody>
      </p:sp>
      <p:grpSp>
        <p:nvGrpSpPr>
          <p:cNvPr id="238" name="Group 4"/>
          <p:cNvGrpSpPr/>
          <p:nvPr/>
        </p:nvGrpSpPr>
        <p:grpSpPr>
          <a:xfrm>
            <a:off x="5306730" y="1025180"/>
            <a:ext cx="885960" cy="819360"/>
            <a:chOff x="4876200" y="1312200"/>
            <a:chExt cx="885960" cy="819360"/>
          </a:xfrm>
        </p:grpSpPr>
        <p:sp>
          <p:nvSpPr>
            <p:cNvPr id="239" name="CustomShape 5"/>
            <p:cNvSpPr/>
            <p:nvPr/>
          </p:nvSpPr>
          <p:spPr>
            <a:xfrm>
              <a:off x="4877640" y="1312200"/>
              <a:ext cx="884520" cy="814680"/>
            </a:xfrm>
            <a:custGeom>
              <a:avLst/>
              <a:gdLst/>
              <a:ahLst/>
              <a:cxnLst/>
              <a:rect l="l" t="t" r="r" b="b"/>
              <a:pathLst>
                <a:path w="558" h="514">
                  <a:moveTo>
                    <a:pt x="132" y="514"/>
                  </a:moveTo>
                  <a:lnTo>
                    <a:pt x="556" y="317"/>
                  </a:lnTo>
                  <a:lnTo>
                    <a:pt x="558" y="316"/>
                  </a:lnTo>
                  <a:lnTo>
                    <a:pt x="0" y="0"/>
                  </a:lnTo>
                  <a:lnTo>
                    <a:pt x="132" y="514"/>
                  </a:lnTo>
                  <a:close/>
                  <a:moveTo>
                    <a:pt x="134" y="511"/>
                  </a:moveTo>
                  <a:lnTo>
                    <a:pt x="3" y="4"/>
                  </a:lnTo>
                  <a:lnTo>
                    <a:pt x="553" y="316"/>
                  </a:lnTo>
                  <a:lnTo>
                    <a:pt x="134" y="511"/>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0" name="CustomShape 6"/>
            <p:cNvSpPr/>
            <p:nvPr/>
          </p:nvSpPr>
          <p:spPr>
            <a:xfrm>
              <a:off x="5077800" y="1812240"/>
              <a:ext cx="681120" cy="319320"/>
            </a:xfrm>
            <a:custGeom>
              <a:avLst/>
              <a:gdLst/>
              <a:ahLst/>
              <a:cxnLst/>
              <a:rect l="l" t="t" r="r" b="b"/>
              <a:pathLst>
                <a:path w="430" h="202">
                  <a:moveTo>
                    <a:pt x="111" y="110"/>
                  </a:moveTo>
                  <a:lnTo>
                    <a:pt x="111" y="110"/>
                  </a:lnTo>
                  <a:lnTo>
                    <a:pt x="0" y="202"/>
                  </a:lnTo>
                  <a:lnTo>
                    <a:pt x="430" y="2"/>
                  </a:lnTo>
                  <a:lnTo>
                    <a:pt x="429" y="0"/>
                  </a:lnTo>
                  <a:lnTo>
                    <a:pt x="111" y="110"/>
                  </a:lnTo>
                  <a:close/>
                  <a:moveTo>
                    <a:pt x="14" y="193"/>
                  </a:moveTo>
                  <a:lnTo>
                    <a:pt x="112" y="112"/>
                  </a:lnTo>
                  <a:lnTo>
                    <a:pt x="409" y="9"/>
                  </a:lnTo>
                  <a:lnTo>
                    <a:pt x="14" y="19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1" name="CustomShape 7"/>
            <p:cNvSpPr/>
            <p:nvPr/>
          </p:nvSpPr>
          <p:spPr>
            <a:xfrm>
              <a:off x="4876200" y="1312200"/>
              <a:ext cx="885960" cy="676440"/>
            </a:xfrm>
            <a:custGeom>
              <a:avLst/>
              <a:gdLst/>
              <a:ahLst/>
              <a:cxnLst/>
              <a:rect l="l" t="t" r="r" b="b"/>
              <a:pathLst>
                <a:path w="559" h="427">
                  <a:moveTo>
                    <a:pt x="237" y="427"/>
                  </a:moveTo>
                  <a:lnTo>
                    <a:pt x="238" y="427"/>
                  </a:lnTo>
                  <a:lnTo>
                    <a:pt x="559" y="317"/>
                  </a:lnTo>
                  <a:lnTo>
                    <a:pt x="0" y="0"/>
                  </a:lnTo>
                  <a:lnTo>
                    <a:pt x="237" y="427"/>
                  </a:lnTo>
                  <a:close/>
                  <a:moveTo>
                    <a:pt x="239" y="425"/>
                  </a:moveTo>
                  <a:lnTo>
                    <a:pt x="5" y="5"/>
                  </a:lnTo>
                  <a:lnTo>
                    <a:pt x="554" y="316"/>
                  </a:lnTo>
                  <a:lnTo>
                    <a:pt x="239" y="42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242" name="Group 8"/>
          <p:cNvGrpSpPr/>
          <p:nvPr/>
        </p:nvGrpSpPr>
        <p:grpSpPr>
          <a:xfrm>
            <a:off x="5044190" y="3008290"/>
            <a:ext cx="754200" cy="525600"/>
            <a:chOff x="4900680" y="3151800"/>
            <a:chExt cx="754200" cy="525600"/>
          </a:xfrm>
        </p:grpSpPr>
        <p:sp>
          <p:nvSpPr>
            <p:cNvPr id="243" name="CustomShape 9"/>
            <p:cNvSpPr/>
            <p:nvPr/>
          </p:nvSpPr>
          <p:spPr>
            <a:xfrm>
              <a:off x="4900680" y="3153240"/>
              <a:ext cx="492120" cy="524160"/>
            </a:xfrm>
            <a:custGeom>
              <a:avLst/>
              <a:gdLst/>
              <a:ahLst/>
              <a:cxnLst/>
              <a:rect l="l" t="t" r="r" b="b"/>
              <a:pathLst>
                <a:path w="311" h="331">
                  <a:moveTo>
                    <a:pt x="0" y="331"/>
                  </a:moveTo>
                  <a:lnTo>
                    <a:pt x="311" y="95"/>
                  </a:lnTo>
                  <a:lnTo>
                    <a:pt x="183" y="0"/>
                  </a:lnTo>
                  <a:lnTo>
                    <a:pt x="0" y="331"/>
                  </a:lnTo>
                  <a:close/>
                  <a:moveTo>
                    <a:pt x="308" y="95"/>
                  </a:moveTo>
                  <a:lnTo>
                    <a:pt x="7" y="323"/>
                  </a:lnTo>
                  <a:lnTo>
                    <a:pt x="183" y="3"/>
                  </a:lnTo>
                  <a:lnTo>
                    <a:pt x="308"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4" name="CustomShape 10"/>
            <p:cNvSpPr/>
            <p:nvPr/>
          </p:nvSpPr>
          <p:spPr>
            <a:xfrm>
              <a:off x="5183280" y="3151800"/>
              <a:ext cx="471600" cy="152640"/>
            </a:xfrm>
            <a:custGeom>
              <a:avLst/>
              <a:gdLst/>
              <a:ahLst/>
              <a:cxnLst/>
              <a:rect l="l" t="t" r="r" b="b"/>
              <a:pathLst>
                <a:path w="298" h="97">
                  <a:moveTo>
                    <a:pt x="131" y="97"/>
                  </a:moveTo>
                  <a:lnTo>
                    <a:pt x="131" y="97"/>
                  </a:lnTo>
                  <a:lnTo>
                    <a:pt x="298" y="85"/>
                  </a:lnTo>
                  <a:lnTo>
                    <a:pt x="0" y="0"/>
                  </a:lnTo>
                  <a:lnTo>
                    <a:pt x="131" y="97"/>
                  </a:lnTo>
                  <a:close/>
                  <a:moveTo>
                    <a:pt x="132" y="95"/>
                  </a:moveTo>
                  <a:lnTo>
                    <a:pt x="11" y="5"/>
                  </a:lnTo>
                  <a:lnTo>
                    <a:pt x="286" y="84"/>
                  </a:lnTo>
                  <a:lnTo>
                    <a:pt x="132"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5" name="CustomShape 11"/>
            <p:cNvSpPr/>
            <p:nvPr/>
          </p:nvSpPr>
          <p:spPr>
            <a:xfrm>
              <a:off x="4905360" y="3283560"/>
              <a:ext cx="747720" cy="389160"/>
            </a:xfrm>
            <a:custGeom>
              <a:avLst/>
              <a:gdLst/>
              <a:ahLst/>
              <a:cxnLst/>
              <a:rect l="l" t="t" r="r" b="b"/>
              <a:pathLst>
                <a:path w="472" h="246">
                  <a:moveTo>
                    <a:pt x="306" y="12"/>
                  </a:moveTo>
                  <a:lnTo>
                    <a:pt x="0" y="244"/>
                  </a:lnTo>
                  <a:lnTo>
                    <a:pt x="1" y="246"/>
                  </a:lnTo>
                  <a:lnTo>
                    <a:pt x="472" y="0"/>
                  </a:lnTo>
                  <a:lnTo>
                    <a:pt x="307" y="12"/>
                  </a:lnTo>
                  <a:lnTo>
                    <a:pt x="306" y="12"/>
                  </a:lnTo>
                  <a:close/>
                  <a:moveTo>
                    <a:pt x="462" y="3"/>
                  </a:moveTo>
                  <a:lnTo>
                    <a:pt x="12" y="238"/>
                  </a:lnTo>
                  <a:lnTo>
                    <a:pt x="307" y="14"/>
                  </a:lnTo>
                  <a:lnTo>
                    <a:pt x="462"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246" name="Group 12"/>
          <p:cNvGrpSpPr/>
          <p:nvPr/>
        </p:nvGrpSpPr>
        <p:grpSpPr>
          <a:xfrm>
            <a:off x="6686870" y="2524695"/>
            <a:ext cx="1018440" cy="1056960"/>
            <a:chOff x="6543360" y="2374200"/>
            <a:chExt cx="1018440" cy="1056960"/>
          </a:xfrm>
        </p:grpSpPr>
        <p:sp>
          <p:nvSpPr>
            <p:cNvPr id="247" name="CustomShape 13"/>
            <p:cNvSpPr/>
            <p:nvPr/>
          </p:nvSpPr>
          <p:spPr>
            <a:xfrm rot="3681600">
              <a:off x="6647400" y="2545560"/>
              <a:ext cx="807480" cy="716040"/>
            </a:xfrm>
            <a:custGeom>
              <a:avLst/>
              <a:gdLst/>
              <a:ahLst/>
              <a:cxnLst/>
              <a:rect l="l" t="t" r="r" b="b"/>
              <a:pathLst>
                <a:path w="739" h="322">
                  <a:moveTo>
                    <a:pt x="0" y="211"/>
                  </a:moveTo>
                  <a:lnTo>
                    <a:pt x="549" y="322"/>
                  </a:lnTo>
                  <a:lnTo>
                    <a:pt x="738" y="2"/>
                  </a:lnTo>
                  <a:lnTo>
                    <a:pt x="739" y="0"/>
                  </a:lnTo>
                  <a:lnTo>
                    <a:pt x="4" y="209"/>
                  </a:lnTo>
                  <a:lnTo>
                    <a:pt x="0" y="211"/>
                  </a:lnTo>
                  <a:close/>
                  <a:moveTo>
                    <a:pt x="734" y="3"/>
                  </a:moveTo>
                  <a:lnTo>
                    <a:pt x="548" y="319"/>
                  </a:lnTo>
                  <a:lnTo>
                    <a:pt x="9" y="210"/>
                  </a:lnTo>
                  <a:lnTo>
                    <a:pt x="734"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8" name="CustomShape 14"/>
            <p:cNvSpPr/>
            <p:nvPr/>
          </p:nvSpPr>
          <p:spPr>
            <a:xfrm rot="3681600">
              <a:off x="6750720" y="2607840"/>
              <a:ext cx="810720" cy="468720"/>
            </a:xfrm>
            <a:custGeom>
              <a:avLst/>
              <a:gdLst/>
              <a:ahLst/>
              <a:cxnLst/>
              <a:rect l="l" t="t" r="r" b="b"/>
              <a:pathLst>
                <a:path w="742" h="211">
                  <a:moveTo>
                    <a:pt x="0" y="211"/>
                  </a:moveTo>
                  <a:lnTo>
                    <a:pt x="311" y="197"/>
                  </a:lnTo>
                  <a:lnTo>
                    <a:pt x="311" y="197"/>
                  </a:lnTo>
                  <a:lnTo>
                    <a:pt x="742" y="2"/>
                  </a:lnTo>
                  <a:lnTo>
                    <a:pt x="742" y="0"/>
                  </a:lnTo>
                  <a:lnTo>
                    <a:pt x="0" y="211"/>
                  </a:lnTo>
                  <a:close/>
                  <a:moveTo>
                    <a:pt x="311" y="195"/>
                  </a:moveTo>
                  <a:lnTo>
                    <a:pt x="19" y="208"/>
                  </a:lnTo>
                  <a:lnTo>
                    <a:pt x="728" y="6"/>
                  </a:lnTo>
                  <a:lnTo>
                    <a:pt x="311" y="1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49" name="CustomShape 15"/>
            <p:cNvSpPr/>
            <p:nvPr/>
          </p:nvSpPr>
          <p:spPr>
            <a:xfrm rot="3681600">
              <a:off x="6893640" y="2690640"/>
              <a:ext cx="477000" cy="718200"/>
            </a:xfrm>
            <a:custGeom>
              <a:avLst/>
              <a:gdLst/>
              <a:ahLst/>
              <a:cxnLst/>
              <a:rect l="l" t="t" r="r" b="b"/>
              <a:pathLst>
                <a:path w="437" h="323">
                  <a:moveTo>
                    <a:pt x="0" y="198"/>
                  </a:moveTo>
                  <a:lnTo>
                    <a:pt x="246" y="323"/>
                  </a:lnTo>
                  <a:lnTo>
                    <a:pt x="437" y="0"/>
                  </a:lnTo>
                  <a:lnTo>
                    <a:pt x="2" y="197"/>
                  </a:lnTo>
                  <a:lnTo>
                    <a:pt x="0" y="198"/>
                  </a:lnTo>
                  <a:close/>
                  <a:moveTo>
                    <a:pt x="431" y="5"/>
                  </a:moveTo>
                  <a:lnTo>
                    <a:pt x="245" y="320"/>
                  </a:lnTo>
                  <a:lnTo>
                    <a:pt x="5" y="198"/>
                  </a:lnTo>
                  <a:lnTo>
                    <a:pt x="431" y="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1000"/>
                                  </p:stCondLst>
                                  <p:childTnLst>
                                    <p:set>
                                      <p:cBhvr>
                                        <p:cTn id="6" dur="1" fill="hold">
                                          <p:stCondLst>
                                            <p:cond delay="0"/>
                                          </p:stCondLst>
                                        </p:cTn>
                                        <p:tgtEl>
                                          <p:spTgt spid="235"/>
                                        </p:tgtEl>
                                        <p:attrNameLst>
                                          <p:attrName>style.visibility</p:attrName>
                                        </p:attrNameLst>
                                      </p:cBhvr>
                                      <p:to>
                                        <p:strVal val="visible"/>
                                      </p:to>
                                    </p:set>
                                    <p:anim calcmode="lin" valueType="num">
                                      <p:cBhvr additive="repl">
                                        <p:cTn id="7" dur="1000" fill="hold"/>
                                        <p:tgtEl>
                                          <p:spTgt spid="235"/>
                                        </p:tgtEl>
                                        <p:attrNameLst>
                                          <p:attrName>ppt_w</p:attrName>
                                        </p:attrNameLst>
                                      </p:cBhvr>
                                      <p:tavLst>
                                        <p:tav tm="0">
                                          <p:val>
                                            <p:fltVal val="0"/>
                                          </p:val>
                                        </p:tav>
                                        <p:tav tm="100000">
                                          <p:val>
                                            <p:strVal val="#ppt_w"/>
                                          </p:val>
                                        </p:tav>
                                      </p:tavLst>
                                    </p:anim>
                                    <p:anim calcmode="lin" valueType="num">
                                      <p:cBhvr additive="repl">
                                        <p:cTn id="8" dur="1000" fill="hold"/>
                                        <p:tgtEl>
                                          <p:spTgt spid="235"/>
                                        </p:tgtEl>
                                        <p:attrNameLst>
                                          <p:attrName>ppt_h</p:attrName>
                                        </p:attrNameLst>
                                      </p:cBhvr>
                                      <p:tavLst>
                                        <p:tav tm="0">
                                          <p:val>
                                            <p:strVal val="#ppt_h"/>
                                          </p:val>
                                        </p:tav>
                                        <p:tav tm="100000">
                                          <p:val>
                                            <p:strVal val="#ppt_h"/>
                                          </p:val>
                                        </p:tav>
                                      </p:tavLst>
                                    </p:anim>
                                  </p:childTnLst>
                                </p:cTn>
                              </p:par>
                              <p:par>
                                <p:cTn id="9" presetID="2" presetClass="entr" presetSubtype="2" fill="hold" nodeType="withEffect">
                                  <p:stCondLst>
                                    <p:cond delay="1600"/>
                                  </p:stCondLst>
                                  <p:childTnLst>
                                    <p:set>
                                      <p:cBhvr>
                                        <p:cTn id="10" dur="1" fill="hold">
                                          <p:stCondLst>
                                            <p:cond delay="0"/>
                                          </p:stCondLst>
                                        </p:cTn>
                                        <p:tgtEl>
                                          <p:spTgt spid="237"/>
                                        </p:tgtEl>
                                        <p:attrNameLst>
                                          <p:attrName>style.visibility</p:attrName>
                                        </p:attrNameLst>
                                      </p:cBhvr>
                                      <p:to>
                                        <p:strVal val="visible"/>
                                      </p:to>
                                    </p:set>
                                    <p:anim calcmode="lin" valueType="num">
                                      <p:cBhvr additive="repl">
                                        <p:cTn id="11" dur="750" fill="hold"/>
                                        <p:tgtEl>
                                          <p:spTgt spid="237"/>
                                        </p:tgtEl>
                                        <p:attrNameLst>
                                          <p:attrName>ppt_x</p:attrName>
                                        </p:attrNameLst>
                                      </p:cBhvr>
                                      <p:tavLst>
                                        <p:tav tm="0">
                                          <p:val>
                                            <p:strVal val="1+#ppt_w/2"/>
                                          </p:val>
                                        </p:tav>
                                        <p:tav tm="100000">
                                          <p:val>
                                            <p:strVal val="#ppt_x"/>
                                          </p:val>
                                        </p:tav>
                                      </p:tavLst>
                                    </p:anim>
                                    <p:anim calcmode="lin" valueType="num">
                                      <p:cBhvr additive="repl">
                                        <p:cTn id="12" dur="750" fill="hold"/>
                                        <p:tgtEl>
                                          <p:spTgt spid="23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100"/>
                                  </p:stCondLst>
                                  <p:childTnLst>
                                    <p:set>
                                      <p:cBhvr>
                                        <p:cTn id="14" dur="1" fill="hold">
                                          <p:stCondLst>
                                            <p:cond delay="0"/>
                                          </p:stCondLst>
                                        </p:cTn>
                                        <p:tgtEl>
                                          <p:spTgt spid="236"/>
                                        </p:tgtEl>
                                        <p:attrNameLst>
                                          <p:attrName>style.visibility</p:attrName>
                                        </p:attrNameLst>
                                      </p:cBhvr>
                                      <p:to>
                                        <p:strVal val="visible"/>
                                      </p:to>
                                    </p:set>
                                    <p:anim calcmode="lin" valueType="num">
                                      <p:cBhvr additive="repl">
                                        <p:cTn id="15" dur="750" fill="hold"/>
                                        <p:tgtEl>
                                          <p:spTgt spid="236"/>
                                        </p:tgtEl>
                                        <p:attrNameLst>
                                          <p:attrName>ppt_x</p:attrName>
                                        </p:attrNameLst>
                                      </p:cBhvr>
                                      <p:tavLst>
                                        <p:tav tm="0">
                                          <p:val>
                                            <p:strVal val="1+#ppt_w/2"/>
                                          </p:val>
                                        </p:tav>
                                        <p:tav tm="100000">
                                          <p:val>
                                            <p:strVal val="#ppt_x"/>
                                          </p:val>
                                        </p:tav>
                                      </p:tavLst>
                                    </p:anim>
                                    <p:anim calcmode="lin" valueType="num">
                                      <p:cBhvr additive="repl">
                                        <p:cTn id="16" dur="750" fill="hold"/>
                                        <p:tgtEl>
                                          <p:spTgt spid="236"/>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700"/>
                                  </p:stCondLst>
                                  <p:childTnLst>
                                    <p:set>
                                      <p:cBhvr>
                                        <p:cTn id="18" dur="1" fill="hold">
                                          <p:stCondLst>
                                            <p:cond delay="0"/>
                                          </p:stCondLst>
                                        </p:cTn>
                                        <p:tgtEl>
                                          <p:spTgt spid="238"/>
                                        </p:tgtEl>
                                        <p:attrNameLst>
                                          <p:attrName>style.visibility</p:attrName>
                                        </p:attrNameLst>
                                      </p:cBhvr>
                                      <p:to>
                                        <p:strVal val="visible"/>
                                      </p:to>
                                    </p:set>
                                    <p:anim calcmode="lin" valueType="num">
                                      <p:cBhvr additive="repl">
                                        <p:cTn id="19" dur="1250" fill="hold"/>
                                        <p:tgtEl>
                                          <p:spTgt spid="238"/>
                                        </p:tgtEl>
                                        <p:attrNameLst>
                                          <p:attrName>ppt_w</p:attrName>
                                        </p:attrNameLst>
                                      </p:cBhvr>
                                      <p:tavLst>
                                        <p:tav tm="0">
                                          <p:val>
                                            <p:fltVal val="0"/>
                                          </p:val>
                                        </p:tav>
                                        <p:tav tm="100000">
                                          <p:val>
                                            <p:strVal val="#ppt_w"/>
                                          </p:val>
                                        </p:tav>
                                      </p:tavLst>
                                    </p:anim>
                                    <p:anim calcmode="lin" valueType="num">
                                      <p:cBhvr additive="repl">
                                        <p:cTn id="20" dur="1250" fill="hold"/>
                                        <p:tgtEl>
                                          <p:spTgt spid="238"/>
                                        </p:tgtEl>
                                        <p:attrNameLst>
                                          <p:attrName>ppt_h</p:attrName>
                                        </p:attrNameLst>
                                      </p:cBhvr>
                                      <p:tavLst>
                                        <p:tav tm="0">
                                          <p:val>
                                            <p:fltVal val="0"/>
                                          </p:val>
                                        </p:tav>
                                        <p:tav tm="100000">
                                          <p:val>
                                            <p:strVal val="#ppt_h"/>
                                          </p:val>
                                        </p:tav>
                                      </p:tavLst>
                                    </p:anim>
                                    <p:animEffect transition="in" filter="fade">
                                      <p:cBhvr additive="repl">
                                        <p:cTn id="21" dur="1250"/>
                                        <p:tgtEl>
                                          <p:spTgt spid="238"/>
                                        </p:tgtEl>
                                      </p:cBhvr>
                                    </p:animEffect>
                                  </p:childTnLst>
                                </p:cTn>
                              </p:par>
                              <p:par>
                                <p:cTn id="22" presetID="53" presetClass="entr" presetSubtype="16" fill="hold" nodeType="withEffect">
                                  <p:stCondLst>
                                    <p:cond delay="1300"/>
                                  </p:stCondLst>
                                  <p:childTnLst>
                                    <p:set>
                                      <p:cBhvr>
                                        <p:cTn id="23" dur="1" fill="hold">
                                          <p:stCondLst>
                                            <p:cond delay="0"/>
                                          </p:stCondLst>
                                        </p:cTn>
                                        <p:tgtEl>
                                          <p:spTgt spid="242"/>
                                        </p:tgtEl>
                                        <p:attrNameLst>
                                          <p:attrName>style.visibility</p:attrName>
                                        </p:attrNameLst>
                                      </p:cBhvr>
                                      <p:to>
                                        <p:strVal val="visible"/>
                                      </p:to>
                                    </p:set>
                                    <p:anim calcmode="lin" valueType="num">
                                      <p:cBhvr additive="repl">
                                        <p:cTn id="24" dur="1250" fill="hold"/>
                                        <p:tgtEl>
                                          <p:spTgt spid="242"/>
                                        </p:tgtEl>
                                        <p:attrNameLst>
                                          <p:attrName>ppt_w</p:attrName>
                                        </p:attrNameLst>
                                      </p:cBhvr>
                                      <p:tavLst>
                                        <p:tav tm="0">
                                          <p:val>
                                            <p:fltVal val="0"/>
                                          </p:val>
                                        </p:tav>
                                        <p:tav tm="100000">
                                          <p:val>
                                            <p:strVal val="#ppt_w"/>
                                          </p:val>
                                        </p:tav>
                                      </p:tavLst>
                                    </p:anim>
                                    <p:anim calcmode="lin" valueType="num">
                                      <p:cBhvr additive="repl">
                                        <p:cTn id="25" dur="1250" fill="hold"/>
                                        <p:tgtEl>
                                          <p:spTgt spid="242"/>
                                        </p:tgtEl>
                                        <p:attrNameLst>
                                          <p:attrName>ppt_h</p:attrName>
                                        </p:attrNameLst>
                                      </p:cBhvr>
                                      <p:tavLst>
                                        <p:tav tm="0">
                                          <p:val>
                                            <p:fltVal val="0"/>
                                          </p:val>
                                        </p:tav>
                                        <p:tav tm="100000">
                                          <p:val>
                                            <p:strVal val="#ppt_h"/>
                                          </p:val>
                                        </p:tav>
                                      </p:tavLst>
                                    </p:anim>
                                    <p:animEffect transition="in" filter="fade">
                                      <p:cBhvr additive="repl">
                                        <p:cTn id="26" dur="1250"/>
                                        <p:tgtEl>
                                          <p:spTgt spid="242"/>
                                        </p:tgtEl>
                                      </p:cBhvr>
                                    </p:animEffect>
                                  </p:childTnLst>
                                </p:cTn>
                              </p:par>
                              <p:par>
                                <p:cTn id="27" presetID="53" presetClass="entr" presetSubtype="16" fill="hold" nodeType="withEffect">
                                  <p:stCondLst>
                                    <p:cond delay="2000"/>
                                  </p:stCondLst>
                                  <p:childTnLst>
                                    <p:set>
                                      <p:cBhvr>
                                        <p:cTn id="28" dur="1" fill="hold">
                                          <p:stCondLst>
                                            <p:cond delay="0"/>
                                          </p:stCondLst>
                                        </p:cTn>
                                        <p:tgtEl>
                                          <p:spTgt spid="246"/>
                                        </p:tgtEl>
                                        <p:attrNameLst>
                                          <p:attrName>style.visibility</p:attrName>
                                        </p:attrNameLst>
                                      </p:cBhvr>
                                      <p:to>
                                        <p:strVal val="visible"/>
                                      </p:to>
                                    </p:set>
                                    <p:anim calcmode="lin" valueType="num">
                                      <p:cBhvr additive="repl">
                                        <p:cTn id="29" dur="1250" fill="hold"/>
                                        <p:tgtEl>
                                          <p:spTgt spid="246"/>
                                        </p:tgtEl>
                                        <p:attrNameLst>
                                          <p:attrName>ppt_w</p:attrName>
                                        </p:attrNameLst>
                                      </p:cBhvr>
                                      <p:tavLst>
                                        <p:tav tm="0">
                                          <p:val>
                                            <p:fltVal val="0"/>
                                          </p:val>
                                        </p:tav>
                                        <p:tav tm="100000">
                                          <p:val>
                                            <p:strVal val="#ppt_w"/>
                                          </p:val>
                                        </p:tav>
                                      </p:tavLst>
                                    </p:anim>
                                    <p:anim calcmode="lin" valueType="num">
                                      <p:cBhvr additive="repl">
                                        <p:cTn id="30" dur="1250" fill="hold"/>
                                        <p:tgtEl>
                                          <p:spTgt spid="246"/>
                                        </p:tgtEl>
                                        <p:attrNameLst>
                                          <p:attrName>ppt_h</p:attrName>
                                        </p:attrNameLst>
                                      </p:cBhvr>
                                      <p:tavLst>
                                        <p:tav tm="0">
                                          <p:val>
                                            <p:fltVal val="0"/>
                                          </p:val>
                                        </p:tav>
                                        <p:tav tm="100000">
                                          <p:val>
                                            <p:strVal val="#ppt_h"/>
                                          </p:val>
                                        </p:tav>
                                      </p:tavLst>
                                    </p:anim>
                                    <p:animEffect transition="in" filter="fade">
                                      <p:cBhvr additive="repl">
                                        <p:cTn id="31" dur="125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7310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你</a:t>
            </a: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迅速接受了你成为了皇帝这一个令你激动的事实，并兴冲冲的准备大干一场</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251" name="CustomShape 2"/>
          <p:cNvSpPr/>
          <p:nvPr/>
        </p:nvSpPr>
        <p:spPr>
          <a:xfrm>
            <a:off x="4686480" y="1203480"/>
            <a:ext cx="3827520" cy="33598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3200" b="0" strike="noStrike" spc="-1">
                <a:solidFill>
                  <a:srgbClr val="FFFFFF"/>
                </a:solidFill>
                <a:latin typeface="Arial" panose="020B0604020202020204"/>
              </a:rPr>
              <a:t>          </a:t>
            </a:r>
            <a:r>
              <a:rPr lang="en-US" sz="2800" strike="noStrike" spc="-1">
                <a:solidFill>
                  <a:srgbClr val="FFFFFF"/>
                </a:solidFill>
                <a:latin typeface="微软雅黑" panose="020B0503020204020204" charset="-122"/>
                <a:ea typeface="微软雅黑" panose="020B0503020204020204" charset="-122"/>
              </a:rPr>
              <a:t>面向对象</a:t>
            </a:r>
            <a:endParaRPr lang="en-US" sz="2800" b="0" strike="noStrike" spc="-1">
              <a:latin typeface="Arial" panose="020B0604020202020204"/>
            </a:endParaRPr>
          </a:p>
          <a:p>
            <a:pPr>
              <a:lnSpc>
                <a:spcPct val="100000"/>
              </a:lnSpc>
            </a:pPr>
            <a:endParaRPr lang="en-US" sz="2800" b="0" strike="noStrike" spc="-1">
              <a:latin typeface="Arial" panose="020B0604020202020204"/>
            </a:endParaRPr>
          </a:p>
          <a:p>
            <a:pPr marL="285750" indent="-285115">
              <a:lnSpc>
                <a:spcPct val="100000"/>
              </a:lnSpc>
              <a:buClr>
                <a:srgbClr val="FFFFFF"/>
              </a:buClr>
              <a:buFont typeface="Arial" panose="020B0604020202020204"/>
              <a:buChar char="•"/>
            </a:pPr>
            <a:r>
              <a:rPr lang="en-US" sz="1600" b="0" strike="noStrike" spc="-1">
                <a:solidFill>
                  <a:srgbClr val="FFFFFF"/>
                </a:solidFill>
                <a:latin typeface="Arial" panose="020B0604020202020204"/>
              </a:rPr>
              <a:t>日常生活—————</a:t>
            </a:r>
            <a:r>
              <a:rPr lang="en-US" sz="1600" b="0" strike="noStrike" spc="-1">
                <a:solidFill>
                  <a:srgbClr val="FFFFFF"/>
                </a:solidFill>
                <a:latin typeface="Arial" panose="020B0604020202020204"/>
                <a:ea typeface="宋体" panose="02010600030101010101" pitchFamily="2" charset="-122"/>
              </a:rPr>
              <a:t>侍女</a:t>
            </a:r>
            <a:endParaRPr lang="en-US" sz="1600" b="0" strike="noStrike" spc="-1">
              <a:latin typeface="Arial" panose="020B0604020202020204"/>
            </a:endParaRPr>
          </a:p>
          <a:p>
            <a:pPr>
              <a:lnSpc>
                <a:spcPct val="100000"/>
              </a:lnSpc>
            </a:pPr>
            <a:endParaRPr lang="en-US" sz="1600" b="0" strike="noStrike" spc="-1">
              <a:latin typeface="Arial" panose="020B0604020202020204"/>
            </a:endParaRPr>
          </a:p>
          <a:p>
            <a:pPr>
              <a:lnSpc>
                <a:spcPct val="100000"/>
              </a:lnSpc>
            </a:pPr>
            <a:endParaRPr lang="en-US" sz="1600" b="0" strike="noStrike" spc="-1">
              <a:latin typeface="Arial" panose="020B0604020202020204"/>
            </a:endParaRPr>
          </a:p>
          <a:p>
            <a:pPr marL="285750" indent="-285115">
              <a:lnSpc>
                <a:spcPct val="100000"/>
              </a:lnSpc>
              <a:buClr>
                <a:srgbClr val="FFFFFF"/>
              </a:buClr>
              <a:buFont typeface="Arial" panose="020B0604020202020204"/>
              <a:buChar char="•"/>
            </a:pPr>
            <a:r>
              <a:rPr lang="en-US" sz="1600" b="0" strike="noStrike" spc="-1">
                <a:solidFill>
                  <a:srgbClr val="FFFFFF"/>
                </a:solidFill>
                <a:latin typeface="Arial" panose="020B0604020202020204"/>
                <a:ea typeface="宋体" panose="02010600030101010101" pitchFamily="2" charset="-122"/>
              </a:rPr>
              <a:t>治理国家—————文臣武将</a:t>
            </a:r>
            <a:endParaRPr lang="en-US" sz="1600" b="0" strike="noStrike" spc="-1">
              <a:latin typeface="Arial" panose="020B0604020202020204"/>
            </a:endParaRPr>
          </a:p>
          <a:p>
            <a:pPr>
              <a:lnSpc>
                <a:spcPct val="100000"/>
              </a:lnSpc>
            </a:pPr>
            <a:endParaRPr lang="en-US" sz="1600" b="0" strike="noStrike" spc="-1">
              <a:latin typeface="Arial" panose="020B0604020202020204"/>
            </a:endParaRPr>
          </a:p>
          <a:p>
            <a:pPr>
              <a:lnSpc>
                <a:spcPct val="100000"/>
              </a:lnSpc>
            </a:pPr>
            <a:endParaRPr lang="en-US" sz="1600" b="0" strike="noStrike" spc="-1">
              <a:latin typeface="Arial" panose="020B0604020202020204"/>
            </a:endParaRPr>
          </a:p>
          <a:p>
            <a:pPr marL="285750" indent="-285115">
              <a:lnSpc>
                <a:spcPct val="100000"/>
              </a:lnSpc>
              <a:buClr>
                <a:srgbClr val="FFFFFF"/>
              </a:buClr>
              <a:buFont typeface="Arial" panose="020B0604020202020204"/>
              <a:buChar char="•"/>
            </a:pPr>
            <a:r>
              <a:rPr lang="en-US" sz="1600" b="0" strike="noStrike" spc="-1">
                <a:solidFill>
                  <a:srgbClr val="FFFFFF"/>
                </a:solidFill>
                <a:latin typeface="Arial" panose="020B0604020202020204"/>
                <a:ea typeface="宋体" panose="02010600030101010101" pitchFamily="2" charset="-122"/>
              </a:rPr>
              <a:t>千秋万代—————组建后宫</a:t>
            </a:r>
            <a:endParaRPr lang="en-US" sz="1600" b="0" strike="noStrike" spc="-1">
              <a:latin typeface="Arial" panose="020B0604020202020204"/>
            </a:endParaRPr>
          </a:p>
        </p:txBody>
      </p:sp>
      <p:sp>
        <p:nvSpPr>
          <p:cNvPr id="252" name="CustomShape 3"/>
          <p:cNvSpPr/>
          <p:nvPr/>
        </p:nvSpPr>
        <p:spPr>
          <a:xfrm>
            <a:off x="170180" y="1211100"/>
            <a:ext cx="3610440" cy="343908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fontScale="80000"/>
          </a:bodyPr>
          <a:p>
            <a:pPr>
              <a:lnSpc>
                <a:spcPct val="100000"/>
              </a:lnSpc>
            </a:pPr>
            <a:r>
              <a:rPr lang="en-US" sz="1800" b="0" strike="noStrike" spc="-1">
                <a:solidFill>
                  <a:srgbClr val="FFFFFF"/>
                </a:solidFill>
                <a:latin typeface="Arial" panose="020B0604020202020204"/>
              </a:rPr>
              <a:t>                    </a:t>
            </a:r>
            <a:r>
              <a:rPr lang="en-US" sz="3200" b="1" strike="noStrike" spc="-1">
                <a:solidFill>
                  <a:srgbClr val="FFFFFF"/>
                </a:solidFill>
                <a:latin typeface="Arial" panose="020B0604020202020204"/>
              </a:rPr>
              <a:t> </a:t>
            </a:r>
            <a:r>
              <a:rPr lang="en-US" sz="3200" strike="noStrike" spc="-1">
                <a:solidFill>
                  <a:srgbClr val="FFFFFF"/>
                </a:solidFill>
                <a:latin typeface="微软雅黑" panose="020B0503020204020204" charset="-122"/>
                <a:ea typeface="微软雅黑" panose="020B0503020204020204" charset="-122"/>
              </a:rPr>
              <a:t>面向过程</a:t>
            </a:r>
            <a:endParaRPr lang="en-US" sz="3200" b="0" strike="noStrike" spc="-1">
              <a:latin typeface="Arial" panose="020B0604020202020204"/>
            </a:endParaRPr>
          </a:p>
          <a:p>
            <a:pPr>
              <a:lnSpc>
                <a:spcPct val="100000"/>
              </a:lnSpc>
            </a:pPr>
            <a:endParaRPr lang="en-US" sz="3200" b="0" strike="noStrike" spc="-1">
              <a:latin typeface="Arial" panose="020B0604020202020204"/>
            </a:endParaRPr>
          </a:p>
          <a:p>
            <a:pPr marL="285750" indent="-285115">
              <a:lnSpc>
                <a:spcPct val="150000"/>
              </a:lnSpc>
              <a:buClr>
                <a:srgbClr val="FFFFFF"/>
              </a:buClr>
              <a:buFont typeface="Arial" panose="020B0604020202020204"/>
              <a:buChar char="•"/>
            </a:pPr>
            <a:r>
              <a:rPr lang="en-US" sz="1800" b="0" strike="noStrike" spc="-1">
                <a:solidFill>
                  <a:srgbClr val="FFFFFF"/>
                </a:solidFill>
                <a:latin typeface="Arial" panose="020B0604020202020204"/>
                <a:ea typeface="宋体" panose="02010600030101010101" pitchFamily="2" charset="-122"/>
              </a:rPr>
              <a:t>     恶补当时风俗习惯以及历史进程</a:t>
            </a:r>
            <a:endParaRPr lang="en-US" sz="1800" b="0" strike="noStrike" spc="-1">
              <a:latin typeface="Arial" panose="020B0604020202020204"/>
            </a:endParaRPr>
          </a:p>
          <a:p>
            <a:pPr marL="285750" indent="-285115">
              <a:lnSpc>
                <a:spcPct val="150000"/>
              </a:lnSpc>
              <a:buClr>
                <a:srgbClr val="FFFFFF"/>
              </a:buClr>
              <a:buFont typeface="Arial" panose="020B0604020202020204"/>
              <a:buChar char="•"/>
            </a:pPr>
            <a:r>
              <a:rPr lang="en-US" sz="1800" b="0" strike="noStrike" spc="-1">
                <a:solidFill>
                  <a:srgbClr val="FFFFFF"/>
                </a:solidFill>
                <a:latin typeface="Arial" panose="020B0604020202020204"/>
                <a:ea typeface="宋体" panose="02010600030101010101" pitchFamily="2" charset="-122"/>
              </a:rPr>
              <a:t>     朝会后私下会面重要大臣，通过你穿越的优势明辨忠奸，收复一票小弟</a:t>
            </a:r>
            <a:endParaRPr lang="en-US" sz="1800" b="0" strike="noStrike" spc="-1">
              <a:latin typeface="Arial" panose="020B0604020202020204"/>
            </a:endParaRPr>
          </a:p>
          <a:p>
            <a:pPr marL="285750" indent="-285115">
              <a:lnSpc>
                <a:spcPct val="150000"/>
              </a:lnSpc>
              <a:buClr>
                <a:srgbClr val="FFFFFF"/>
              </a:buClr>
              <a:buFont typeface="Arial" panose="020B0604020202020204"/>
              <a:buChar char="•"/>
            </a:pPr>
            <a:r>
              <a:rPr lang="en-US" sz="1800" b="0" strike="noStrike" spc="-1">
                <a:solidFill>
                  <a:srgbClr val="FFFFFF"/>
                </a:solidFill>
                <a:latin typeface="Arial" panose="020B0604020202020204"/>
                <a:ea typeface="宋体" panose="02010600030101010101" pitchFamily="2" charset="-122"/>
              </a:rPr>
              <a:t>     微服私访实地考察，运用商业手段促进国家经济发展，推行各种措施改革</a:t>
            </a:r>
            <a:endParaRPr lang="en-US" sz="1800" b="0" strike="noStrike" spc="-1">
              <a:latin typeface="Arial" panose="020B0604020202020204"/>
            </a:endParaRPr>
          </a:p>
          <a:p>
            <a:pPr marL="285750" indent="-285115">
              <a:lnSpc>
                <a:spcPct val="150000"/>
              </a:lnSpc>
              <a:buClr>
                <a:srgbClr val="FFFFFF"/>
              </a:buClr>
              <a:buFont typeface="Arial" panose="020B0604020202020204"/>
              <a:buChar char="•"/>
            </a:pPr>
            <a:r>
              <a:rPr lang="en-US" sz="1800" b="0" strike="noStrike" spc="-1">
                <a:solidFill>
                  <a:srgbClr val="FFFFFF"/>
                </a:solidFill>
                <a:latin typeface="Arial" panose="020B0604020202020204"/>
                <a:ea typeface="宋体" panose="02010600030101010101" pitchFamily="2" charset="-122"/>
              </a:rPr>
              <a:t>    将自己的知识传授给工匠，在武器上更新打下更大疆土</a:t>
            </a:r>
            <a:endParaRPr lang="en-US" sz="1800" b="0" strike="noStrike" spc="-1">
              <a:latin typeface="Arial" panose="020B0604020202020204"/>
            </a:endParaRPr>
          </a:p>
          <a:p>
            <a:pPr marL="285750" indent="-285115">
              <a:lnSpc>
                <a:spcPct val="150000"/>
              </a:lnSpc>
              <a:buClr>
                <a:srgbClr val="FFFFFF"/>
              </a:buClr>
              <a:buFont typeface="Arial" panose="020B0604020202020204"/>
              <a:buChar char="•"/>
            </a:pPr>
            <a:r>
              <a:rPr lang="en-US" sz="1800" b="0" strike="noStrike" spc="-1">
                <a:solidFill>
                  <a:srgbClr val="FFFFFF"/>
                </a:solidFill>
                <a:latin typeface="Arial" panose="020B0604020202020204"/>
                <a:ea typeface="宋体" panose="02010600030101010101" pitchFamily="2" charset="-122"/>
              </a:rPr>
              <a:t>…………</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997560" y="1023480"/>
            <a:ext cx="2982600" cy="3121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9900" b="0" strike="noStrike" spc="-1">
                <a:solidFill>
                  <a:srgbClr val="FFFFFF"/>
                </a:solidFill>
                <a:latin typeface="Impact" panose="020B0806030902050204"/>
                <a:ea typeface="微软雅黑" panose="020B0503020204020204" charset="-122"/>
              </a:rPr>
              <a:t>02</a:t>
            </a:r>
            <a:endParaRPr lang="en-US" sz="19900" b="0" strike="noStrike" spc="-1">
              <a:latin typeface="Arial" panose="020B0604020202020204"/>
            </a:endParaRPr>
          </a:p>
        </p:txBody>
      </p:sp>
      <p:sp>
        <p:nvSpPr>
          <p:cNvPr id="254" name="CustomShape 2"/>
          <p:cNvSpPr/>
          <p:nvPr/>
        </p:nvSpPr>
        <p:spPr>
          <a:xfrm>
            <a:off x="4718160" y="2062800"/>
            <a:ext cx="3557160" cy="45504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FFFFFF"/>
                </a:solidFill>
                <a:latin typeface="微软雅黑" panose="020B0503020204020204" charset="-122"/>
                <a:ea typeface="微软雅黑" panose="020B0503020204020204" charset="-122"/>
              </a:rPr>
              <a:t>	三大特征</a:t>
            </a:r>
            <a:endParaRPr lang="en-US" sz="2400" b="0" strike="noStrike" spc="-1">
              <a:solidFill>
                <a:srgbClr val="FFFFFF"/>
              </a:solidFill>
              <a:latin typeface="微软雅黑" panose="020B0503020204020204" charset="-122"/>
              <a:ea typeface="微软雅黑" panose="020B0503020204020204" charset="-122"/>
            </a:endParaRPr>
          </a:p>
        </p:txBody>
      </p:sp>
      <p:grpSp>
        <p:nvGrpSpPr>
          <p:cNvPr id="255" name="Group 3"/>
          <p:cNvGrpSpPr/>
          <p:nvPr/>
        </p:nvGrpSpPr>
        <p:grpSpPr>
          <a:xfrm>
            <a:off x="4847400" y="1128960"/>
            <a:ext cx="885960" cy="819360"/>
            <a:chOff x="4847400" y="1128960"/>
            <a:chExt cx="885960" cy="819360"/>
          </a:xfrm>
        </p:grpSpPr>
        <p:sp>
          <p:nvSpPr>
            <p:cNvPr id="256" name="CustomShape 4"/>
            <p:cNvSpPr/>
            <p:nvPr/>
          </p:nvSpPr>
          <p:spPr>
            <a:xfrm>
              <a:off x="4848840" y="1128960"/>
              <a:ext cx="884520" cy="814680"/>
            </a:xfrm>
            <a:custGeom>
              <a:avLst/>
              <a:gdLst/>
              <a:ahLst/>
              <a:cxnLst/>
              <a:rect l="l" t="t" r="r" b="b"/>
              <a:pathLst>
                <a:path w="558" h="514">
                  <a:moveTo>
                    <a:pt x="132" y="514"/>
                  </a:moveTo>
                  <a:lnTo>
                    <a:pt x="556" y="317"/>
                  </a:lnTo>
                  <a:lnTo>
                    <a:pt x="558" y="316"/>
                  </a:lnTo>
                  <a:lnTo>
                    <a:pt x="0" y="0"/>
                  </a:lnTo>
                  <a:lnTo>
                    <a:pt x="132" y="514"/>
                  </a:lnTo>
                  <a:close/>
                  <a:moveTo>
                    <a:pt x="134" y="511"/>
                  </a:moveTo>
                  <a:lnTo>
                    <a:pt x="3" y="4"/>
                  </a:lnTo>
                  <a:lnTo>
                    <a:pt x="553" y="316"/>
                  </a:lnTo>
                  <a:lnTo>
                    <a:pt x="134" y="511"/>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57" name="CustomShape 5"/>
            <p:cNvSpPr/>
            <p:nvPr/>
          </p:nvSpPr>
          <p:spPr>
            <a:xfrm>
              <a:off x="5049000" y="1629000"/>
              <a:ext cx="681120" cy="319320"/>
            </a:xfrm>
            <a:custGeom>
              <a:avLst/>
              <a:gdLst/>
              <a:ahLst/>
              <a:cxnLst/>
              <a:rect l="l" t="t" r="r" b="b"/>
              <a:pathLst>
                <a:path w="430" h="202">
                  <a:moveTo>
                    <a:pt x="111" y="110"/>
                  </a:moveTo>
                  <a:lnTo>
                    <a:pt x="111" y="110"/>
                  </a:lnTo>
                  <a:lnTo>
                    <a:pt x="0" y="202"/>
                  </a:lnTo>
                  <a:lnTo>
                    <a:pt x="430" y="2"/>
                  </a:lnTo>
                  <a:lnTo>
                    <a:pt x="429" y="0"/>
                  </a:lnTo>
                  <a:lnTo>
                    <a:pt x="111" y="110"/>
                  </a:lnTo>
                  <a:close/>
                  <a:moveTo>
                    <a:pt x="14" y="193"/>
                  </a:moveTo>
                  <a:lnTo>
                    <a:pt x="112" y="112"/>
                  </a:lnTo>
                  <a:lnTo>
                    <a:pt x="409" y="9"/>
                  </a:lnTo>
                  <a:lnTo>
                    <a:pt x="14" y="19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58" name="CustomShape 6"/>
            <p:cNvSpPr/>
            <p:nvPr/>
          </p:nvSpPr>
          <p:spPr>
            <a:xfrm>
              <a:off x="4847400" y="1128960"/>
              <a:ext cx="885960" cy="676440"/>
            </a:xfrm>
            <a:custGeom>
              <a:avLst/>
              <a:gdLst/>
              <a:ahLst/>
              <a:cxnLst/>
              <a:rect l="l" t="t" r="r" b="b"/>
              <a:pathLst>
                <a:path w="559" h="427">
                  <a:moveTo>
                    <a:pt x="237" y="427"/>
                  </a:moveTo>
                  <a:lnTo>
                    <a:pt x="238" y="427"/>
                  </a:lnTo>
                  <a:lnTo>
                    <a:pt x="559" y="317"/>
                  </a:lnTo>
                  <a:lnTo>
                    <a:pt x="0" y="0"/>
                  </a:lnTo>
                  <a:lnTo>
                    <a:pt x="237" y="427"/>
                  </a:lnTo>
                  <a:close/>
                  <a:moveTo>
                    <a:pt x="239" y="425"/>
                  </a:moveTo>
                  <a:lnTo>
                    <a:pt x="5" y="5"/>
                  </a:lnTo>
                  <a:lnTo>
                    <a:pt x="554" y="316"/>
                  </a:lnTo>
                  <a:lnTo>
                    <a:pt x="239" y="42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259" name="Group 7"/>
          <p:cNvGrpSpPr/>
          <p:nvPr/>
        </p:nvGrpSpPr>
        <p:grpSpPr>
          <a:xfrm>
            <a:off x="4871880" y="2968560"/>
            <a:ext cx="754200" cy="525960"/>
            <a:chOff x="4871880" y="2968560"/>
            <a:chExt cx="754200" cy="525960"/>
          </a:xfrm>
        </p:grpSpPr>
        <p:sp>
          <p:nvSpPr>
            <p:cNvPr id="260" name="CustomShape 8"/>
            <p:cNvSpPr/>
            <p:nvPr/>
          </p:nvSpPr>
          <p:spPr>
            <a:xfrm>
              <a:off x="4871880" y="2970360"/>
              <a:ext cx="492120" cy="524160"/>
            </a:xfrm>
            <a:custGeom>
              <a:avLst/>
              <a:gdLst/>
              <a:ahLst/>
              <a:cxnLst/>
              <a:rect l="l" t="t" r="r" b="b"/>
              <a:pathLst>
                <a:path w="311" h="331">
                  <a:moveTo>
                    <a:pt x="0" y="331"/>
                  </a:moveTo>
                  <a:lnTo>
                    <a:pt x="311" y="95"/>
                  </a:lnTo>
                  <a:lnTo>
                    <a:pt x="183" y="0"/>
                  </a:lnTo>
                  <a:lnTo>
                    <a:pt x="0" y="331"/>
                  </a:lnTo>
                  <a:close/>
                  <a:moveTo>
                    <a:pt x="308" y="95"/>
                  </a:moveTo>
                  <a:lnTo>
                    <a:pt x="7" y="323"/>
                  </a:lnTo>
                  <a:lnTo>
                    <a:pt x="183" y="3"/>
                  </a:lnTo>
                  <a:lnTo>
                    <a:pt x="308"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61" name="CustomShape 9"/>
            <p:cNvSpPr/>
            <p:nvPr/>
          </p:nvSpPr>
          <p:spPr>
            <a:xfrm>
              <a:off x="5154480" y="2968560"/>
              <a:ext cx="471600" cy="152640"/>
            </a:xfrm>
            <a:custGeom>
              <a:avLst/>
              <a:gdLst/>
              <a:ahLst/>
              <a:cxnLst/>
              <a:rect l="l" t="t" r="r" b="b"/>
              <a:pathLst>
                <a:path w="298" h="97">
                  <a:moveTo>
                    <a:pt x="131" y="97"/>
                  </a:moveTo>
                  <a:lnTo>
                    <a:pt x="131" y="97"/>
                  </a:lnTo>
                  <a:lnTo>
                    <a:pt x="298" y="85"/>
                  </a:lnTo>
                  <a:lnTo>
                    <a:pt x="0" y="0"/>
                  </a:lnTo>
                  <a:lnTo>
                    <a:pt x="131" y="97"/>
                  </a:lnTo>
                  <a:close/>
                  <a:moveTo>
                    <a:pt x="132" y="95"/>
                  </a:moveTo>
                  <a:lnTo>
                    <a:pt x="11" y="5"/>
                  </a:lnTo>
                  <a:lnTo>
                    <a:pt x="286" y="84"/>
                  </a:lnTo>
                  <a:lnTo>
                    <a:pt x="132" y="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62" name="CustomShape 10"/>
            <p:cNvSpPr/>
            <p:nvPr/>
          </p:nvSpPr>
          <p:spPr>
            <a:xfrm>
              <a:off x="4876920" y="3100320"/>
              <a:ext cx="747720" cy="389160"/>
            </a:xfrm>
            <a:custGeom>
              <a:avLst/>
              <a:gdLst/>
              <a:ahLst/>
              <a:cxnLst/>
              <a:rect l="l" t="t" r="r" b="b"/>
              <a:pathLst>
                <a:path w="472" h="246">
                  <a:moveTo>
                    <a:pt x="306" y="12"/>
                  </a:moveTo>
                  <a:lnTo>
                    <a:pt x="0" y="244"/>
                  </a:lnTo>
                  <a:lnTo>
                    <a:pt x="1" y="246"/>
                  </a:lnTo>
                  <a:lnTo>
                    <a:pt x="472" y="0"/>
                  </a:lnTo>
                  <a:lnTo>
                    <a:pt x="307" y="12"/>
                  </a:lnTo>
                  <a:lnTo>
                    <a:pt x="306" y="12"/>
                  </a:lnTo>
                  <a:close/>
                  <a:moveTo>
                    <a:pt x="462" y="3"/>
                  </a:moveTo>
                  <a:lnTo>
                    <a:pt x="12" y="238"/>
                  </a:lnTo>
                  <a:lnTo>
                    <a:pt x="307" y="14"/>
                  </a:lnTo>
                  <a:lnTo>
                    <a:pt x="462"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grpSp>
        <p:nvGrpSpPr>
          <p:cNvPr id="263" name="Group 11"/>
          <p:cNvGrpSpPr/>
          <p:nvPr/>
        </p:nvGrpSpPr>
        <p:grpSpPr>
          <a:xfrm>
            <a:off x="6730185" y="2406225"/>
            <a:ext cx="1018440" cy="1056960"/>
            <a:chOff x="6514920" y="2190960"/>
            <a:chExt cx="1018440" cy="1056960"/>
          </a:xfrm>
        </p:grpSpPr>
        <p:sp>
          <p:nvSpPr>
            <p:cNvPr id="264" name="CustomShape 12"/>
            <p:cNvSpPr/>
            <p:nvPr/>
          </p:nvSpPr>
          <p:spPr>
            <a:xfrm rot="3681600">
              <a:off x="6618960" y="2362320"/>
              <a:ext cx="807480" cy="716040"/>
            </a:xfrm>
            <a:custGeom>
              <a:avLst/>
              <a:gdLst/>
              <a:ahLst/>
              <a:cxnLst/>
              <a:rect l="l" t="t" r="r" b="b"/>
              <a:pathLst>
                <a:path w="739" h="322">
                  <a:moveTo>
                    <a:pt x="0" y="211"/>
                  </a:moveTo>
                  <a:lnTo>
                    <a:pt x="549" y="322"/>
                  </a:lnTo>
                  <a:lnTo>
                    <a:pt x="738" y="2"/>
                  </a:lnTo>
                  <a:lnTo>
                    <a:pt x="739" y="0"/>
                  </a:lnTo>
                  <a:lnTo>
                    <a:pt x="4" y="209"/>
                  </a:lnTo>
                  <a:lnTo>
                    <a:pt x="0" y="211"/>
                  </a:lnTo>
                  <a:close/>
                  <a:moveTo>
                    <a:pt x="734" y="3"/>
                  </a:moveTo>
                  <a:lnTo>
                    <a:pt x="548" y="319"/>
                  </a:lnTo>
                  <a:lnTo>
                    <a:pt x="9" y="210"/>
                  </a:lnTo>
                  <a:lnTo>
                    <a:pt x="734" y="3"/>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65" name="CustomShape 13"/>
            <p:cNvSpPr/>
            <p:nvPr/>
          </p:nvSpPr>
          <p:spPr>
            <a:xfrm rot="3681600">
              <a:off x="6721920" y="2424600"/>
              <a:ext cx="810720" cy="468720"/>
            </a:xfrm>
            <a:custGeom>
              <a:avLst/>
              <a:gdLst/>
              <a:ahLst/>
              <a:cxnLst/>
              <a:rect l="l" t="t" r="r" b="b"/>
              <a:pathLst>
                <a:path w="742" h="211">
                  <a:moveTo>
                    <a:pt x="0" y="211"/>
                  </a:moveTo>
                  <a:lnTo>
                    <a:pt x="311" y="197"/>
                  </a:lnTo>
                  <a:lnTo>
                    <a:pt x="311" y="197"/>
                  </a:lnTo>
                  <a:lnTo>
                    <a:pt x="742" y="2"/>
                  </a:lnTo>
                  <a:lnTo>
                    <a:pt x="742" y="0"/>
                  </a:lnTo>
                  <a:lnTo>
                    <a:pt x="0" y="211"/>
                  </a:lnTo>
                  <a:close/>
                  <a:moveTo>
                    <a:pt x="311" y="195"/>
                  </a:moveTo>
                  <a:lnTo>
                    <a:pt x="19" y="208"/>
                  </a:lnTo>
                  <a:lnTo>
                    <a:pt x="728" y="6"/>
                  </a:lnTo>
                  <a:lnTo>
                    <a:pt x="311" y="19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sp>
          <p:nvSpPr>
            <p:cNvPr id="266" name="CustomShape 14"/>
            <p:cNvSpPr/>
            <p:nvPr/>
          </p:nvSpPr>
          <p:spPr>
            <a:xfrm rot="3681600">
              <a:off x="6865200" y="2507400"/>
              <a:ext cx="477000" cy="718200"/>
            </a:xfrm>
            <a:custGeom>
              <a:avLst/>
              <a:gdLst/>
              <a:ahLst/>
              <a:cxnLst/>
              <a:rect l="l" t="t" r="r" b="b"/>
              <a:pathLst>
                <a:path w="437" h="323">
                  <a:moveTo>
                    <a:pt x="0" y="198"/>
                  </a:moveTo>
                  <a:lnTo>
                    <a:pt x="246" y="323"/>
                  </a:lnTo>
                  <a:lnTo>
                    <a:pt x="437" y="0"/>
                  </a:lnTo>
                  <a:lnTo>
                    <a:pt x="2" y="197"/>
                  </a:lnTo>
                  <a:lnTo>
                    <a:pt x="0" y="198"/>
                  </a:lnTo>
                  <a:close/>
                  <a:moveTo>
                    <a:pt x="431" y="5"/>
                  </a:moveTo>
                  <a:lnTo>
                    <a:pt x="245" y="320"/>
                  </a:lnTo>
                  <a:lnTo>
                    <a:pt x="5" y="198"/>
                  </a:lnTo>
                  <a:lnTo>
                    <a:pt x="431" y="5"/>
                  </a:lnTo>
                  <a:close/>
                </a:path>
              </a:pathLst>
            </a:custGeom>
            <a:gradFill rotWithShape="0">
              <a:gsLst>
                <a:gs pos="0">
                  <a:srgbClr val="17D5F7"/>
                </a:gs>
                <a:gs pos="100000">
                  <a:srgbClr val="153B6A"/>
                </a:gs>
              </a:gsLst>
              <a:lin ang="0"/>
            </a:gradFill>
            <a:ln>
              <a:noFill/>
            </a:ln>
          </p:spPr>
          <p:style>
            <a:lnRef idx="0">
              <a:srgbClr val="FFFFFF"/>
            </a:lnRef>
            <a:fillRef idx="0">
              <a:srgbClr val="FFFFFF"/>
            </a:fillRef>
            <a:effectRef idx="0">
              <a:srgbClr val="FFFFFF"/>
            </a:effectRef>
            <a:fontRef idx="minor"/>
          </p:style>
        </p:sp>
      </p:grpSp>
    </p:spTree>
  </p:cSld>
  <p:clrMapOvr>
    <a:masterClrMapping/>
  </p:clrMapOvr>
  <p:transition spd="slow"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1000"/>
                                  </p:stCondLst>
                                  <p:childTnLst>
                                    <p:set>
                                      <p:cBhvr>
                                        <p:cTn id="6" dur="1" fill="hold">
                                          <p:stCondLst>
                                            <p:cond delay="0"/>
                                          </p:stCondLst>
                                        </p:cTn>
                                        <p:tgtEl>
                                          <p:spTgt spid="253"/>
                                        </p:tgtEl>
                                        <p:attrNameLst>
                                          <p:attrName>style.visibility</p:attrName>
                                        </p:attrNameLst>
                                      </p:cBhvr>
                                      <p:to>
                                        <p:strVal val="visible"/>
                                      </p:to>
                                    </p:set>
                                    <p:anim calcmode="lin" valueType="num">
                                      <p:cBhvr additive="repl">
                                        <p:cTn id="7" dur="1000" fill="hold"/>
                                        <p:tgtEl>
                                          <p:spTgt spid="253"/>
                                        </p:tgtEl>
                                        <p:attrNameLst>
                                          <p:attrName>ppt_w</p:attrName>
                                        </p:attrNameLst>
                                      </p:cBhvr>
                                      <p:tavLst>
                                        <p:tav tm="0">
                                          <p:val>
                                            <p:fltVal val="0"/>
                                          </p:val>
                                        </p:tav>
                                        <p:tav tm="100000">
                                          <p:val>
                                            <p:strVal val="#ppt_w"/>
                                          </p:val>
                                        </p:tav>
                                      </p:tavLst>
                                    </p:anim>
                                    <p:anim calcmode="lin" valueType="num">
                                      <p:cBhvr additive="repl">
                                        <p:cTn id="8" dur="1000" fill="hold"/>
                                        <p:tgtEl>
                                          <p:spTgt spid="253"/>
                                        </p:tgtEl>
                                        <p:attrNameLst>
                                          <p:attrName>ppt_h</p:attrName>
                                        </p:attrNameLst>
                                      </p:cBhvr>
                                      <p:tavLst>
                                        <p:tav tm="0">
                                          <p:val>
                                            <p:strVal val="#ppt_h"/>
                                          </p:val>
                                        </p:tav>
                                        <p:tav tm="100000">
                                          <p:val>
                                            <p:strVal val="#ppt_h"/>
                                          </p:val>
                                        </p:tav>
                                      </p:tavLst>
                                    </p:anim>
                                  </p:childTnLst>
                                </p:cTn>
                              </p:par>
                              <p:par>
                                <p:cTn id="9" presetID="2" presetClass="entr" presetSubtype="2" fill="hold" nodeType="withEffect">
                                  <p:stCondLst>
                                    <p:cond delay="1600"/>
                                  </p:stCondLst>
                                  <p:childTnLst>
                                    <p:set>
                                      <p:cBhvr>
                                        <p:cTn id="10" dur="1" fill="hold">
                                          <p:stCondLst>
                                            <p:cond delay="0"/>
                                          </p:stCondLst>
                                        </p:cTn>
                                        <p:tgtEl>
                                          <p:spTgt spid="254"/>
                                        </p:tgtEl>
                                        <p:attrNameLst>
                                          <p:attrName>style.visibility</p:attrName>
                                        </p:attrNameLst>
                                      </p:cBhvr>
                                      <p:to>
                                        <p:strVal val="visible"/>
                                      </p:to>
                                    </p:set>
                                    <p:anim calcmode="lin" valueType="num">
                                      <p:cBhvr additive="repl">
                                        <p:cTn id="11" dur="750" fill="hold"/>
                                        <p:tgtEl>
                                          <p:spTgt spid="254"/>
                                        </p:tgtEl>
                                        <p:attrNameLst>
                                          <p:attrName>ppt_x</p:attrName>
                                        </p:attrNameLst>
                                      </p:cBhvr>
                                      <p:tavLst>
                                        <p:tav tm="0">
                                          <p:val>
                                            <p:strVal val="1+#ppt_w/2"/>
                                          </p:val>
                                        </p:tav>
                                        <p:tav tm="100000">
                                          <p:val>
                                            <p:strVal val="#ppt_x"/>
                                          </p:val>
                                        </p:tav>
                                      </p:tavLst>
                                    </p:anim>
                                    <p:anim calcmode="lin" valueType="num">
                                      <p:cBhvr additive="repl">
                                        <p:cTn id="12" dur="750" fill="hold"/>
                                        <p:tgtEl>
                                          <p:spTgt spid="254"/>
                                        </p:tgtEl>
                                        <p:attrNameLst>
                                          <p:attrName>ppt_y</p:attrName>
                                        </p:attrNameLst>
                                      </p:cBhvr>
                                      <p:tavLst>
                                        <p:tav tm="0">
                                          <p:val>
                                            <p:strVal val="#ppt_y"/>
                                          </p:val>
                                        </p:tav>
                                        <p:tav tm="100000">
                                          <p:val>
                                            <p:strVal val="#ppt_y"/>
                                          </p:val>
                                        </p:tav>
                                      </p:tavLst>
                                    </p:anim>
                                  </p:childTnLst>
                                </p:cTn>
                              </p:par>
                              <p:par>
                                <p:cTn id="13" presetID="53" presetClass="entr" presetSubtype="16" fill="hold" nodeType="withEffect">
                                  <p:stCondLst>
                                    <p:cond delay="700"/>
                                  </p:stCondLst>
                                  <p:childTnLst>
                                    <p:set>
                                      <p:cBhvr>
                                        <p:cTn id="14" dur="1" fill="hold">
                                          <p:stCondLst>
                                            <p:cond delay="0"/>
                                          </p:stCondLst>
                                        </p:cTn>
                                        <p:tgtEl>
                                          <p:spTgt spid="255"/>
                                        </p:tgtEl>
                                        <p:attrNameLst>
                                          <p:attrName>style.visibility</p:attrName>
                                        </p:attrNameLst>
                                      </p:cBhvr>
                                      <p:to>
                                        <p:strVal val="visible"/>
                                      </p:to>
                                    </p:set>
                                    <p:anim calcmode="lin" valueType="num">
                                      <p:cBhvr additive="repl">
                                        <p:cTn id="15" dur="1250" fill="hold"/>
                                        <p:tgtEl>
                                          <p:spTgt spid="255"/>
                                        </p:tgtEl>
                                        <p:attrNameLst>
                                          <p:attrName>ppt_w</p:attrName>
                                        </p:attrNameLst>
                                      </p:cBhvr>
                                      <p:tavLst>
                                        <p:tav tm="0">
                                          <p:val>
                                            <p:fltVal val="0"/>
                                          </p:val>
                                        </p:tav>
                                        <p:tav tm="100000">
                                          <p:val>
                                            <p:strVal val="#ppt_w"/>
                                          </p:val>
                                        </p:tav>
                                      </p:tavLst>
                                    </p:anim>
                                    <p:anim calcmode="lin" valueType="num">
                                      <p:cBhvr additive="repl">
                                        <p:cTn id="16" dur="1250" fill="hold"/>
                                        <p:tgtEl>
                                          <p:spTgt spid="255"/>
                                        </p:tgtEl>
                                        <p:attrNameLst>
                                          <p:attrName>ppt_h</p:attrName>
                                        </p:attrNameLst>
                                      </p:cBhvr>
                                      <p:tavLst>
                                        <p:tav tm="0">
                                          <p:val>
                                            <p:fltVal val="0"/>
                                          </p:val>
                                        </p:tav>
                                        <p:tav tm="100000">
                                          <p:val>
                                            <p:strVal val="#ppt_h"/>
                                          </p:val>
                                        </p:tav>
                                      </p:tavLst>
                                    </p:anim>
                                    <p:animEffect transition="in" filter="fade">
                                      <p:cBhvr additive="repl">
                                        <p:cTn id="17" dur="1250"/>
                                        <p:tgtEl>
                                          <p:spTgt spid="255"/>
                                        </p:tgtEl>
                                      </p:cBhvr>
                                    </p:animEffect>
                                  </p:childTnLst>
                                </p:cTn>
                              </p:par>
                              <p:par>
                                <p:cTn id="18" presetID="53" presetClass="entr" presetSubtype="16" fill="hold" nodeType="withEffect">
                                  <p:stCondLst>
                                    <p:cond delay="1300"/>
                                  </p:stCondLst>
                                  <p:childTnLst>
                                    <p:set>
                                      <p:cBhvr>
                                        <p:cTn id="19" dur="1" fill="hold">
                                          <p:stCondLst>
                                            <p:cond delay="0"/>
                                          </p:stCondLst>
                                        </p:cTn>
                                        <p:tgtEl>
                                          <p:spTgt spid="259"/>
                                        </p:tgtEl>
                                        <p:attrNameLst>
                                          <p:attrName>style.visibility</p:attrName>
                                        </p:attrNameLst>
                                      </p:cBhvr>
                                      <p:to>
                                        <p:strVal val="visible"/>
                                      </p:to>
                                    </p:set>
                                    <p:anim calcmode="lin" valueType="num">
                                      <p:cBhvr additive="repl">
                                        <p:cTn id="20" dur="1250" fill="hold"/>
                                        <p:tgtEl>
                                          <p:spTgt spid="259"/>
                                        </p:tgtEl>
                                        <p:attrNameLst>
                                          <p:attrName>ppt_w</p:attrName>
                                        </p:attrNameLst>
                                      </p:cBhvr>
                                      <p:tavLst>
                                        <p:tav tm="0">
                                          <p:val>
                                            <p:fltVal val="0"/>
                                          </p:val>
                                        </p:tav>
                                        <p:tav tm="100000">
                                          <p:val>
                                            <p:strVal val="#ppt_w"/>
                                          </p:val>
                                        </p:tav>
                                      </p:tavLst>
                                    </p:anim>
                                    <p:anim calcmode="lin" valueType="num">
                                      <p:cBhvr additive="repl">
                                        <p:cTn id="21" dur="1250" fill="hold"/>
                                        <p:tgtEl>
                                          <p:spTgt spid="259"/>
                                        </p:tgtEl>
                                        <p:attrNameLst>
                                          <p:attrName>ppt_h</p:attrName>
                                        </p:attrNameLst>
                                      </p:cBhvr>
                                      <p:tavLst>
                                        <p:tav tm="0">
                                          <p:val>
                                            <p:fltVal val="0"/>
                                          </p:val>
                                        </p:tav>
                                        <p:tav tm="100000">
                                          <p:val>
                                            <p:strVal val="#ppt_h"/>
                                          </p:val>
                                        </p:tav>
                                      </p:tavLst>
                                    </p:anim>
                                    <p:animEffect transition="in" filter="fade">
                                      <p:cBhvr additive="repl">
                                        <p:cTn id="22" dur="1250"/>
                                        <p:tgtEl>
                                          <p:spTgt spid="259"/>
                                        </p:tgtEl>
                                      </p:cBhvr>
                                    </p:animEffect>
                                  </p:childTnLst>
                                </p:cTn>
                              </p:par>
                              <p:par>
                                <p:cTn id="23" presetID="53" presetClass="entr" presetSubtype="16" fill="hold" nodeType="withEffect">
                                  <p:stCondLst>
                                    <p:cond delay="2000"/>
                                  </p:stCondLst>
                                  <p:childTnLst>
                                    <p:set>
                                      <p:cBhvr>
                                        <p:cTn id="24" dur="1" fill="hold">
                                          <p:stCondLst>
                                            <p:cond delay="0"/>
                                          </p:stCondLst>
                                        </p:cTn>
                                        <p:tgtEl>
                                          <p:spTgt spid="263"/>
                                        </p:tgtEl>
                                        <p:attrNameLst>
                                          <p:attrName>style.visibility</p:attrName>
                                        </p:attrNameLst>
                                      </p:cBhvr>
                                      <p:to>
                                        <p:strVal val="visible"/>
                                      </p:to>
                                    </p:set>
                                    <p:anim calcmode="lin" valueType="num">
                                      <p:cBhvr additive="repl">
                                        <p:cTn id="25" dur="1250" fill="hold"/>
                                        <p:tgtEl>
                                          <p:spTgt spid="263"/>
                                        </p:tgtEl>
                                        <p:attrNameLst>
                                          <p:attrName>ppt_w</p:attrName>
                                        </p:attrNameLst>
                                      </p:cBhvr>
                                      <p:tavLst>
                                        <p:tav tm="0">
                                          <p:val>
                                            <p:fltVal val="0"/>
                                          </p:val>
                                        </p:tav>
                                        <p:tav tm="100000">
                                          <p:val>
                                            <p:strVal val="#ppt_w"/>
                                          </p:val>
                                        </p:tav>
                                      </p:tavLst>
                                    </p:anim>
                                    <p:anim calcmode="lin" valueType="num">
                                      <p:cBhvr additive="repl">
                                        <p:cTn id="26" dur="1250" fill="hold"/>
                                        <p:tgtEl>
                                          <p:spTgt spid="263"/>
                                        </p:tgtEl>
                                        <p:attrNameLst>
                                          <p:attrName>ppt_h</p:attrName>
                                        </p:attrNameLst>
                                      </p:cBhvr>
                                      <p:tavLst>
                                        <p:tav tm="0">
                                          <p:val>
                                            <p:fltVal val="0"/>
                                          </p:val>
                                        </p:tav>
                                        <p:tav tm="100000">
                                          <p:val>
                                            <p:strVal val="#ppt_h"/>
                                          </p:val>
                                        </p:tav>
                                      </p:tavLst>
                                    </p:anim>
                                    <p:animEffect transition="in" filter="fade">
                                      <p:cBhvr additive="repl">
                                        <p:cTn id="27" dur="125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5720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scene3d>
              <a:camera prst="orthographicFront"/>
              <a:lightRig rig="threePt" dir="t"/>
            </a:scene3d>
          </a:bodyPr>
          <a:p>
            <a:pPr>
              <a:lnSpc>
                <a:spcPct val="100000"/>
              </a:lnSpc>
            </a:pP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rPr>
              <a:t>作为穿越者，这一切都让你觉得新奇有趣，很快你就找到了自己最热血的工作——组建后宫。而面对自己后宫乌泱泱一大片人，你陷入深深的愁思......</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微软雅黑" panose="020B0503020204020204" charset="-122"/>
            </a:endParaRPr>
          </a:p>
        </p:txBody>
      </p:sp>
      <p:sp>
        <p:nvSpPr>
          <p:cNvPr id="268" name="CustomShape 2"/>
          <p:cNvSpPr/>
          <p:nvPr/>
        </p:nvSpPr>
        <p:spPr>
          <a:xfrm>
            <a:off x="2906280" y="1476720"/>
            <a:ext cx="1720080" cy="1716120"/>
          </a:xfrm>
          <a:custGeom>
            <a:avLst/>
            <a:gdLst/>
            <a:ahLst/>
            <a:cxnLst/>
            <a:rect l="l" t="t"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rgbClr val="1F74AD"/>
          </a:solidFill>
          <a:ln>
            <a:noFill/>
          </a:ln>
        </p:spPr>
        <p:style>
          <a:lnRef idx="0">
            <a:srgbClr val="FFFFFF"/>
          </a:lnRef>
          <a:fillRef idx="0">
            <a:srgbClr val="FFFFFF"/>
          </a:fillRef>
          <a:effectRef idx="0">
            <a:srgbClr val="FFFFFF"/>
          </a:effectRef>
          <a:fontRef idx="minor"/>
        </p:style>
      </p:sp>
      <p:sp>
        <p:nvSpPr>
          <p:cNvPr id="269" name="CustomShape 3"/>
          <p:cNvSpPr/>
          <p:nvPr/>
        </p:nvSpPr>
        <p:spPr>
          <a:xfrm rot="5400000">
            <a:off x="4405680" y="1476720"/>
            <a:ext cx="1720080" cy="1716120"/>
          </a:xfrm>
          <a:custGeom>
            <a:avLst/>
            <a:gdLst/>
            <a:ahLst/>
            <a:cxnLst/>
            <a:rect l="l" t="t"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rgbClr val="3498DB"/>
          </a:solidFill>
          <a:ln>
            <a:noFill/>
          </a:ln>
        </p:spPr>
        <p:style>
          <a:lnRef idx="0">
            <a:srgbClr val="FFFFFF"/>
          </a:lnRef>
          <a:fillRef idx="0">
            <a:srgbClr val="FFFFFF"/>
          </a:fillRef>
          <a:effectRef idx="0">
            <a:srgbClr val="FFFFFF"/>
          </a:effectRef>
          <a:fontRef idx="minor"/>
        </p:style>
      </p:sp>
      <p:sp>
        <p:nvSpPr>
          <p:cNvPr id="270" name="CustomShape 4"/>
          <p:cNvSpPr/>
          <p:nvPr/>
        </p:nvSpPr>
        <p:spPr>
          <a:xfrm>
            <a:off x="4405320" y="2975760"/>
            <a:ext cx="1720080" cy="1716120"/>
          </a:xfrm>
          <a:custGeom>
            <a:avLst/>
            <a:gdLst/>
            <a:ahLst/>
            <a:cxnLst/>
            <a:rect l="l" t="t"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rgbClr val="1AA3AA"/>
          </a:solidFill>
          <a:ln>
            <a:noFill/>
          </a:ln>
        </p:spPr>
        <p:style>
          <a:lnRef idx="0">
            <a:srgbClr val="FFFFFF"/>
          </a:lnRef>
          <a:fillRef idx="0">
            <a:srgbClr val="FFFFFF"/>
          </a:fillRef>
          <a:effectRef idx="0">
            <a:srgbClr val="FFFFFF"/>
          </a:effectRef>
          <a:fontRef idx="minor"/>
        </p:style>
      </p:sp>
      <p:sp>
        <p:nvSpPr>
          <p:cNvPr id="271" name="CustomShape 5"/>
          <p:cNvSpPr/>
          <p:nvPr/>
        </p:nvSpPr>
        <p:spPr>
          <a:xfrm rot="5400000">
            <a:off x="2906640" y="2975400"/>
            <a:ext cx="1720080" cy="1716120"/>
          </a:xfrm>
          <a:custGeom>
            <a:avLst/>
            <a:gdLst/>
            <a:ahLst/>
            <a:cxnLst/>
            <a:rect l="l" t="t"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rgbClr val="69A35B"/>
          </a:solidFill>
          <a:ln>
            <a:noFill/>
          </a:ln>
        </p:spPr>
        <p:style>
          <a:lnRef idx="0">
            <a:srgbClr val="FFFFFF"/>
          </a:lnRef>
          <a:fillRef idx="0">
            <a:srgbClr val="FFFFFF"/>
          </a:fillRef>
          <a:effectRef idx="0">
            <a:srgbClr val="FFFFFF"/>
          </a:effectRef>
          <a:fontRef idx="minor"/>
        </p:style>
      </p:sp>
      <p:sp>
        <p:nvSpPr>
          <p:cNvPr id="272" name="CustomShape 6"/>
          <p:cNvSpPr/>
          <p:nvPr/>
        </p:nvSpPr>
        <p:spPr>
          <a:xfrm>
            <a:off x="3439080" y="2009520"/>
            <a:ext cx="2153160" cy="2149200"/>
          </a:xfrm>
          <a:prstGeom prst="ellipse">
            <a:avLst/>
          </a:prstGeom>
          <a:solidFill>
            <a:srgbClr val="F2F2F2"/>
          </a:solidFill>
          <a:ln>
            <a:noFill/>
          </a:ln>
        </p:spPr>
        <p:style>
          <a:lnRef idx="0">
            <a:srgbClr val="FFFFFF"/>
          </a:lnRef>
          <a:fillRef idx="0">
            <a:srgbClr val="FFFFFF"/>
          </a:fillRef>
          <a:effectRef idx="0">
            <a:srgbClr val="FFFFFF"/>
          </a:effectRef>
          <a:fontRef idx="minor"/>
        </p:style>
      </p:sp>
      <p:sp>
        <p:nvSpPr>
          <p:cNvPr id="273" name="CustomShape 7"/>
          <p:cNvSpPr/>
          <p:nvPr/>
        </p:nvSpPr>
        <p:spPr>
          <a:xfrm>
            <a:off x="3511080" y="2081520"/>
            <a:ext cx="2009520" cy="2005200"/>
          </a:xfrm>
          <a:prstGeom prst="ellipse">
            <a:avLst/>
          </a:prstGeom>
          <a:solidFill>
            <a:srgbClr val="FFFFFF"/>
          </a:solidFill>
          <a:ln>
            <a:noFill/>
          </a:ln>
        </p:spPr>
        <p:style>
          <a:lnRef idx="0">
            <a:srgbClr val="FFFFFF"/>
          </a:lnRef>
          <a:fillRef idx="0">
            <a:srgbClr val="FFFFFF"/>
          </a:fillRef>
          <a:effectRef idx="0">
            <a:srgbClr val="FFFFFF"/>
          </a:effectRef>
          <a:fontRef idx="minor"/>
        </p:style>
      </p:sp>
      <p:sp>
        <p:nvSpPr>
          <p:cNvPr id="274" name="CustomShape 8"/>
          <p:cNvSpPr/>
          <p:nvPr/>
        </p:nvSpPr>
        <p:spPr>
          <a:xfrm rot="5400000">
            <a:off x="3596040" y="2163960"/>
            <a:ext cx="888480" cy="888480"/>
          </a:xfrm>
          <a:custGeom>
            <a:avLst/>
            <a:gdLst/>
            <a:ahLst/>
            <a:cxnLst/>
            <a:rect l="l" t="t" r="r" b="b"/>
            <a:pathLst>
              <a:path w="1304149" h="1304149">
                <a:moveTo>
                  <a:pt x="0" y="0"/>
                </a:moveTo>
                <a:lnTo>
                  <a:pt x="1304149" y="0"/>
                </a:lnTo>
                <a:lnTo>
                  <a:pt x="1304149" y="1304149"/>
                </a:lnTo>
                <a:lnTo>
                  <a:pt x="1212073" y="1299500"/>
                </a:lnTo>
                <a:cubicBezTo>
                  <a:pt x="575433" y="1234845"/>
                  <a:pt x="69304" y="728717"/>
                  <a:pt x="4650" y="92077"/>
                </a:cubicBezTo>
                <a:lnTo>
                  <a:pt x="0" y="0"/>
                </a:lnTo>
                <a:close/>
              </a:path>
            </a:pathLst>
          </a:custGeom>
          <a:solidFill>
            <a:srgbClr val="1F74AD"/>
          </a:solidFill>
          <a:ln w="12600">
            <a:noFill/>
          </a:ln>
        </p:spPr>
        <p:style>
          <a:lnRef idx="0">
            <a:srgbClr val="FFFFFF"/>
          </a:lnRef>
          <a:fillRef idx="0">
            <a:srgbClr val="FFFFFF"/>
          </a:fillRef>
          <a:effectRef idx="0">
            <a:srgbClr val="FFFFFF"/>
          </a:effectRef>
          <a:fontRef idx="minor"/>
        </p:style>
      </p:sp>
      <p:sp>
        <p:nvSpPr>
          <p:cNvPr id="275" name="CustomShape 9"/>
          <p:cNvSpPr/>
          <p:nvPr/>
        </p:nvSpPr>
        <p:spPr>
          <a:xfrm rot="5400000">
            <a:off x="4548240" y="2163960"/>
            <a:ext cx="888480" cy="888480"/>
          </a:xfrm>
          <a:custGeom>
            <a:avLst/>
            <a:gdLst/>
            <a:ahLst/>
            <a:cxnLst/>
            <a:rect l="l" t="t" r="r" b="b"/>
            <a:pathLst>
              <a:path w="1304149" h="1304149">
                <a:moveTo>
                  <a:pt x="0" y="1304149"/>
                </a:moveTo>
                <a:lnTo>
                  <a:pt x="4650" y="1212072"/>
                </a:lnTo>
                <a:cubicBezTo>
                  <a:pt x="69304" y="575432"/>
                  <a:pt x="575433" y="69304"/>
                  <a:pt x="1212073" y="4649"/>
                </a:cubicBezTo>
                <a:lnTo>
                  <a:pt x="1304149" y="0"/>
                </a:lnTo>
                <a:lnTo>
                  <a:pt x="1304149" y="1304149"/>
                </a:lnTo>
                <a:lnTo>
                  <a:pt x="0" y="1304149"/>
                </a:lnTo>
                <a:close/>
              </a:path>
            </a:pathLst>
          </a:custGeom>
          <a:solidFill>
            <a:srgbClr val="3498DB"/>
          </a:solidFill>
          <a:ln w="12600">
            <a:noFill/>
          </a:ln>
        </p:spPr>
        <p:style>
          <a:lnRef idx="0">
            <a:srgbClr val="FFFFFF"/>
          </a:lnRef>
          <a:fillRef idx="0">
            <a:srgbClr val="FFFFFF"/>
          </a:fillRef>
          <a:effectRef idx="0">
            <a:srgbClr val="FFFFFF"/>
          </a:effectRef>
          <a:fontRef idx="minor"/>
        </p:style>
      </p:sp>
      <p:sp>
        <p:nvSpPr>
          <p:cNvPr id="276" name="CustomShape 10"/>
          <p:cNvSpPr/>
          <p:nvPr/>
        </p:nvSpPr>
        <p:spPr>
          <a:xfrm rot="5400000">
            <a:off x="3596040" y="3116160"/>
            <a:ext cx="888480" cy="888480"/>
          </a:xfrm>
          <a:custGeom>
            <a:avLst/>
            <a:gdLst/>
            <a:ahLst/>
            <a:cxnLst/>
            <a:rect l="l" t="t" r="r" b="b"/>
            <a:pathLst>
              <a:path w="1304150" h="1304149">
                <a:moveTo>
                  <a:pt x="0" y="1304149"/>
                </a:moveTo>
                <a:lnTo>
                  <a:pt x="0" y="0"/>
                </a:lnTo>
                <a:lnTo>
                  <a:pt x="1304150" y="0"/>
                </a:lnTo>
                <a:lnTo>
                  <a:pt x="1299500" y="92077"/>
                </a:lnTo>
                <a:cubicBezTo>
                  <a:pt x="1234846" y="728717"/>
                  <a:pt x="728717" y="1234845"/>
                  <a:pt x="92078" y="1299500"/>
                </a:cubicBezTo>
                <a:lnTo>
                  <a:pt x="0" y="1304149"/>
                </a:lnTo>
                <a:close/>
              </a:path>
            </a:pathLst>
          </a:custGeom>
          <a:solidFill>
            <a:srgbClr val="69A35B"/>
          </a:solidFill>
          <a:ln w="12600">
            <a:noFill/>
          </a:ln>
        </p:spPr>
        <p:style>
          <a:lnRef idx="0">
            <a:srgbClr val="FFFFFF"/>
          </a:lnRef>
          <a:fillRef idx="0">
            <a:srgbClr val="FFFFFF"/>
          </a:fillRef>
          <a:effectRef idx="0">
            <a:srgbClr val="FFFFFF"/>
          </a:effectRef>
          <a:fontRef idx="minor"/>
        </p:style>
      </p:sp>
      <p:sp>
        <p:nvSpPr>
          <p:cNvPr id="277" name="CustomShape 11"/>
          <p:cNvSpPr/>
          <p:nvPr/>
        </p:nvSpPr>
        <p:spPr>
          <a:xfrm rot="5400000">
            <a:off x="4548240" y="3116160"/>
            <a:ext cx="888480" cy="888480"/>
          </a:xfrm>
          <a:custGeom>
            <a:avLst/>
            <a:gdLst/>
            <a:ahLst/>
            <a:cxnLst/>
            <a:rect l="l" t="t" r="r" b="b"/>
            <a:pathLst>
              <a:path w="1304150" h="1304149">
                <a:moveTo>
                  <a:pt x="0" y="1304149"/>
                </a:moveTo>
                <a:lnTo>
                  <a:pt x="0" y="0"/>
                </a:lnTo>
                <a:lnTo>
                  <a:pt x="92078" y="4649"/>
                </a:lnTo>
                <a:cubicBezTo>
                  <a:pt x="728717" y="69304"/>
                  <a:pt x="1234846" y="575432"/>
                  <a:pt x="1299500" y="1212072"/>
                </a:cubicBezTo>
                <a:lnTo>
                  <a:pt x="1304150" y="1304149"/>
                </a:lnTo>
                <a:lnTo>
                  <a:pt x="0" y="1304149"/>
                </a:lnTo>
                <a:close/>
              </a:path>
            </a:pathLst>
          </a:custGeom>
          <a:solidFill>
            <a:srgbClr val="1AA3AA"/>
          </a:solidFill>
          <a:ln w="12600">
            <a:noFill/>
          </a:ln>
        </p:spPr>
        <p:style>
          <a:lnRef idx="0">
            <a:srgbClr val="FFFFFF"/>
          </a:lnRef>
          <a:fillRef idx="0">
            <a:srgbClr val="FFFFFF"/>
          </a:fillRef>
          <a:effectRef idx="0">
            <a:srgbClr val="FFFFFF"/>
          </a:effectRef>
          <a:fontRef idx="minor"/>
        </p:style>
      </p:sp>
      <p:sp>
        <p:nvSpPr>
          <p:cNvPr id="278" name="CustomShape 12"/>
          <p:cNvSpPr/>
          <p:nvPr/>
        </p:nvSpPr>
        <p:spPr>
          <a:xfrm>
            <a:off x="3818520" y="2470320"/>
            <a:ext cx="442800" cy="43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00000"/>
              </a:lnSpc>
            </a:pPr>
            <a:r>
              <a:rPr lang="en-US" sz="2700" b="1" strike="noStrike" spc="-1">
                <a:solidFill>
                  <a:srgbClr val="FFFFFF"/>
                </a:solidFill>
                <a:latin typeface="Arial" panose="020B0604020202020204"/>
                <a:ea typeface="DejaVu Sans"/>
              </a:rPr>
              <a:t>1</a:t>
            </a:r>
            <a:endParaRPr lang="en-US" sz="2700" b="0" strike="noStrike" spc="-1">
              <a:latin typeface="Arial" panose="020B0604020202020204"/>
            </a:endParaRPr>
          </a:p>
        </p:txBody>
      </p:sp>
      <p:sp>
        <p:nvSpPr>
          <p:cNvPr id="279" name="CustomShape 13"/>
          <p:cNvSpPr/>
          <p:nvPr/>
        </p:nvSpPr>
        <p:spPr>
          <a:xfrm>
            <a:off x="4770360" y="2453400"/>
            <a:ext cx="442800" cy="43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00000"/>
              </a:lnSpc>
            </a:pPr>
            <a:r>
              <a:rPr lang="en-US" sz="2700" b="1" strike="noStrike" spc="-1">
                <a:solidFill>
                  <a:srgbClr val="FFFFFF"/>
                </a:solidFill>
                <a:latin typeface="Arial" panose="020B0604020202020204"/>
                <a:ea typeface="DejaVu Sans"/>
              </a:rPr>
              <a:t>2</a:t>
            </a:r>
            <a:endParaRPr lang="en-US" sz="2700" b="0" strike="noStrike" spc="-1">
              <a:latin typeface="Arial" panose="020B0604020202020204"/>
            </a:endParaRPr>
          </a:p>
        </p:txBody>
      </p:sp>
      <p:sp>
        <p:nvSpPr>
          <p:cNvPr id="280" name="CustomShape 14"/>
          <p:cNvSpPr/>
          <p:nvPr/>
        </p:nvSpPr>
        <p:spPr>
          <a:xfrm>
            <a:off x="4770360" y="3307680"/>
            <a:ext cx="442800" cy="43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00000"/>
              </a:lnSpc>
            </a:pPr>
            <a:r>
              <a:rPr lang="en-US" sz="2700" b="1" strike="noStrike" spc="-1">
                <a:solidFill>
                  <a:srgbClr val="FFFFFF"/>
                </a:solidFill>
                <a:latin typeface="Arial" panose="020B0604020202020204"/>
                <a:ea typeface="DejaVu Sans"/>
              </a:rPr>
              <a:t>3</a:t>
            </a:r>
            <a:endParaRPr lang="en-US" sz="2700" b="0" strike="noStrike" spc="-1">
              <a:latin typeface="Arial" panose="020B0604020202020204"/>
            </a:endParaRPr>
          </a:p>
        </p:txBody>
      </p:sp>
      <p:sp>
        <p:nvSpPr>
          <p:cNvPr id="281" name="CustomShape 15"/>
          <p:cNvSpPr/>
          <p:nvPr/>
        </p:nvSpPr>
        <p:spPr>
          <a:xfrm>
            <a:off x="3818520" y="3307680"/>
            <a:ext cx="442800" cy="435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p>
            <a:pPr algn="ctr">
              <a:lnSpc>
                <a:spcPct val="100000"/>
              </a:lnSpc>
            </a:pPr>
            <a:r>
              <a:rPr lang="en-US" sz="2700" b="1" strike="noStrike" spc="-1">
                <a:solidFill>
                  <a:srgbClr val="FFFFFF"/>
                </a:solidFill>
                <a:latin typeface="Arial" panose="020B0604020202020204"/>
                <a:ea typeface="DejaVu Sans"/>
              </a:rPr>
              <a:t>4</a:t>
            </a:r>
            <a:endParaRPr lang="en-US" sz="2700" b="0" strike="noStrike" spc="-1">
              <a:latin typeface="Arial" panose="020B0604020202020204"/>
            </a:endParaRPr>
          </a:p>
        </p:txBody>
      </p:sp>
      <p:sp>
        <p:nvSpPr>
          <p:cNvPr id="282" name="CustomShape 16"/>
          <p:cNvSpPr/>
          <p:nvPr/>
        </p:nvSpPr>
        <p:spPr>
          <a:xfrm>
            <a:off x="5471640" y="1742040"/>
            <a:ext cx="386280" cy="371520"/>
          </a:xfrm>
          <a:custGeom>
            <a:avLst/>
            <a:gdLst/>
            <a:ahLst/>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283" name="CustomShape 17"/>
          <p:cNvSpPr/>
          <p:nvPr/>
        </p:nvSpPr>
        <p:spPr>
          <a:xfrm>
            <a:off x="3143520" y="1702440"/>
            <a:ext cx="386280" cy="385560"/>
          </a:xfrm>
          <a:custGeom>
            <a:avLst/>
            <a:gdLst/>
            <a:ahLst/>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284" name="CustomShape 18"/>
          <p:cNvSpPr/>
          <p:nvPr/>
        </p:nvSpPr>
        <p:spPr>
          <a:xfrm>
            <a:off x="3164040" y="4048200"/>
            <a:ext cx="386280" cy="371520"/>
          </a:xfrm>
          <a:custGeom>
            <a:avLst/>
            <a:gdLst/>
            <a:ahLst/>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285" name="CustomShape 19"/>
          <p:cNvSpPr/>
          <p:nvPr/>
        </p:nvSpPr>
        <p:spPr>
          <a:xfrm>
            <a:off x="5462640" y="4079160"/>
            <a:ext cx="386280" cy="336960"/>
          </a:xfrm>
          <a:custGeom>
            <a:avLst/>
            <a:gdLst/>
            <a:ahLst/>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rgbClr val="FFFFFF"/>
          </a:solidFill>
          <a:ln>
            <a:noFill/>
          </a:ln>
        </p:spPr>
        <p:style>
          <a:lnRef idx="0">
            <a:srgbClr val="FFFFFF"/>
          </a:lnRef>
          <a:fillRef idx="0">
            <a:srgbClr val="FFFFFF"/>
          </a:fillRef>
          <a:effectRef idx="0">
            <a:srgbClr val="FFFFFF"/>
          </a:effectRef>
          <a:fontRef idx="minor"/>
        </p:style>
      </p:sp>
      <p:sp>
        <p:nvSpPr>
          <p:cNvPr id="286" name="CustomShape 20"/>
          <p:cNvSpPr/>
          <p:nvPr/>
        </p:nvSpPr>
        <p:spPr>
          <a:xfrm>
            <a:off x="398880" y="1401480"/>
            <a:ext cx="2159280" cy="300240"/>
          </a:xfrm>
          <a:prstGeom prst="rect">
            <a:avLst/>
          </a:prstGeom>
          <a:noFill/>
          <a:ln>
            <a:noFill/>
          </a:ln>
        </p:spPr>
        <p:style>
          <a:lnRef idx="0">
            <a:srgbClr val="FFFFFF"/>
          </a:lnRef>
          <a:fillRef idx="0">
            <a:srgbClr val="FFFFFF"/>
          </a:fillRef>
          <a:effectRef idx="0">
            <a:srgbClr val="FFFFFF"/>
          </a:effectRef>
          <a:fontRef idx="minor"/>
        </p:style>
        <p:txBody>
          <a:bodyPr lIns="67680" tIns="35280" rIns="67680" bIns="0" anchor="b"/>
          <a:p>
            <a:pPr algn="ctr">
              <a:lnSpc>
                <a:spcPct val="120000"/>
              </a:lnSpc>
            </a:pPr>
            <a:r>
              <a:rPr lang="en-US" sz="2800" b="1" strike="noStrike" spc="296">
                <a:solidFill>
                  <a:srgbClr val="DAD4BE"/>
                </a:solidFill>
                <a:latin typeface="微软雅黑" panose="020B0503020204020204" charset="-122"/>
                <a:ea typeface="微软雅黑" panose="020B0503020204020204" charset="-122"/>
              </a:rPr>
              <a:t>侍卫</a:t>
            </a:r>
            <a:endParaRPr lang="en-US" sz="2800" b="0" strike="noStrike" spc="-1">
              <a:latin typeface="Arial" panose="020B0604020202020204"/>
            </a:endParaRPr>
          </a:p>
        </p:txBody>
      </p:sp>
      <p:sp>
        <p:nvSpPr>
          <p:cNvPr id="287" name="CustomShape 21"/>
          <p:cNvSpPr/>
          <p:nvPr/>
        </p:nvSpPr>
        <p:spPr>
          <a:xfrm>
            <a:off x="535680" y="1984320"/>
            <a:ext cx="2159280" cy="468360"/>
          </a:xfrm>
          <a:prstGeom prst="rect">
            <a:avLst/>
          </a:prstGeom>
          <a:noFill/>
          <a:ln>
            <a:noFill/>
          </a:ln>
        </p:spPr>
        <p:style>
          <a:lnRef idx="0">
            <a:srgbClr val="FFFFFF"/>
          </a:lnRef>
          <a:fillRef idx="0">
            <a:srgbClr val="FFFFFF"/>
          </a:fillRef>
          <a:effectRef idx="0">
            <a:srgbClr val="FFFFFF"/>
          </a:effectRef>
          <a:fontRef idx="minor"/>
        </p:style>
        <p:txBody>
          <a:bodyPr lIns="67680" tIns="0" rIns="67680" bIns="35280">
            <a:normAutofit/>
          </a:bodyPr>
          <a:p>
            <a:pPr algn="ctr">
              <a:lnSpc>
                <a:spcPct val="120000"/>
              </a:lnSpc>
            </a:pPr>
            <a:r>
              <a:rPr lang="en-US" sz="1600" b="0" strike="noStrike" spc="145">
                <a:solidFill>
                  <a:srgbClr val="FFFFFF"/>
                </a:solidFill>
                <a:latin typeface="微软雅黑" panose="020B0503020204020204" charset="-122"/>
                <a:ea typeface="微软雅黑" panose="020B0503020204020204" charset="-122"/>
              </a:rPr>
              <a:t>保护皇宫安全</a:t>
            </a:r>
            <a:endParaRPr lang="en-US" sz="1600" b="0" strike="noStrike" spc="-1">
              <a:latin typeface="Arial" panose="020B0604020202020204"/>
            </a:endParaRPr>
          </a:p>
        </p:txBody>
      </p:sp>
      <p:sp>
        <p:nvSpPr>
          <p:cNvPr id="288" name="CustomShape 22"/>
          <p:cNvSpPr/>
          <p:nvPr/>
        </p:nvSpPr>
        <p:spPr>
          <a:xfrm>
            <a:off x="398880" y="3202560"/>
            <a:ext cx="2159280" cy="300240"/>
          </a:xfrm>
          <a:prstGeom prst="rect">
            <a:avLst/>
          </a:prstGeom>
          <a:noFill/>
          <a:ln>
            <a:noFill/>
          </a:ln>
        </p:spPr>
        <p:style>
          <a:lnRef idx="0">
            <a:srgbClr val="FFFFFF"/>
          </a:lnRef>
          <a:fillRef idx="0">
            <a:srgbClr val="FFFFFF"/>
          </a:fillRef>
          <a:effectRef idx="0">
            <a:srgbClr val="FFFFFF"/>
          </a:effectRef>
          <a:fontRef idx="minor"/>
        </p:style>
        <p:txBody>
          <a:bodyPr lIns="67680" tIns="35280" rIns="67680" bIns="0" anchor="b"/>
          <a:p>
            <a:pPr algn="ctr">
              <a:lnSpc>
                <a:spcPct val="120000"/>
              </a:lnSpc>
            </a:pPr>
            <a:r>
              <a:rPr lang="en-US" sz="2800" b="1" strike="noStrike" spc="296">
                <a:solidFill>
                  <a:srgbClr val="FFFFFF"/>
                </a:solidFill>
                <a:latin typeface="微软雅黑" panose="020B0503020204020204" charset="-122"/>
                <a:ea typeface="微软雅黑" panose="020B0503020204020204" charset="-122"/>
              </a:rPr>
              <a:t>侍女</a:t>
            </a:r>
            <a:endParaRPr lang="en-US" sz="2800" b="0" strike="noStrike" spc="-1">
              <a:latin typeface="Arial" panose="020B0604020202020204"/>
            </a:endParaRPr>
          </a:p>
        </p:txBody>
      </p:sp>
      <p:sp>
        <p:nvSpPr>
          <p:cNvPr id="289" name="CustomShape 23"/>
          <p:cNvSpPr/>
          <p:nvPr/>
        </p:nvSpPr>
        <p:spPr>
          <a:xfrm>
            <a:off x="535680" y="3851640"/>
            <a:ext cx="2159280" cy="468360"/>
          </a:xfrm>
          <a:prstGeom prst="rect">
            <a:avLst/>
          </a:prstGeom>
          <a:noFill/>
          <a:ln>
            <a:noFill/>
          </a:ln>
        </p:spPr>
        <p:style>
          <a:lnRef idx="0">
            <a:srgbClr val="FFFFFF"/>
          </a:lnRef>
          <a:fillRef idx="0">
            <a:srgbClr val="FFFFFF"/>
          </a:fillRef>
          <a:effectRef idx="0">
            <a:srgbClr val="FFFFFF"/>
          </a:effectRef>
          <a:fontRef idx="minor"/>
        </p:style>
        <p:txBody>
          <a:bodyPr lIns="67680" tIns="0" rIns="67680" bIns="35280">
            <a:normAutofit/>
          </a:bodyPr>
          <a:p>
            <a:pPr algn="ctr">
              <a:lnSpc>
                <a:spcPct val="120000"/>
              </a:lnSpc>
            </a:pPr>
            <a:r>
              <a:rPr lang="en-US" sz="1600" b="0" strike="noStrike" spc="145">
                <a:solidFill>
                  <a:srgbClr val="FFFFFF"/>
                </a:solidFill>
                <a:latin typeface="微软雅黑" panose="020B0503020204020204" charset="-122"/>
                <a:ea typeface="微软雅黑" panose="020B0503020204020204" charset="-122"/>
              </a:rPr>
              <a:t>照顾老婆们日常起居</a:t>
            </a:r>
            <a:endParaRPr lang="en-US" sz="1600" b="0" strike="noStrike" spc="-1">
              <a:latin typeface="Arial" panose="020B0604020202020204"/>
            </a:endParaRPr>
          </a:p>
        </p:txBody>
      </p:sp>
      <p:sp>
        <p:nvSpPr>
          <p:cNvPr id="290" name="CustomShape 24"/>
          <p:cNvSpPr/>
          <p:nvPr/>
        </p:nvSpPr>
        <p:spPr>
          <a:xfrm>
            <a:off x="6620040" y="1461240"/>
            <a:ext cx="2159280" cy="300240"/>
          </a:xfrm>
          <a:prstGeom prst="rect">
            <a:avLst/>
          </a:prstGeom>
          <a:noFill/>
          <a:ln>
            <a:noFill/>
          </a:ln>
        </p:spPr>
        <p:style>
          <a:lnRef idx="0">
            <a:srgbClr val="FFFFFF"/>
          </a:lnRef>
          <a:fillRef idx="0">
            <a:srgbClr val="FFFFFF"/>
          </a:fillRef>
          <a:effectRef idx="0">
            <a:srgbClr val="FFFFFF"/>
          </a:effectRef>
          <a:fontRef idx="minor"/>
        </p:style>
        <p:txBody>
          <a:bodyPr lIns="67680" tIns="35280" rIns="67680" bIns="0" anchor="b"/>
          <a:p>
            <a:pPr>
              <a:lnSpc>
                <a:spcPct val="120000"/>
              </a:lnSpc>
            </a:pPr>
            <a:r>
              <a:rPr lang="en-US" sz="3200" b="1" strike="noStrike" spc="296">
                <a:solidFill>
                  <a:srgbClr val="FFFFFF"/>
                </a:solidFill>
                <a:latin typeface="微软雅黑" panose="020B0503020204020204" charset="-122"/>
                <a:ea typeface="微软雅黑" panose="020B0503020204020204" charset="-122"/>
              </a:rPr>
              <a:t>太监</a:t>
            </a:r>
            <a:endParaRPr lang="en-US" sz="3200" b="0" strike="noStrike" spc="-1">
              <a:latin typeface="Arial" panose="020B0604020202020204"/>
            </a:endParaRPr>
          </a:p>
        </p:txBody>
      </p:sp>
      <p:sp>
        <p:nvSpPr>
          <p:cNvPr id="291" name="CustomShape 25"/>
          <p:cNvSpPr/>
          <p:nvPr/>
        </p:nvSpPr>
        <p:spPr>
          <a:xfrm>
            <a:off x="6542640" y="1984320"/>
            <a:ext cx="2159280" cy="468360"/>
          </a:xfrm>
          <a:prstGeom prst="rect">
            <a:avLst/>
          </a:prstGeom>
          <a:noFill/>
          <a:ln>
            <a:noFill/>
          </a:ln>
        </p:spPr>
        <p:style>
          <a:lnRef idx="0">
            <a:srgbClr val="FFFFFF"/>
          </a:lnRef>
          <a:fillRef idx="0">
            <a:srgbClr val="FFFFFF"/>
          </a:fillRef>
          <a:effectRef idx="0">
            <a:srgbClr val="FFFFFF"/>
          </a:effectRef>
          <a:fontRef idx="minor"/>
        </p:style>
        <p:txBody>
          <a:bodyPr lIns="67680" tIns="0" rIns="67680" bIns="35280">
            <a:normAutofit/>
          </a:bodyPr>
          <a:p>
            <a:pPr>
              <a:lnSpc>
                <a:spcPct val="120000"/>
              </a:lnSpc>
            </a:pPr>
            <a:r>
              <a:rPr lang="en-US" sz="1800" b="0" strike="noStrike" spc="145">
                <a:solidFill>
                  <a:srgbClr val="FFFFFF"/>
                </a:solidFill>
                <a:latin typeface="微软雅黑" panose="020B0503020204020204" charset="-122"/>
                <a:ea typeface="微软雅黑" panose="020B0503020204020204" charset="-122"/>
              </a:rPr>
              <a:t>打小报告</a:t>
            </a:r>
            <a:endParaRPr lang="en-US" sz="1800" b="0" strike="noStrike" spc="-1">
              <a:latin typeface="Arial" panose="020B0604020202020204"/>
            </a:endParaRPr>
          </a:p>
        </p:txBody>
      </p:sp>
      <p:sp>
        <p:nvSpPr>
          <p:cNvPr id="292" name="CustomShape 26"/>
          <p:cNvSpPr/>
          <p:nvPr/>
        </p:nvSpPr>
        <p:spPr>
          <a:xfrm>
            <a:off x="6030000" y="3193560"/>
            <a:ext cx="2159280" cy="300240"/>
          </a:xfrm>
          <a:prstGeom prst="rect">
            <a:avLst/>
          </a:prstGeom>
          <a:noFill/>
          <a:ln>
            <a:noFill/>
          </a:ln>
        </p:spPr>
        <p:style>
          <a:lnRef idx="0">
            <a:srgbClr val="FFFFFF"/>
          </a:lnRef>
          <a:fillRef idx="0">
            <a:srgbClr val="FFFFFF"/>
          </a:fillRef>
          <a:effectRef idx="0">
            <a:srgbClr val="FFFFFF"/>
          </a:effectRef>
          <a:fontRef idx="minor"/>
        </p:style>
        <p:txBody>
          <a:bodyPr lIns="67680" tIns="35280" rIns="67680" bIns="0" anchor="b"/>
          <a:p>
            <a:pPr algn="ctr">
              <a:lnSpc>
                <a:spcPct val="120000"/>
              </a:lnSpc>
            </a:pPr>
            <a:r>
              <a:rPr lang="en-US" sz="3200" b="1" strike="noStrike" spc="296">
                <a:solidFill>
                  <a:srgbClr val="FFFFFF"/>
                </a:solidFill>
                <a:latin typeface="微软雅黑" panose="020B0503020204020204" charset="-122"/>
                <a:ea typeface="微软雅黑" panose="020B0503020204020204" charset="-122"/>
              </a:rPr>
              <a:t>佳丽</a:t>
            </a:r>
            <a:endParaRPr lang="en-US" sz="3200" b="0" strike="noStrike" spc="-1">
              <a:latin typeface="Arial" panose="020B0604020202020204"/>
            </a:endParaRPr>
          </a:p>
        </p:txBody>
      </p:sp>
      <p:sp>
        <p:nvSpPr>
          <p:cNvPr id="293" name="CustomShape 27"/>
          <p:cNvSpPr/>
          <p:nvPr/>
        </p:nvSpPr>
        <p:spPr>
          <a:xfrm>
            <a:off x="6217200" y="3706200"/>
            <a:ext cx="2159280" cy="468360"/>
          </a:xfrm>
          <a:prstGeom prst="rect">
            <a:avLst/>
          </a:prstGeom>
          <a:noFill/>
          <a:ln>
            <a:noFill/>
          </a:ln>
        </p:spPr>
        <p:style>
          <a:lnRef idx="0">
            <a:srgbClr val="FFFFFF"/>
          </a:lnRef>
          <a:fillRef idx="0">
            <a:srgbClr val="FFFFFF"/>
          </a:fillRef>
          <a:effectRef idx="0">
            <a:srgbClr val="FFFFFF"/>
          </a:effectRef>
          <a:fontRef idx="minor"/>
        </p:style>
        <p:txBody>
          <a:bodyPr lIns="67680" tIns="0" rIns="67680" bIns="35280">
            <a:normAutofit/>
          </a:bodyPr>
          <a:p>
            <a:pPr algn="ctr">
              <a:lnSpc>
                <a:spcPct val="120000"/>
              </a:lnSpc>
            </a:pPr>
            <a:r>
              <a:rPr lang="en-US" sz="1800" b="0" strike="noStrike" spc="145">
                <a:solidFill>
                  <a:srgbClr val="FFFFFF"/>
                </a:solidFill>
                <a:latin typeface="微软雅黑" panose="020B0503020204020204" charset="-122"/>
                <a:ea typeface="微软雅黑" panose="020B0503020204020204" charset="-122"/>
              </a:rPr>
              <a:t>陪吃陪喝陪玩</a:t>
            </a:r>
            <a:endParaRPr lang="en-US" sz="1800" b="0" strike="noStrike" spc="-1">
              <a:latin typeface="Arial" panose="020B0604020202020204"/>
            </a:endParaRPr>
          </a:p>
        </p:txBody>
      </p:sp>
      <p:pic>
        <p:nvPicPr>
          <p:cNvPr id="294" name="图片 5"/>
          <p:cNvPicPr/>
          <p:nvPr/>
        </p:nvPicPr>
        <p:blipFill>
          <a:blip r:embed="rId1"/>
          <a:stretch>
            <a:fillRect/>
          </a:stretch>
        </p:blipFill>
        <p:spPr>
          <a:xfrm>
            <a:off x="4097520" y="2666160"/>
            <a:ext cx="835920" cy="83592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31369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0" strike="noStrike" spc="-1">
                <a:solidFill>
                  <a:srgbClr val="FFFFFF"/>
                </a:solidFill>
                <a:latin typeface="微软雅黑" panose="020B0503020204020204" charset="-122"/>
                <a:ea typeface="微软雅黑" panose="020B0503020204020204" charset="-122"/>
              </a:rPr>
              <a:t>封装</a:t>
            </a:r>
            <a:endParaRPr lang="en-US" sz="3200" b="0" strike="noStrike" spc="-1">
              <a:solidFill>
                <a:srgbClr val="FFFFFF"/>
              </a:solidFill>
              <a:latin typeface="微软雅黑" panose="020B0503020204020204" charset="-122"/>
              <a:ea typeface="微软雅黑" panose="020B0503020204020204" charset="-122"/>
            </a:endParaRPr>
          </a:p>
        </p:txBody>
      </p:sp>
      <p:sp>
        <p:nvSpPr>
          <p:cNvPr id="296" name="CustomShape 2"/>
          <p:cNvSpPr/>
          <p:nvPr/>
        </p:nvSpPr>
        <p:spPr>
          <a:xfrm>
            <a:off x="457200" y="1134110"/>
            <a:ext cx="8228330" cy="3338195"/>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rmAutofit fontScale="90000"/>
          </a:bodyPr>
          <a:p>
            <a:pPr>
              <a:lnSpc>
                <a:spcPct val="100000"/>
              </a:lnSpc>
            </a:pPr>
            <a:r>
              <a:rPr lang="en-US" sz="1800" b="1" strike="noStrike" spc="-1">
                <a:solidFill>
                  <a:srgbClr val="FFFFFF"/>
                </a:solidFill>
                <a:latin typeface="Arial" panose="020B0604020202020204"/>
                <a:ea typeface="宋体" panose="02010600030101010101" pitchFamily="2" charset="-122"/>
              </a:rPr>
              <a:t>行为角度</a:t>
            </a:r>
            <a:r>
              <a:rPr lang="en-US" sz="1800" b="0" strike="noStrike" spc="-1">
                <a:solidFill>
                  <a:srgbClr val="FFFFFF"/>
                </a:solidFill>
                <a:latin typeface="Arial" panose="020B0604020202020204"/>
                <a:ea typeface="宋体" panose="02010600030101010101" pitchFamily="2" charset="-122"/>
              </a:rPr>
              <a:t>：</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向类外（我）提供必要的功能（打小报告、保护安全……），隐藏实现的细节</a:t>
            </a:r>
            <a:endParaRPr lang="en-US" sz="1800" b="0" strike="noStrike" spc="-1">
              <a:solidFill>
                <a:srgbClr val="FFFFFF"/>
              </a:solidFill>
              <a:latin typeface="Arial" panose="020B0604020202020204"/>
              <a:ea typeface="宋体" panose="02010600030101010101" pitchFamily="2" charset="-122"/>
            </a:endParaRPr>
          </a:p>
          <a:p>
            <a:pPr>
              <a:lnSpc>
                <a:spcPct val="100000"/>
              </a:lnSpc>
            </a:pPr>
            <a:endParaRPr lang="en-US" sz="1800" b="0" strike="noStrike" spc="-1">
              <a:latin typeface="Arial" panose="020B0604020202020204"/>
            </a:endParaRPr>
          </a:p>
          <a:p>
            <a:pPr>
              <a:lnSpc>
                <a:spcPct val="100000"/>
              </a:lnSpc>
            </a:pPr>
            <a:r>
              <a:rPr lang="en-US" sz="1800" b="1" strike="noStrike" spc="-1">
                <a:solidFill>
                  <a:srgbClr val="FFFFFF"/>
                </a:solidFill>
                <a:latin typeface="Arial" panose="020B0604020202020204"/>
                <a:ea typeface="宋体" panose="02010600030101010101" pitchFamily="2" charset="-122"/>
              </a:rPr>
              <a:t>设计角度</a:t>
            </a:r>
            <a:r>
              <a:rPr lang="en-US" sz="1800" b="0" strike="noStrike" spc="-1">
                <a:solidFill>
                  <a:srgbClr val="FFFFFF"/>
                </a:solidFill>
                <a:latin typeface="Arial" panose="020B0604020202020204"/>
                <a:ea typeface="宋体" panose="02010600030101010101" pitchFamily="2" charset="-122"/>
              </a:rPr>
              <a:t>：</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a:t>
            </a:r>
            <a:r>
              <a:rPr lang="en-US" sz="1800" b="0" strike="noStrike" spc="-1">
                <a:solidFill>
                  <a:srgbClr val="FF0000"/>
                </a:solidFill>
                <a:latin typeface="Arial" panose="020B0604020202020204"/>
                <a:ea typeface="宋体" panose="02010600030101010101" pitchFamily="2" charset="-122"/>
              </a:rPr>
              <a:t>分而治之</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将我管理皇宫的需求分开，每一个类处理独立的功能</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a:t>
            </a:r>
            <a:r>
              <a:rPr lang="en-US" sz="1800" b="0" strike="noStrike" spc="-1">
                <a:solidFill>
                  <a:srgbClr val="FF0000"/>
                </a:solidFill>
                <a:latin typeface="Arial" panose="020B0604020202020204"/>
                <a:ea typeface="宋体" panose="02010600030101010101" pitchFamily="2" charset="-122"/>
              </a:rPr>
              <a:t>变则疏之</a:t>
            </a:r>
            <a:r>
              <a:rPr lang="en-US" sz="1800" b="0" strike="noStrike" spc="-1">
                <a:solidFill>
                  <a:srgbClr val="FFFFFF"/>
                </a:solidFill>
                <a:latin typeface="Arial" panose="020B0604020202020204"/>
                <a:ea typeface="宋体" panose="02010600030101010101" pitchFamily="2" charset="-122"/>
              </a:rPr>
              <a:t> </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对于可能产生变化的功能单独封装，在我突发奇想让侍卫陪我打猎练武功，让	公公帮我处理奏章的时候，其他类的功能不受影响</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a:t>
            </a:r>
            <a:r>
              <a:rPr lang="en-US" sz="1800" b="0" strike="noStrike" spc="-1">
                <a:solidFill>
                  <a:srgbClr val="FF0000"/>
                </a:solidFill>
                <a:latin typeface="Arial" panose="020B0604020202020204"/>
                <a:ea typeface="宋体" panose="02010600030101010101" pitchFamily="2" charset="-122"/>
              </a:rPr>
              <a:t>高内聚</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每个类都在皇帝的淫威（调用）下完成自己独立的工作</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a:t>
            </a:r>
            <a:r>
              <a:rPr lang="en-US" sz="1800" b="0" strike="noStrike" spc="-1">
                <a:solidFill>
                  <a:srgbClr val="FF0000"/>
                </a:solidFill>
                <a:latin typeface="Arial" panose="020B0604020202020204"/>
                <a:ea typeface="宋体" panose="02010600030101010101" pitchFamily="2" charset="-122"/>
              </a:rPr>
              <a:t>低耦合</a:t>
            </a:r>
            <a:r>
              <a:rPr lang="en-US" sz="1800" b="0" strike="noStrike" spc="-1">
                <a:solidFill>
                  <a:srgbClr val="FFFFFF"/>
                </a:solidFill>
                <a:latin typeface="Arial" panose="020B0604020202020204"/>
                <a:ea typeface="宋体" panose="02010600030101010101" pitchFamily="2" charset="-122"/>
              </a:rPr>
              <a:t> </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类于类的关联性要低，不要你们联合在一起，是想来造反吗？！</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5720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00000"/>
              </a:lnSpc>
            </a:pPr>
            <a:r>
              <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安顿好后宫这一大群人之后，你总算有时间来面对你的老婆们了，莺莺燕燕的她们各有特色，令你乐不思蜀</a:t>
            </a:r>
            <a:endParaRPr lang="en-US" sz="1600" b="0" strike="noStrike" spc="-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298" name="CustomShape 2"/>
          <p:cNvSpPr/>
          <p:nvPr/>
        </p:nvSpPr>
        <p:spPr>
          <a:xfrm>
            <a:off x="4845600" y="1203480"/>
            <a:ext cx="3839760" cy="298260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1800" b="0" u="sng" strike="noStrike" spc="-1">
                <a:solidFill>
                  <a:srgbClr val="FFFFFF"/>
                </a:solidFill>
                <a:uFillTx/>
                <a:latin typeface="Arial" panose="020B0604020202020204"/>
              </a:rPr>
              <a:t>文臣</a:t>
            </a:r>
            <a:r>
              <a:rPr lang="en-US" sz="1800" b="0" strike="noStrike" spc="-1">
                <a:solidFill>
                  <a:srgbClr val="FFFFFF"/>
                </a:solidFill>
                <a:latin typeface="Arial" panose="020B0604020202020204"/>
              </a:rPr>
              <a:t>之女</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rPr>
              <a:t>	</a:t>
            </a:r>
            <a:r>
              <a:rPr lang="en-US" sz="1800" b="0" strike="noStrike" spc="-1">
                <a:solidFill>
                  <a:srgbClr val="FFFFFF"/>
                </a:solidFill>
                <a:latin typeface="Arial" panose="020B0604020202020204"/>
                <a:ea typeface="宋体" panose="02010600030101010101" pitchFamily="2" charset="-122"/>
              </a:rPr>
              <a:t>她们</a:t>
            </a:r>
            <a:r>
              <a:rPr lang="en-US" sz="1800" b="0" u="sng" strike="noStrike" spc="-1">
                <a:solidFill>
                  <a:srgbClr val="FFFFFF"/>
                </a:solidFill>
                <a:uFillTx/>
                <a:latin typeface="Arial" panose="020B0604020202020204"/>
                <a:ea typeface="宋体" panose="02010600030101010101" pitchFamily="2" charset="-122"/>
              </a:rPr>
              <a:t>琴棋书画样样精通</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u="sng" strike="noStrike" spc="-1">
                <a:solidFill>
                  <a:srgbClr val="FFFFFF"/>
                </a:solidFill>
                <a:uFillTx/>
                <a:latin typeface="Arial" panose="020B0604020202020204"/>
                <a:ea typeface="宋体" panose="02010600030101010101" pitchFamily="2" charset="-122"/>
              </a:rPr>
              <a:t>武将</a:t>
            </a:r>
            <a:r>
              <a:rPr lang="en-US" sz="1800" b="0" strike="noStrike" spc="-1">
                <a:solidFill>
                  <a:srgbClr val="FFFFFF"/>
                </a:solidFill>
                <a:latin typeface="Arial" panose="020B0604020202020204"/>
                <a:ea typeface="宋体" panose="02010600030101010101" pitchFamily="2" charset="-122"/>
              </a:rPr>
              <a:t>之女</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她们</a:t>
            </a:r>
            <a:r>
              <a:rPr lang="en-US" sz="1800" b="0" u="sng" strike="noStrike" spc="-1">
                <a:solidFill>
                  <a:srgbClr val="FFFFFF"/>
                </a:solidFill>
                <a:uFillTx/>
                <a:latin typeface="Arial" panose="020B0604020202020204"/>
                <a:ea typeface="宋体" panose="02010600030101010101" pitchFamily="2" charset="-122"/>
              </a:rPr>
              <a:t>身姿矫健开朗豪爽</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
        <p:nvSpPr>
          <p:cNvPr id="299" name="CustomShape 3"/>
          <p:cNvSpPr/>
          <p:nvPr/>
        </p:nvSpPr>
        <p:spPr>
          <a:xfrm>
            <a:off x="457200" y="1203480"/>
            <a:ext cx="3827520" cy="35762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en-US" sz="1800" b="0" strike="noStrike" spc="-1">
                <a:solidFill>
                  <a:srgbClr val="FFFFFF"/>
                </a:solidFill>
                <a:latin typeface="Arial" panose="020B0604020202020204"/>
              </a:rPr>
              <a:t>出生</a:t>
            </a:r>
            <a:r>
              <a:rPr lang="en-US" sz="1800" b="0" u="sng" strike="noStrike" spc="-1">
                <a:solidFill>
                  <a:srgbClr val="FFFFFF"/>
                </a:solidFill>
                <a:uFillTx/>
                <a:latin typeface="Arial" panose="020B0604020202020204"/>
              </a:rPr>
              <a:t>江南</a:t>
            </a:r>
            <a:r>
              <a:rPr lang="en-US" sz="1800" b="0" strike="noStrike" spc="-1">
                <a:solidFill>
                  <a:srgbClr val="FFFFFF"/>
                </a:solidFill>
                <a:latin typeface="Arial" panose="020B0604020202020204"/>
              </a:rPr>
              <a:t>水乡的她们</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rPr>
              <a:t>	</a:t>
            </a:r>
            <a:r>
              <a:rPr lang="en-US" sz="1800" b="0" strike="noStrike" spc="-1">
                <a:solidFill>
                  <a:srgbClr val="FFFFFF"/>
                </a:solidFill>
                <a:latin typeface="Arial" panose="020B0604020202020204"/>
                <a:ea typeface="宋体" panose="02010600030101010101" pitchFamily="2" charset="-122"/>
              </a:rPr>
              <a:t>有着</a:t>
            </a:r>
            <a:r>
              <a:rPr lang="en-US" sz="1800" b="1" u="sng" strike="noStrike" spc="-1">
                <a:solidFill>
                  <a:srgbClr val="FFFFFF"/>
                </a:solidFill>
                <a:uFillTx/>
                <a:latin typeface="Arial" panose="020B0604020202020204"/>
                <a:ea typeface="宋体" panose="02010600030101010101" pitchFamily="2" charset="-122"/>
              </a:rPr>
              <a:t>江南</a:t>
            </a:r>
            <a:r>
              <a:rPr lang="en-US" sz="1800" b="0" strike="noStrike" spc="-1">
                <a:solidFill>
                  <a:srgbClr val="FFFFFF"/>
                </a:solidFill>
                <a:latin typeface="Arial" panose="020B0604020202020204"/>
                <a:ea typeface="宋体" panose="02010600030101010101" pitchFamily="2" charset="-122"/>
              </a:rPr>
              <a:t>独有的</a:t>
            </a:r>
            <a:r>
              <a:rPr lang="en-US" sz="1800" b="1" i="1" strike="noStrike" spc="-1">
                <a:solidFill>
                  <a:srgbClr val="FFFFFF"/>
                </a:solidFill>
                <a:latin typeface="Arial" panose="020B0604020202020204"/>
                <a:ea typeface="宋体" panose="02010600030101010101" pitchFamily="2" charset="-122"/>
              </a:rPr>
              <a:t>温婉</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出生</a:t>
            </a:r>
            <a:r>
              <a:rPr lang="en-US" sz="1800" b="0" u="sng" strike="noStrike" spc="-1">
                <a:solidFill>
                  <a:srgbClr val="FFFFFF"/>
                </a:solidFill>
                <a:uFillTx/>
                <a:latin typeface="Arial" panose="020B0604020202020204"/>
                <a:ea typeface="宋体" panose="02010600030101010101" pitchFamily="2" charset="-122"/>
              </a:rPr>
              <a:t>塞外</a:t>
            </a:r>
            <a:r>
              <a:rPr lang="en-US" sz="1800" b="0" strike="noStrike" spc="-1">
                <a:solidFill>
                  <a:srgbClr val="FFFFFF"/>
                </a:solidFill>
                <a:latin typeface="Arial" panose="020B0604020202020204"/>
                <a:ea typeface="宋体" panose="02010600030101010101" pitchFamily="2" charset="-122"/>
              </a:rPr>
              <a:t>的她们</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有着</a:t>
            </a:r>
            <a:r>
              <a:rPr lang="en-US" sz="1800" b="0" u="sng" strike="noStrike" spc="-1">
                <a:solidFill>
                  <a:srgbClr val="FFFFFF"/>
                </a:solidFill>
                <a:uFillTx/>
                <a:latin typeface="Arial" panose="020B0604020202020204"/>
                <a:ea typeface="宋体" panose="02010600030101010101" pitchFamily="2" charset="-122"/>
              </a:rPr>
              <a:t>塞外</a:t>
            </a:r>
            <a:r>
              <a:rPr lang="en-US" sz="1800" b="0" strike="noStrike" spc="-1">
                <a:solidFill>
                  <a:srgbClr val="FFFFFF"/>
                </a:solidFill>
                <a:latin typeface="Arial" panose="020B0604020202020204"/>
                <a:ea typeface="宋体" panose="02010600030101010101" pitchFamily="2" charset="-122"/>
              </a:rPr>
              <a:t>独有的英武</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出生</a:t>
            </a:r>
            <a:r>
              <a:rPr lang="en-US" sz="1800" b="0" u="sng" strike="noStrike" spc="-1">
                <a:solidFill>
                  <a:srgbClr val="FFFFFF"/>
                </a:solidFill>
                <a:uFillTx/>
                <a:latin typeface="Arial" panose="020B0604020202020204"/>
                <a:ea typeface="宋体" panose="02010600030101010101" pitchFamily="2" charset="-122"/>
              </a:rPr>
              <a:t>西域</a:t>
            </a:r>
            <a:r>
              <a:rPr lang="en-US" sz="1800" b="0" strike="noStrike" spc="-1">
                <a:solidFill>
                  <a:srgbClr val="FFFFFF"/>
                </a:solidFill>
                <a:latin typeface="Arial" panose="020B0604020202020204"/>
                <a:ea typeface="宋体" panose="02010600030101010101" pitchFamily="2" charset="-122"/>
              </a:rPr>
              <a:t>的她们</a:t>
            </a: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	有着</a:t>
            </a:r>
            <a:r>
              <a:rPr lang="en-US" sz="1800" b="0" u="sng" strike="noStrike" spc="-1">
                <a:solidFill>
                  <a:srgbClr val="FFFFFF"/>
                </a:solidFill>
                <a:uFillTx/>
                <a:latin typeface="Arial" panose="020B0604020202020204"/>
                <a:ea typeface="宋体" panose="02010600030101010101" pitchFamily="2" charset="-122"/>
              </a:rPr>
              <a:t>西域</a:t>
            </a:r>
            <a:r>
              <a:rPr lang="en-US" sz="1800" b="0" strike="noStrike" spc="-1">
                <a:solidFill>
                  <a:srgbClr val="FFFFFF"/>
                </a:solidFill>
                <a:latin typeface="Arial" panose="020B0604020202020204"/>
                <a:ea typeface="宋体" panose="02010600030101010101" pitchFamily="2" charset="-122"/>
              </a:rPr>
              <a:t>独有的风情</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Arial" panose="020B0604020202020204"/>
                <a:ea typeface="宋体" panose="02010600030101010101" pitchFamily="2" charset="-122"/>
              </a:rPr>
              <a:t>……</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205200"/>
            <a:ext cx="8228520" cy="8578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gn="ctr">
              <a:lnSpc>
                <a:spcPct val="100000"/>
              </a:lnSpc>
            </a:pPr>
            <a:r>
              <a:rPr lang="en-US" sz="3200" b="0" strike="noStrike" spc="-1">
                <a:solidFill>
                  <a:srgbClr val="FFFFFF"/>
                </a:solidFill>
                <a:latin typeface="微软雅黑" panose="020B0503020204020204" charset="-122"/>
                <a:ea typeface="微软雅黑" panose="020B0503020204020204" charset="-122"/>
              </a:rPr>
              <a:t>继承</a:t>
            </a:r>
            <a:endParaRPr lang="en-US" sz="3200" b="0" strike="noStrike" spc="-1">
              <a:solidFill>
                <a:srgbClr val="FFFFFF"/>
              </a:solidFill>
              <a:latin typeface="微软雅黑" panose="020B0503020204020204" charset="-122"/>
              <a:ea typeface="微软雅黑" panose="020B0503020204020204" charset="-122"/>
            </a:endParaRPr>
          </a:p>
        </p:txBody>
      </p:sp>
      <p:sp>
        <p:nvSpPr>
          <p:cNvPr id="301" name="CustomShape 2"/>
          <p:cNvSpPr/>
          <p:nvPr/>
        </p:nvSpPr>
        <p:spPr>
          <a:xfrm>
            <a:off x="457200" y="1203480"/>
            <a:ext cx="8228520" cy="29822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150000"/>
              </a:lnSpc>
            </a:pPr>
            <a:r>
              <a:rPr lang="en-US" sz="1800" b="0" strike="noStrike" spc="-1">
                <a:solidFill>
                  <a:srgbClr val="FFFFFF"/>
                </a:solidFill>
                <a:latin typeface="楷体" panose="02010609060101010101" charset="-122"/>
                <a:ea typeface="楷体" panose="02010609060101010101" charset="-122"/>
                <a:cs typeface="楷体" panose="02010609060101010101" charset="-122"/>
              </a:rPr>
              <a:t>    子类将直接具有父类的成员（会写诗，会骑马……），同时可以新增自己的功能（发展个人特色，青出于蓝而胜于蓝）</a:t>
            </a:r>
            <a:endParaRPr lang="en-US" sz="1800" b="0" strike="noStrike" spc="-1">
              <a:latin typeface="楷体" panose="02010609060101010101" charset="-122"/>
              <a:ea typeface="楷体" panose="02010609060101010101" charset="-122"/>
              <a:cs typeface="楷体" panose="02010609060101010101" charset="-122"/>
            </a:endParaRPr>
          </a:p>
          <a:p>
            <a:pPr>
              <a:lnSpc>
                <a:spcPct val="150000"/>
              </a:lnSpc>
            </a:pPr>
            <a:r>
              <a:rPr lang="en-US" sz="1800" b="0" strike="noStrike" spc="-1">
                <a:solidFill>
                  <a:srgbClr val="FFFFFF"/>
                </a:solidFill>
                <a:latin typeface="楷体" panose="02010609060101010101" charset="-122"/>
                <a:ea typeface="楷体" panose="02010609060101010101" charset="-122"/>
                <a:cs typeface="楷体" panose="02010609060101010101" charset="-122"/>
              </a:rPr>
              <a:t>    子类与父类耦合程度高（同一父类的老婆们具有相近的利益，得要小心她们抱团坑我才行！）</a:t>
            </a:r>
            <a:endParaRPr lang="en-US" sz="1800" b="0" strike="noStrike" spc="-1">
              <a:latin typeface="楷体" panose="02010609060101010101" charset="-122"/>
              <a:ea typeface="楷体" panose="02010609060101010101" charset="-122"/>
              <a:cs typeface="楷体" panose="02010609060101010101" charset="-122"/>
            </a:endParaRPr>
          </a:p>
          <a:p>
            <a:pPr>
              <a:lnSpc>
                <a:spcPct val="150000"/>
              </a:lnSpc>
            </a:pPr>
            <a:r>
              <a:rPr lang="en-US" sz="1800" b="0" strike="noStrike" spc="-1">
                <a:solidFill>
                  <a:srgbClr val="FFFFFF"/>
                </a:solidFill>
                <a:latin typeface="楷体" panose="02010609060101010101" charset="-122"/>
                <a:ea typeface="楷体" panose="02010609060101010101" charset="-122"/>
                <a:cs typeface="楷体" panose="02010609060101010101" charset="-122"/>
              </a:rPr>
              <a:t>    父类的存在意义不在于单纯的复用代码，而是将相关类的共性进行抽象，统一概念来隔离变化，比如当你被老婆们的才艺花了眼时，让老婆们一个平台文艺汇演才是更好的选择</a:t>
            </a:r>
            <a:endParaRPr lang="en-US" sz="1800" b="0" strike="noStrike" spc="-1">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85863"/>
      </a:dk2>
      <a:lt2>
        <a:srgbClr val="37B0CD"/>
      </a:lt2>
      <a:accent1>
        <a:srgbClr val="77CAC0"/>
      </a:accent1>
      <a:accent2>
        <a:srgbClr val="7B4B73"/>
      </a:accent2>
      <a:accent3>
        <a:srgbClr val="F2615C"/>
      </a:accent3>
      <a:accent4>
        <a:srgbClr val="D34D42"/>
      </a:accent4>
      <a:accent5>
        <a:srgbClr val="DAD4BE"/>
      </a:accent5>
      <a:accent6>
        <a:srgbClr val="BCAF85"/>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2142</Words>
  <Application>WPS 演示</Application>
  <PresentationFormat/>
  <Paragraphs>226</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15</vt:i4>
      </vt:variant>
    </vt:vector>
  </HeadingPairs>
  <TitlesOfParts>
    <vt:vector size="34" baseType="lpstr">
      <vt:lpstr>Arial</vt:lpstr>
      <vt:lpstr>宋体</vt:lpstr>
      <vt:lpstr>Wingdings</vt:lpstr>
      <vt:lpstr>Arial</vt:lpstr>
      <vt:lpstr>Symbol</vt:lpstr>
      <vt:lpstr>Times New Roman</vt:lpstr>
      <vt:lpstr>Dotum</vt:lpstr>
      <vt:lpstr>微软雅黑</vt:lpstr>
      <vt:lpstr>DejaVu Sans</vt:lpstr>
      <vt:lpstr>Calibri</vt:lpstr>
      <vt:lpstr>Impact</vt:lpstr>
      <vt:lpstr>Arial Black</vt:lpstr>
      <vt:lpstr>Arial Unicode MS</vt:lpstr>
      <vt:lpstr>楷体</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Lsy</cp:lastModifiedBy>
  <cp:revision>4197</cp:revision>
  <dcterms:created xsi:type="dcterms:W3CDTF">2014-07-30T04:54:00Z</dcterms:created>
  <dcterms:modified xsi:type="dcterms:W3CDTF">2019-09-25T02:22:58Z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2052-11.1.0.9098</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全屏显示(16:9)</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