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varScale="1">
        <p:scale>
          <a:sx n="88" d="100"/>
          <a:sy n="88" d="100"/>
        </p:scale>
        <p:origin x="504"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2019/10/8</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sp>
        <p:nvSpPr>
          <p:cNvPr id="4" name="矩形 3"/>
          <p:cNvSpPr/>
          <p:nvPr/>
        </p:nvSpPr>
        <p:spPr>
          <a:xfrm>
            <a:off x="2046784" y="6309320"/>
            <a:ext cx="3685689" cy="369332"/>
          </a:xfrm>
          <a:prstGeom prst="rect">
            <a:avLst/>
          </a:prstGeom>
        </p:spPr>
        <p:txBody>
          <a:bodyPr wrap="none">
            <a:spAutoFit/>
          </a:bodyPr>
          <a:lstStyle/>
          <a:p>
            <a:r>
              <a:rPr lang="zh-CN" altLang="en-US" dirty="0">
                <a:solidFill>
                  <a:schemeClr val="tx1">
                    <a:lumMod val="65000"/>
                    <a:lumOff val="35000"/>
                  </a:schemeClr>
                </a:solidFill>
              </a:rPr>
              <a:t>https://www.tiobe.com/tiobe-index/</a:t>
            </a:r>
          </a:p>
        </p:txBody>
      </p:sp>
      <p:pic>
        <p:nvPicPr>
          <p:cNvPr id="2" name="图片 1">
            <a:extLst>
              <a:ext uri="{FF2B5EF4-FFF2-40B4-BE49-F238E27FC236}">
                <a16:creationId xmlns:a16="http://schemas.microsoft.com/office/drawing/2014/main" id="{38CFC093-C098-4B25-A903-9655FD60AD14}"/>
              </a:ext>
            </a:extLst>
          </p:cNvPr>
          <p:cNvPicPr>
            <a:picLocks noChangeAspect="1"/>
          </p:cNvPicPr>
          <p:nvPr/>
        </p:nvPicPr>
        <p:blipFill>
          <a:blip r:embed="rId3"/>
          <a:stretch>
            <a:fillRect/>
          </a:stretch>
        </p:blipFill>
        <p:spPr>
          <a:xfrm>
            <a:off x="2207568" y="1362539"/>
            <a:ext cx="7420476" cy="4803001"/>
          </a:xfrm>
          <a:prstGeom prst="rect">
            <a:avLst/>
          </a:prstGeom>
        </p:spPr>
      </p:pic>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0" name="表格 9">
            <a:extLst>
              <a:ext uri="{FF2B5EF4-FFF2-40B4-BE49-F238E27FC236}">
                <a16:creationId xmlns:a16="http://schemas.microsoft.com/office/drawing/2014/main" id="{8C507D5C-4907-43F8-920E-30C0EF7ED402}"/>
              </a:ext>
            </a:extLst>
          </p:cNvPr>
          <p:cNvGraphicFramePr>
            <a:graphicFrameLocks noGrp="1"/>
          </p:cNvGraphicFramePr>
          <p:nvPr>
            <p:extLst>
              <p:ext uri="{D42A27DB-BD31-4B8C-83A1-F6EECF244321}">
                <p14:modId xmlns:p14="http://schemas.microsoft.com/office/powerpoint/2010/main" val="354896599"/>
              </p:ext>
            </p:extLst>
          </p:nvPr>
        </p:nvGraphicFramePr>
        <p:xfrm>
          <a:off x="7608168" y="2891994"/>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44098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8322</TotalTime>
  <Words>5727</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黑体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769</cp:revision>
  <dcterms:created xsi:type="dcterms:W3CDTF">2007-10-21T01:27:31Z</dcterms:created>
  <dcterms:modified xsi:type="dcterms:W3CDTF">2019-10-08T03:10:21Z</dcterms:modified>
  <cp:category/>
</cp:coreProperties>
</file>