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Default Extension="wdp" ContentType="image/vnd.ms-photo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3686" r:id="rId2"/>
    <p:sldMasterId id="2147483699" r:id="rId3"/>
    <p:sldMasterId id="2147483711" r:id="rId4"/>
  </p:sldMasterIdLst>
  <p:notesMasterIdLst>
    <p:notesMasterId r:id="rId9"/>
  </p:notesMasterIdLst>
  <p:sldIdLst>
    <p:sldId id="256" r:id="rId5"/>
    <p:sldId id="318" r:id="rId6"/>
    <p:sldId id="319" r:id="rId7"/>
    <p:sldId id="320" r:id="rId8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宋体" pitchFamily="2" charset="-122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宋体" pitchFamily="2" charset="-122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宋体" pitchFamily="2" charset="-122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宋体" pitchFamily="2" charset="-122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FF"/>
    <a:srgbClr val="6699FF"/>
    <a:srgbClr val="FF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588" autoAdjust="0"/>
    <p:restoredTop sz="97148" autoAdjust="0"/>
  </p:normalViewPr>
  <p:slideViewPr>
    <p:cSldViewPr>
      <p:cViewPr>
        <p:scale>
          <a:sx n="71" d="100"/>
          <a:sy n="71" d="100"/>
        </p:scale>
        <p:origin x="-1122" y="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0967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7238" cy="3424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noProof="0" smtClean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3883025" y="8685213"/>
            <a:ext cx="2968625" cy="452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宋体" charset="-122"/>
              </a:defRPr>
            </a:lvl1pPr>
          </a:lstStyle>
          <a:p>
            <a:pPr>
              <a:defRPr/>
            </a:pPr>
            <a:fld id="{AF0BDCEE-9814-4E55-9E96-4DF1FE9AAE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3222D8F-F83B-446E-9998-F84F54D3B64C}" type="slidenum">
              <a:rPr lang="en-US" altLang="zh-CN" smtClean="0">
                <a:latin typeface="Times New Roman" pitchFamily="18" charset="0"/>
                <a:ea typeface="宋体" pitchFamily="2" charset="-122"/>
              </a:rPr>
              <a:pPr/>
              <a:t>1</a:t>
            </a:fld>
            <a:endParaRPr lang="en-US" altLang="zh-CN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AF0BDCEE-9814-4E55-9E96-4DF1FE9AAED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AF0BDCEE-9814-4E55-9E96-4DF1FE9AAED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AF0BDCEE-9814-4E55-9E96-4DF1FE9AAED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1640" y="2130426"/>
            <a:ext cx="6696744" cy="1470025"/>
          </a:xfrm>
        </p:spPr>
        <p:txBody>
          <a:bodyPr>
            <a:normAutofit/>
          </a:bodyPr>
          <a:lstStyle>
            <a:lvl1pPr algn="ctr">
              <a:defRPr sz="4000" b="0" baseline="0">
                <a:solidFill>
                  <a:schemeClr val="bg2"/>
                </a:solidFill>
                <a:effectLst/>
                <a:latin typeface="Arial Unicode MS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1">
                    <a:lumMod val="20000"/>
                    <a:lumOff val="80000"/>
                  </a:schemeClr>
                </a:solidFill>
                <a:latin typeface="Arial Unicode MS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7534D606-E2EA-402C-A130-877CFB59F12F}" type="datetimeFigureOut">
              <a:rPr lang="zh-CN" altLang="en-US" smtClean="0"/>
              <a:pPr/>
              <a:t>2013/8/30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1F64772-86EE-4BAA-A27F-C8DBBAFDA26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-432556" y="-1907599"/>
            <a:ext cx="10009112" cy="345638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127000" dist="114300" dir="5400000" algn="t" rotWithShape="0">
              <a:prstClr val="black">
                <a:alpha val="49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192" t="14700" r="6439" b="14910"/>
          <a:stretch/>
        </p:blipFill>
        <p:spPr>
          <a:xfrm>
            <a:off x="3761591" y="57345"/>
            <a:ext cx="1620818" cy="136705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15337" b="98160" l="4752" r="980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00089" y="4581128"/>
            <a:ext cx="1864142" cy="196882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352386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应用部分3-0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 baseline="0">
                <a:latin typeface="Arial Unicode MS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en-US" altLang="zh-CN" smtClean="0"/>
              <a:t>2013.6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 baseline="0">
                <a:latin typeface="Arial Unicode MS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 baseline="0">
                <a:latin typeface="Arial Unicode MS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ABC4D8AB-F2F6-4116-B8A3-F5500C3141DD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应用部分3-0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 baseline="0">
                <a:latin typeface="Arial Unicode MS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en-US" altLang="zh-CN" smtClean="0"/>
              <a:t>2013.6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 baseline="0">
                <a:latin typeface="Arial Unicode MS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 baseline="0">
                <a:latin typeface="Arial Unicode MS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ABC4D8AB-F2F6-4116-B8A3-F5500C3141DD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应用部分3-0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 baseline="0">
                <a:latin typeface="Arial Unicode MS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en-US" altLang="zh-CN" smtClean="0"/>
              <a:t>2013.6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 baseline="0">
                <a:latin typeface="Arial Unicode MS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 baseline="0">
                <a:latin typeface="Arial Unicode MS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ABC4D8AB-F2F6-4116-B8A3-F5500C3141DD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应用部分3-0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 baseline="0">
                <a:latin typeface="Arial Unicode MS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en-US" altLang="zh-CN" smtClean="0"/>
              <a:t>2013.6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 baseline="0">
                <a:latin typeface="Arial Unicode MS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 baseline="0">
                <a:latin typeface="Arial Unicode MS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ABC4D8AB-F2F6-4116-B8A3-F5500C3141DD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3296-3F6C-4923-8266-B125FC922F61}" type="datetimeFigureOut">
              <a:rPr lang="zh-CN" altLang="en-US" smtClean="0"/>
              <a:pPr/>
              <a:t>2013/8/30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DD24-9DE5-4A08-A941-9123FCA6D0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3296-3F6C-4923-8266-B125FC922F61}" type="datetimeFigureOut">
              <a:rPr lang="zh-CN" altLang="en-US" smtClean="0"/>
              <a:pPr/>
              <a:t>2013/8/30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DD24-9DE5-4A08-A941-9123FCA6D0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3296-3F6C-4923-8266-B125FC922F61}" type="datetimeFigureOut">
              <a:rPr lang="zh-CN" altLang="en-US" smtClean="0"/>
              <a:pPr/>
              <a:t>2013/8/30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DD24-9DE5-4A08-A941-9123FCA6D0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3296-3F6C-4923-8266-B125FC922F61}" type="datetimeFigureOut">
              <a:rPr lang="zh-CN" altLang="en-US" smtClean="0"/>
              <a:pPr/>
              <a:t>2013/8/30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DD24-9DE5-4A08-A941-9123FCA6D0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3296-3F6C-4923-8266-B125FC922F61}" type="datetimeFigureOut">
              <a:rPr lang="zh-CN" altLang="en-US" smtClean="0"/>
              <a:pPr/>
              <a:t>2013/8/30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DD24-9DE5-4A08-A941-9123FCA6D0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3296-3F6C-4923-8266-B125FC922F61}" type="datetimeFigureOut">
              <a:rPr lang="zh-CN" altLang="en-US" smtClean="0"/>
              <a:pPr/>
              <a:t>2013/8/30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DD24-9DE5-4A08-A941-9123FCA6D0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992888" cy="864096"/>
          </a:xfrm>
        </p:spPr>
        <p:txBody>
          <a:bodyPr>
            <a:noAutofit/>
          </a:bodyPr>
          <a:lstStyle>
            <a:lvl1pPr algn="l">
              <a:defRPr sz="2400" b="0" baseline="0">
                <a:solidFill>
                  <a:schemeClr val="tx1"/>
                </a:solidFill>
                <a:latin typeface="Arial Unicode MS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84784"/>
            <a:ext cx="7992888" cy="4320480"/>
          </a:xfrm>
        </p:spPr>
        <p:txBody>
          <a:bodyPr>
            <a:normAutofit/>
          </a:bodyPr>
          <a:lstStyle>
            <a:lvl1pPr marL="342900" indent="-342900">
              <a:buClr>
                <a:schemeClr val="accent2"/>
              </a:buClr>
              <a:buFont typeface="Wingdings" pitchFamily="2" charset="2"/>
              <a:buChar char="n"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2"/>
                <a:ea typeface="微软雅黑" pitchFamily="34" charset="-122"/>
              </a:defRPr>
            </a:lvl1pPr>
            <a:lvl2pPr marL="742950" indent="-285750">
              <a:buClr>
                <a:schemeClr val="accent2"/>
              </a:buClr>
              <a:buFont typeface="Wingdings" pitchFamily="2" charset="2"/>
              <a:buChar char="n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2"/>
                <a:ea typeface="微软雅黑" pitchFamily="34" charset="-122"/>
              </a:defRPr>
            </a:lvl2pPr>
            <a:lvl3pPr marL="1143000" indent="-228600">
              <a:buClr>
                <a:schemeClr val="accent2"/>
              </a:buClr>
              <a:buFont typeface="Wingdings" pitchFamily="2" charset="2"/>
              <a:buChar char="n"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2"/>
                <a:ea typeface="微软雅黑" pitchFamily="34" charset="-122"/>
              </a:defRPr>
            </a:lvl3pPr>
            <a:lvl4pPr marL="1600200" indent="-228600">
              <a:buClr>
                <a:schemeClr val="accent2"/>
              </a:buClr>
              <a:buFont typeface="Wingdings" pitchFamily="2" charset="2"/>
              <a:buChar char="n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2"/>
                <a:ea typeface="微软雅黑" pitchFamily="34" charset="-122"/>
              </a:defRPr>
            </a:lvl4pPr>
            <a:lvl5pPr marL="2057400" indent="-228600">
              <a:buClr>
                <a:schemeClr val="accent2"/>
              </a:buClr>
              <a:buFont typeface="Wingdings" pitchFamily="2" charset="2"/>
              <a:buChar char="n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91436"/>
            <a:ext cx="2895600" cy="268140"/>
          </a:xfrm>
          <a:prstGeom prst="rect">
            <a:avLst/>
          </a:prstGeom>
        </p:spPr>
        <p:txBody>
          <a:bodyPr/>
          <a:lstStyle>
            <a:lvl1pPr algn="ctr">
              <a:defRPr sz="1000"/>
            </a:lvl1pPr>
          </a:lstStyle>
          <a:p>
            <a:r>
              <a:rPr lang="zh-CN" altLang="en-US" dirty="0" smtClean="0"/>
              <a:t>机要文档     请勿外传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611560" y="1268760"/>
            <a:ext cx="7992888" cy="36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72000">
                <a:schemeClr val="accent1">
                  <a:lumMod val="20000"/>
                  <a:lumOff val="80000"/>
                </a:schemeClr>
              </a:gs>
              <a:gs pos="91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552078" y="1227278"/>
            <a:ext cx="118964" cy="1189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91485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3296-3F6C-4923-8266-B125FC922F61}" type="datetimeFigureOut">
              <a:rPr lang="zh-CN" altLang="en-US" smtClean="0"/>
              <a:pPr/>
              <a:t>2013/8/30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DD24-9DE5-4A08-A941-9123FCA6D0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3296-3F6C-4923-8266-B125FC922F61}" type="datetimeFigureOut">
              <a:rPr lang="zh-CN" altLang="en-US" smtClean="0"/>
              <a:pPr/>
              <a:t>2013/8/30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DD24-9DE5-4A08-A941-9123FCA6D0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3296-3F6C-4923-8266-B125FC922F61}" type="datetimeFigureOut">
              <a:rPr lang="zh-CN" altLang="en-US" smtClean="0"/>
              <a:pPr/>
              <a:t>2013/8/30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DD24-9DE5-4A08-A941-9123FCA6D0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3296-3F6C-4923-8266-B125FC922F61}" type="datetimeFigureOut">
              <a:rPr lang="zh-CN" altLang="en-US" smtClean="0"/>
              <a:pPr/>
              <a:t>2013/8/30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DD24-9DE5-4A08-A941-9123FCA6D0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3296-3F6C-4923-8266-B125FC922F61}" type="datetimeFigureOut">
              <a:rPr lang="zh-CN" altLang="en-US" smtClean="0"/>
              <a:pPr/>
              <a:t>2013/8/30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DD24-9DE5-4A08-A941-9123FCA6D0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3296-3F6C-4923-8266-B125FC922F61}" type="datetimeFigureOut">
              <a:rPr lang="zh-CN" altLang="en-US" smtClean="0"/>
              <a:pPr/>
              <a:t>2013/8/30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DD24-9DE5-4A08-A941-9123FCA6D0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C9BC-1326-4EBF-80B0-7972DF858440}" type="datetimeFigureOut">
              <a:rPr lang="zh-CN" altLang="en-US" smtClean="0"/>
              <a:pPr/>
              <a:t>2013/8/30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EF8F-21AE-40A4-8FB4-D128B19525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C9BC-1326-4EBF-80B0-7972DF858440}" type="datetimeFigureOut">
              <a:rPr lang="zh-CN" altLang="en-US" smtClean="0"/>
              <a:pPr/>
              <a:t>2013/8/30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EF8F-21AE-40A4-8FB4-D128B19525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C9BC-1326-4EBF-80B0-7972DF858440}" type="datetimeFigureOut">
              <a:rPr lang="zh-CN" altLang="en-US" smtClean="0"/>
              <a:pPr/>
              <a:t>2013/8/30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EF8F-21AE-40A4-8FB4-D128B19525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C9BC-1326-4EBF-80B0-7972DF858440}" type="datetimeFigureOut">
              <a:rPr lang="zh-CN" altLang="en-US" smtClean="0"/>
              <a:pPr/>
              <a:t>2013/8/30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EF8F-21AE-40A4-8FB4-D128B19525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应用部分3-0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 baseline="0">
                <a:latin typeface="Arial Unicode MS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en-US" altLang="zh-CN" smtClean="0"/>
              <a:t>2013.6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 baseline="0">
                <a:latin typeface="Arial Unicode MS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724128" y="4653136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 baseline="0">
                <a:latin typeface="Arial Unicode MS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ABC4D8AB-F2F6-4116-B8A3-F5500C3141DD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C9BC-1326-4EBF-80B0-7972DF858440}" type="datetimeFigureOut">
              <a:rPr lang="zh-CN" altLang="en-US" smtClean="0"/>
              <a:pPr/>
              <a:t>2013/8/30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EF8F-21AE-40A4-8FB4-D128B19525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C9BC-1326-4EBF-80B0-7972DF858440}" type="datetimeFigureOut">
              <a:rPr lang="zh-CN" altLang="en-US" smtClean="0"/>
              <a:pPr/>
              <a:t>2013/8/30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EF8F-21AE-40A4-8FB4-D128B19525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C9BC-1326-4EBF-80B0-7972DF858440}" type="datetimeFigureOut">
              <a:rPr lang="zh-CN" altLang="en-US" smtClean="0"/>
              <a:pPr/>
              <a:t>2013/8/30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EF8F-21AE-40A4-8FB4-D128B19525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C9BC-1326-4EBF-80B0-7972DF858440}" type="datetimeFigureOut">
              <a:rPr lang="zh-CN" altLang="en-US" smtClean="0"/>
              <a:pPr/>
              <a:t>2013/8/30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EF8F-21AE-40A4-8FB4-D128B19525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应用部分3-0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C9BC-1326-4EBF-80B0-7972DF858440}" type="datetimeFigureOut">
              <a:rPr lang="zh-CN" altLang="en-US" smtClean="0"/>
              <a:pPr/>
              <a:t>2013/8/30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EF8F-21AE-40A4-8FB4-D128B19525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C9BC-1326-4EBF-80B0-7972DF858440}" type="datetimeFigureOut">
              <a:rPr lang="zh-CN" altLang="en-US" smtClean="0"/>
              <a:pPr/>
              <a:t>2013/8/30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EF8F-21AE-40A4-8FB4-D128B19525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C9BC-1326-4EBF-80B0-7972DF858440}" type="datetimeFigureOut">
              <a:rPr lang="zh-CN" altLang="en-US" smtClean="0"/>
              <a:pPr/>
              <a:t>2013/8/30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EF8F-21AE-40A4-8FB4-D128B19525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C9BC-1326-4EBF-80B0-7972DF858440}" type="datetimeFigureOut">
              <a:rPr lang="zh-CN" altLang="en-US" smtClean="0"/>
              <a:pPr/>
              <a:t>2013/8/30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EF8F-21AE-40A4-8FB4-D128B19525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C9BC-1326-4EBF-80B0-7972DF858440}" type="datetimeFigureOut">
              <a:rPr lang="zh-CN" altLang="en-US" smtClean="0"/>
              <a:pPr/>
              <a:t>2013/8/30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EF8F-21AE-40A4-8FB4-D128B19525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C9BC-1326-4EBF-80B0-7972DF858440}" type="datetimeFigureOut">
              <a:rPr lang="zh-CN" altLang="en-US" smtClean="0"/>
              <a:pPr/>
              <a:t>2013/8/30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EF8F-21AE-40A4-8FB4-D128B19525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应用部分3-0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 baseline="0">
                <a:latin typeface="Arial Unicode MS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en-US" altLang="zh-CN" smtClean="0"/>
              <a:t>2013.6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 baseline="0">
                <a:latin typeface="Arial Unicode MS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 baseline="0">
                <a:latin typeface="Arial Unicode MS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ABC4D8AB-F2F6-4116-B8A3-F5500C3141DD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C9BC-1326-4EBF-80B0-7972DF858440}" type="datetimeFigureOut">
              <a:rPr lang="zh-CN" altLang="en-US" smtClean="0"/>
              <a:pPr/>
              <a:t>2013/8/30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EF8F-21AE-40A4-8FB4-D128B19525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C9BC-1326-4EBF-80B0-7972DF858440}" type="datetimeFigureOut">
              <a:rPr lang="zh-CN" altLang="en-US" smtClean="0"/>
              <a:pPr/>
              <a:t>2013/8/30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EF8F-21AE-40A4-8FB4-D128B19525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C9BC-1326-4EBF-80B0-7972DF858440}" type="datetimeFigureOut">
              <a:rPr lang="zh-CN" altLang="en-US" smtClean="0"/>
              <a:pPr/>
              <a:t>2013/8/30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EF8F-21AE-40A4-8FB4-D128B19525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C9BC-1326-4EBF-80B0-7972DF858440}" type="datetimeFigureOut">
              <a:rPr lang="zh-CN" altLang="en-US" smtClean="0"/>
              <a:pPr/>
              <a:t>2013/8/30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EF8F-21AE-40A4-8FB4-D128B19525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C9BC-1326-4EBF-80B0-7972DF858440}" type="datetimeFigureOut">
              <a:rPr lang="zh-CN" altLang="en-US" smtClean="0"/>
              <a:pPr/>
              <a:t>2013/8/30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EF8F-21AE-40A4-8FB4-D128B19525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C9BC-1326-4EBF-80B0-7972DF858440}" type="datetimeFigureOut">
              <a:rPr lang="zh-CN" altLang="en-US" smtClean="0"/>
              <a:pPr/>
              <a:t>2013/8/30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EF8F-21AE-40A4-8FB4-D128B19525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C9BC-1326-4EBF-80B0-7972DF858440}" type="datetimeFigureOut">
              <a:rPr lang="zh-CN" altLang="en-US" smtClean="0"/>
              <a:pPr/>
              <a:t>2013/8/30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EF8F-21AE-40A4-8FB4-D128B19525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C9BC-1326-4EBF-80B0-7972DF858440}" type="datetimeFigureOut">
              <a:rPr lang="zh-CN" altLang="en-US" smtClean="0"/>
              <a:pPr/>
              <a:t>2013/8/30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EF8F-21AE-40A4-8FB4-D128B19525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应用部分3-0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 baseline="0">
                <a:latin typeface="Arial Unicode MS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en-US" altLang="zh-CN" smtClean="0"/>
              <a:t>2013.6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 baseline="0">
                <a:latin typeface="Arial Unicode MS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 baseline="0">
                <a:latin typeface="Arial Unicode MS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ABC4D8AB-F2F6-4116-B8A3-F5500C3141DD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应用部分3-0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 baseline="0">
                <a:latin typeface="Arial Unicode MS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en-US" altLang="zh-CN" smtClean="0"/>
              <a:t>2013.6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 baseline="0">
                <a:latin typeface="Arial Unicode MS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 baseline="0">
                <a:latin typeface="Arial Unicode MS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ABC4D8AB-F2F6-4116-B8A3-F5500C3141DD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应用部分3-0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 baseline="0">
                <a:latin typeface="Arial Unicode MS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en-US" altLang="zh-CN" smtClean="0"/>
              <a:t>2013.6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 baseline="0">
                <a:latin typeface="Arial Unicode MS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 baseline="0">
                <a:latin typeface="Arial Unicode MS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ABC4D8AB-F2F6-4116-B8A3-F5500C3141DD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应用部分3-0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 baseline="0">
                <a:latin typeface="Arial Unicode MS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en-US" altLang="zh-CN" smtClean="0"/>
              <a:t>2013.6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 baseline="0">
                <a:latin typeface="Arial Unicode MS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 baseline="0">
                <a:latin typeface="Arial Unicode MS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ABC4D8AB-F2F6-4116-B8A3-F5500C3141DD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应用部分3-0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 baseline="0">
                <a:latin typeface="Arial Unicode MS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en-US" altLang="zh-CN" smtClean="0"/>
              <a:t>2013.6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 baseline="0">
                <a:latin typeface="Arial Unicode MS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 baseline="0">
                <a:latin typeface="Arial Unicode MS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ABC4D8AB-F2F6-4116-B8A3-F5500C3141DD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50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84785"/>
            <a:ext cx="8229600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日期占位符 3"/>
          <p:cNvSpPr txBox="1">
            <a:spLocks/>
          </p:cNvSpPr>
          <p:nvPr userDrawn="1"/>
        </p:nvSpPr>
        <p:spPr>
          <a:xfrm>
            <a:off x="638200" y="6237312"/>
            <a:ext cx="2133600" cy="3326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7534D606-E2EA-402C-A130-877CFB59F12F}" type="datetimeFigureOut">
              <a:rPr lang="zh-CN" altLang="en-US" sz="1100" smtClean="0"/>
              <a:pPr algn="l"/>
              <a:t>2013/8/30</a:t>
            </a:fld>
            <a:endParaRPr lang="zh-CN" altLang="en-US" sz="1100" dirty="0"/>
          </a:p>
        </p:txBody>
      </p:sp>
      <p:sp>
        <p:nvSpPr>
          <p:cNvPr id="12" name="灯片编号占位符 5"/>
          <p:cNvSpPr txBox="1">
            <a:spLocks/>
          </p:cNvSpPr>
          <p:nvPr userDrawn="1"/>
        </p:nvSpPr>
        <p:spPr>
          <a:xfrm>
            <a:off x="3401172" y="6403640"/>
            <a:ext cx="2133600" cy="33265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1F64772-86EE-4BAA-A27F-C8DBBAFDA269}" type="slidenum">
              <a:rPr lang="zh-CN" altLang="en-US" sz="1100" smtClean="0"/>
              <a:pPr algn="ctr"/>
              <a:t>‹#›</a:t>
            </a:fld>
            <a:endParaRPr lang="zh-CN" altLang="en-US" sz="1100" dirty="0"/>
          </a:p>
        </p:txBody>
      </p:sp>
      <p:pic>
        <p:nvPicPr>
          <p:cNvPr id="15" name="图片 14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7611307" y="6101591"/>
            <a:ext cx="1156293" cy="4957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760887" y="6243133"/>
            <a:ext cx="14141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bg1">
                    <a:lumMod val="65000"/>
                  </a:schemeClr>
                </a:solidFill>
              </a:rPr>
              <a:t>机要文档     请勿外传</a:t>
            </a:r>
          </a:p>
        </p:txBody>
      </p:sp>
    </p:spTree>
    <p:extLst>
      <p:ext uri="{BB962C8B-B14F-4D97-AF65-F5344CB8AC3E}">
        <p14:creationId xmlns:p14="http://schemas.microsoft.com/office/powerpoint/2010/main" xmlns="" val="257421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400" b="0" kern="1200">
          <a:solidFill>
            <a:schemeClr val="tx1">
              <a:lumMod val="90000"/>
              <a:lumOff val="10000"/>
            </a:schemeClr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73296-3F6C-4923-8266-B125FC922F61}" type="datetimeFigureOut">
              <a:rPr lang="zh-CN" altLang="en-US" smtClean="0"/>
              <a:pPr/>
              <a:t>2013/8/30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7DD24-9DE5-4A08-A941-9123FCA6D0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DC9BC-1326-4EBF-80B0-7972DF858440}" type="datetimeFigureOut">
              <a:rPr lang="zh-CN" altLang="en-US" smtClean="0"/>
              <a:pPr/>
              <a:t>2013/8/30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4EF8F-21AE-40A4-8FB4-D128B19525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DC9BC-1326-4EBF-80B0-7972DF858440}" type="datetimeFigureOut">
              <a:rPr lang="zh-CN" altLang="en-US" smtClean="0"/>
              <a:pPr/>
              <a:t>2013/8/30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4EF8F-21AE-40A4-8FB4-D128B19525F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1331640" y="2130426"/>
            <a:ext cx="6696744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="0" baseline="0">
                <a:solidFill>
                  <a:schemeClr val="bg2"/>
                </a:solidFill>
                <a:effectLst/>
                <a:latin typeface="Arial Unicode MS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 Unicode MS" pitchFamily="34" charset="-122"/>
                <a:ea typeface="微软雅黑" pitchFamily="34" charset="-122"/>
                <a:cs typeface="+mj-cs"/>
              </a:rPr>
              <a:t>单击此处编辑母版标题样式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 Unicode MS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副标题 2"/>
          <p:cNvSpPr txBox="1">
            <a:spLocks/>
          </p:cNvSpPr>
          <p:nvPr userDrawn="1"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1">
                    <a:lumMod val="20000"/>
                    <a:lumOff val="80000"/>
                  </a:schemeClr>
                </a:solidFill>
                <a:latin typeface="Arial Unicode MS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 Unicode MS" pitchFamily="34" charset="-122"/>
                <a:ea typeface="微软雅黑" pitchFamily="34" charset="-122"/>
                <a:cs typeface="+mn-cs"/>
              </a:rPr>
              <a:t>单击此处编辑母版副标题样式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uLnTx/>
              <a:uFillTx/>
              <a:latin typeface="Arial Unicode MS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" name="日期占位符 3"/>
          <p:cNvSpPr txBox="1">
            <a:spLocks/>
          </p:cNvSpPr>
          <p:nvPr userDrawn="1"/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fld id="{7534D606-E2EA-402C-A130-877CFB59F12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  <a:defRPr/>
              </a:pPr>
              <a:t>2013/8/30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1" name="灯片编号占位符 5"/>
          <p:cNvSpPr txBox="1">
            <a:spLocks/>
          </p:cNvSpPr>
          <p:nvPr userDrawn="1"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fld id="{81F64772-86EE-4BAA-A27F-C8DBBAFDA2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-432556" y="-1907599"/>
            <a:ext cx="10009112" cy="345638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127000" dist="114300" dir="5400000" algn="t" rotWithShape="0">
              <a:prstClr val="black">
                <a:alpha val="49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192" t="14700" r="6439" b="14910"/>
          <a:stretch/>
        </p:blipFill>
        <p:spPr>
          <a:xfrm>
            <a:off x="3761591" y="57345"/>
            <a:ext cx="1620818" cy="136705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 xmlns="">
                  <a14:imgLayer r:embed="rId15">
                    <a14:imgEffect>
                      <a14:backgroundRemoval t="15337" b="98160" l="4752" r="980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00089" y="4581128"/>
            <a:ext cx="1864142" cy="196882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1030288" y="2276475"/>
            <a:ext cx="7286625" cy="720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342900" indent="-338138" algn="ctr"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zh-CN" altLang="en-US" sz="4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统一身份管理方案</a:t>
            </a:r>
            <a:r>
              <a:rPr lang="zh-CN" sz="4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  <a:endParaRPr lang="zh-CN" sz="4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2143125" y="4319588"/>
            <a:ext cx="4929188" cy="1193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zh-CN" sz="20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zh-CN" altLang="en-US" sz="1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云平台</a:t>
            </a:r>
            <a:endParaRPr lang="en-US" altLang="zh-CN" sz="1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zh-CN" sz="1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2013.8.7</a:t>
            </a:r>
            <a:endParaRPr lang="en-US" altLang="zh-CN" sz="1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2"/>
          <p:cNvSpPr>
            <a:spLocks noGrp="1"/>
          </p:cNvSpPr>
          <p:nvPr>
            <p:ph type="title" idx="4294967295"/>
          </p:nvPr>
        </p:nvSpPr>
        <p:spPr>
          <a:xfrm>
            <a:off x="0" y="71438"/>
            <a:ext cx="8224838" cy="698500"/>
          </a:xfrm>
        </p:spPr>
        <p:txBody>
          <a:bodyPr/>
          <a:lstStyle/>
          <a:p>
            <a:pPr algn="l"/>
            <a:r>
              <a:rPr lang="zh-CN" altLang="en-US" dirty="0" smtClean="0"/>
              <a:t>大纲</a:t>
            </a:r>
          </a:p>
        </p:txBody>
      </p:sp>
      <p:grpSp>
        <p:nvGrpSpPr>
          <p:cNvPr id="8195" name="组合 25"/>
          <p:cNvGrpSpPr>
            <a:grpSpLocks/>
          </p:cNvGrpSpPr>
          <p:nvPr/>
        </p:nvGrpSpPr>
        <p:grpSpPr bwMode="auto">
          <a:xfrm>
            <a:off x="2101850" y="2699370"/>
            <a:ext cx="4773613" cy="647700"/>
            <a:chOff x="2101429" y="1176685"/>
            <a:chExt cx="4774827" cy="647700"/>
          </a:xfrm>
        </p:grpSpPr>
        <p:sp>
          <p:nvSpPr>
            <p:cNvPr id="6" name="AutoShape 14"/>
            <p:cNvSpPr>
              <a:spLocks noChangeArrowheads="1"/>
            </p:cNvSpPr>
            <p:nvPr/>
          </p:nvSpPr>
          <p:spPr bwMode="gray">
            <a:xfrm>
              <a:off x="2247516" y="1203673"/>
              <a:ext cx="4177775" cy="56832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A2E8A"/>
                </a:gs>
                <a:gs pos="50000">
                  <a:srgbClr val="EA0059"/>
                </a:gs>
                <a:gs pos="100000">
                  <a:srgbClr val="FA2E8A"/>
                </a:gs>
              </a:gsLst>
              <a:lin ang="2700000" scaled="1"/>
            </a:gradFill>
            <a:ln w="12700" algn="ctr">
              <a:solidFill>
                <a:srgbClr val="B20A56"/>
              </a:solidFill>
              <a:round/>
              <a:headEnd/>
              <a:tailEnd/>
            </a:ln>
            <a:effectLst>
              <a:outerShdw dist="63500" dir="2212194" algn="ctr" rotWithShape="0">
                <a:srgbClr val="9D0526">
                  <a:alpha val="50000"/>
                </a:srgbClr>
              </a:outerShdw>
            </a:effectLst>
          </p:spPr>
          <p:txBody>
            <a:bodyPr wrap="none" lIns="648000" anchor="ctr"/>
            <a:lstStyle/>
            <a:p>
              <a:pPr>
                <a:buFontTx/>
                <a:buNone/>
                <a:defRPr/>
              </a:pPr>
              <a:endParaRPr lang="zh-CN" altLang="en-US" sz="2800" b="1">
                <a:latin typeface="Arial" charset="0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7" name="Freeform 15"/>
            <p:cNvSpPr>
              <a:spLocks/>
            </p:cNvSpPr>
            <p:nvPr/>
          </p:nvSpPr>
          <p:spPr bwMode="gray">
            <a:xfrm>
              <a:off x="2571449" y="1203673"/>
              <a:ext cx="3849079" cy="2603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2683" y="14"/>
                </a:cxn>
                <a:cxn ang="0">
                  <a:pos x="2765" y="54"/>
                </a:cxn>
                <a:cxn ang="0">
                  <a:pos x="2767" y="148"/>
                </a:cxn>
                <a:cxn ang="0">
                  <a:pos x="78" y="148"/>
                </a:cxn>
                <a:cxn ang="0">
                  <a:pos x="57" y="69"/>
                </a:cxn>
              </a:cxnLst>
              <a:rect l="0" t="0" r="r" b="b"/>
              <a:pathLst>
                <a:path w="2769" h="148">
                  <a:moveTo>
                    <a:pt x="0" y="12"/>
                  </a:moveTo>
                  <a:cubicBezTo>
                    <a:pt x="447" y="12"/>
                    <a:pt x="2222" y="7"/>
                    <a:pt x="2683" y="14"/>
                  </a:cubicBezTo>
                  <a:cubicBezTo>
                    <a:pt x="2683" y="14"/>
                    <a:pt x="2752" y="0"/>
                    <a:pt x="2765" y="54"/>
                  </a:cubicBezTo>
                  <a:cubicBezTo>
                    <a:pt x="2769" y="95"/>
                    <a:pt x="2767" y="148"/>
                    <a:pt x="2767" y="148"/>
                  </a:cubicBezTo>
                  <a:lnTo>
                    <a:pt x="78" y="148"/>
                  </a:lnTo>
                  <a:lnTo>
                    <a:pt x="57" y="69"/>
                  </a:lnTo>
                </a:path>
              </a:pathLst>
            </a:cu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gamma/>
                    <a:tint val="54510"/>
                    <a:invGamma/>
                  </a:schemeClr>
                </a:gs>
              </a:gsLst>
              <a:lin ang="18900000" scaled="1"/>
            </a:gradFill>
            <a:ln w="0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buFontTx/>
                <a:buNone/>
                <a:defRPr/>
              </a:pPr>
              <a:endParaRPr lang="zh-CN" altLang="en-US" sz="28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23" name="Rectangle 18"/>
            <p:cNvSpPr>
              <a:spLocks noChangeArrowheads="1"/>
            </p:cNvSpPr>
            <p:nvPr/>
          </p:nvSpPr>
          <p:spPr bwMode="gray">
            <a:xfrm>
              <a:off x="3334543" y="1268760"/>
              <a:ext cx="3541713" cy="43088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200" b="1" dirty="0" smtClean="0">
                  <a:solidFill>
                    <a:srgbClr val="DDDDDD"/>
                  </a:solidFill>
                  <a:ea typeface="微软雅黑" pitchFamily="34" charset="-122"/>
                </a:rPr>
                <a:t>市场分析</a:t>
              </a:r>
              <a:endParaRPr lang="en-US" altLang="zh-CN" sz="2200" b="1" dirty="0">
                <a:solidFill>
                  <a:srgbClr val="DDDDDD"/>
                </a:solidFill>
                <a:ea typeface="微软雅黑" pitchFamily="34" charset="-122"/>
              </a:endParaRPr>
            </a:p>
          </p:txBody>
        </p:sp>
        <p:sp>
          <p:nvSpPr>
            <p:cNvPr id="9" name="Oval 29"/>
            <p:cNvSpPr>
              <a:spLocks noChangeArrowheads="1"/>
            </p:cNvSpPr>
            <p:nvPr/>
          </p:nvSpPr>
          <p:spPr bwMode="gray">
            <a:xfrm>
              <a:off x="2101429" y="1176685"/>
              <a:ext cx="647865" cy="647700"/>
            </a:xfrm>
            <a:prstGeom prst="ellipse">
              <a:avLst/>
            </a:prstGeom>
            <a:gradFill rotWithShape="1">
              <a:gsLst>
                <a:gs pos="0">
                  <a:srgbClr val="FA2E8A"/>
                </a:gs>
                <a:gs pos="50000">
                  <a:srgbClr val="EA0059"/>
                </a:gs>
                <a:gs pos="100000">
                  <a:srgbClr val="FA2E8A"/>
                </a:gs>
              </a:gsLst>
              <a:lin ang="2700000" scaled="1"/>
            </a:gradFill>
            <a:ln w="12700" algn="ctr">
              <a:solidFill>
                <a:srgbClr val="B20A56"/>
              </a:solidFill>
              <a:round/>
              <a:headEnd/>
              <a:tailEnd/>
            </a:ln>
            <a:effectLst>
              <a:outerShdw dist="63500" dir="2212194" algn="ctr" rotWithShape="0">
                <a:srgbClr val="9D0526">
                  <a:alpha val="50000"/>
                </a:srgbClr>
              </a:outerShdw>
            </a:effectLst>
          </p:spPr>
          <p:txBody>
            <a:bodyPr wrap="none" lIns="648000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25" name="Text Box 17"/>
            <p:cNvSpPr txBox="1">
              <a:spLocks noChangeArrowheads="1"/>
            </p:cNvSpPr>
            <p:nvPr/>
          </p:nvSpPr>
          <p:spPr bwMode="gray">
            <a:xfrm>
              <a:off x="2244304" y="1295747"/>
              <a:ext cx="354012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2400" b="1"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8198" name="组合 28"/>
          <p:cNvGrpSpPr>
            <a:grpSpLocks/>
          </p:cNvGrpSpPr>
          <p:nvPr/>
        </p:nvGrpSpPr>
        <p:grpSpPr bwMode="auto">
          <a:xfrm>
            <a:off x="2101850" y="3712443"/>
            <a:ext cx="4749800" cy="647700"/>
            <a:chOff x="2124869" y="4844395"/>
            <a:chExt cx="4751387" cy="647700"/>
          </a:xfrm>
        </p:grpSpPr>
        <p:sp>
          <p:nvSpPr>
            <p:cNvPr id="21" name="AutoShape 29"/>
            <p:cNvSpPr>
              <a:spLocks noChangeArrowheads="1"/>
            </p:cNvSpPr>
            <p:nvPr/>
          </p:nvSpPr>
          <p:spPr bwMode="gray">
            <a:xfrm>
              <a:off x="2267792" y="4869795"/>
              <a:ext cx="4178108" cy="56832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42AFE6"/>
                </a:gs>
                <a:gs pos="50000">
                  <a:srgbClr val="0E3788"/>
                </a:gs>
                <a:gs pos="100000">
                  <a:srgbClr val="42AFE6"/>
                </a:gs>
              </a:gsLst>
              <a:lin ang="2700000" scaled="1"/>
            </a:gradFill>
            <a:ln w="12700" algn="ctr">
              <a:solidFill>
                <a:srgbClr val="0E3788"/>
              </a:solidFill>
              <a:round/>
              <a:headEnd/>
              <a:tailEnd/>
            </a:ln>
            <a:effectLst>
              <a:outerShdw dist="63500" dir="2212194" algn="ctr" rotWithShape="0">
                <a:srgbClr val="0E3788">
                  <a:alpha val="50000"/>
                </a:srgbClr>
              </a:outerShdw>
            </a:effectLst>
          </p:spPr>
          <p:txBody>
            <a:bodyPr wrap="none" lIns="648000" anchor="ctr"/>
            <a:lstStyle/>
            <a:p>
              <a:pPr>
                <a:buFontTx/>
                <a:buNone/>
                <a:defRPr/>
              </a:pPr>
              <a:r>
                <a:rPr lang="zh-CN" altLang="en-US" sz="2800" b="1" dirty="0" smtClean="0">
                  <a:solidFill>
                    <a:srgbClr val="DDDDDD"/>
                  </a:solidFill>
                  <a:latin typeface="Arial" charset="0"/>
                  <a:ea typeface="微软雅黑" pitchFamily="34" charset="-122"/>
                  <a:cs typeface="Arial" charset="0"/>
                </a:rPr>
                <a:t>     解决方案</a:t>
              </a:r>
              <a:endParaRPr lang="zh-CN" altLang="en-US" sz="2800" b="1" dirty="0">
                <a:solidFill>
                  <a:srgbClr val="DDDDDD"/>
                </a:solidFill>
                <a:latin typeface="Arial" charset="0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22" name="Freeform 32"/>
            <p:cNvSpPr>
              <a:spLocks/>
            </p:cNvSpPr>
            <p:nvPr/>
          </p:nvSpPr>
          <p:spPr bwMode="gray">
            <a:xfrm>
              <a:off x="2556813" y="4860270"/>
              <a:ext cx="3862090" cy="21590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2683" y="14"/>
                </a:cxn>
                <a:cxn ang="0">
                  <a:pos x="2765" y="54"/>
                </a:cxn>
                <a:cxn ang="0">
                  <a:pos x="2767" y="148"/>
                </a:cxn>
                <a:cxn ang="0">
                  <a:pos x="78" y="148"/>
                </a:cxn>
                <a:cxn ang="0">
                  <a:pos x="57" y="69"/>
                </a:cxn>
              </a:cxnLst>
              <a:rect l="0" t="0" r="r" b="b"/>
              <a:pathLst>
                <a:path w="2769" h="148">
                  <a:moveTo>
                    <a:pt x="0" y="12"/>
                  </a:moveTo>
                  <a:cubicBezTo>
                    <a:pt x="447" y="12"/>
                    <a:pt x="2222" y="7"/>
                    <a:pt x="2683" y="14"/>
                  </a:cubicBezTo>
                  <a:cubicBezTo>
                    <a:pt x="2683" y="14"/>
                    <a:pt x="2752" y="0"/>
                    <a:pt x="2765" y="54"/>
                  </a:cubicBezTo>
                  <a:cubicBezTo>
                    <a:pt x="2769" y="95"/>
                    <a:pt x="2767" y="148"/>
                    <a:pt x="2767" y="148"/>
                  </a:cubicBezTo>
                  <a:lnTo>
                    <a:pt x="78" y="148"/>
                  </a:lnTo>
                  <a:lnTo>
                    <a:pt x="57" y="69"/>
                  </a:lnTo>
                </a:path>
              </a:pathLst>
            </a:cu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gamma/>
                    <a:tint val="54510"/>
                    <a:invGamma/>
                  </a:schemeClr>
                </a:gs>
              </a:gsLst>
              <a:lin ang="18900000" scaled="1"/>
            </a:gradFill>
            <a:ln w="0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buFontTx/>
                <a:buNone/>
                <a:defRPr/>
              </a:pPr>
              <a:endParaRPr lang="zh-CN" altLang="en-US" sz="28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08" name="Rectangle 33"/>
            <p:cNvSpPr>
              <a:spLocks noChangeArrowheads="1"/>
            </p:cNvSpPr>
            <p:nvPr/>
          </p:nvSpPr>
          <p:spPr bwMode="gray">
            <a:xfrm>
              <a:off x="3429793" y="4923135"/>
              <a:ext cx="3446463" cy="43088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altLang="zh-CN" sz="2200" b="1" dirty="0">
                <a:solidFill>
                  <a:srgbClr val="DDDDDD"/>
                </a:solidFill>
                <a:ea typeface="微软雅黑" pitchFamily="34" charset="-122"/>
              </a:endParaRPr>
            </a:p>
          </p:txBody>
        </p:sp>
        <p:sp>
          <p:nvSpPr>
            <p:cNvPr id="24" name="Oval 40"/>
            <p:cNvSpPr>
              <a:spLocks noChangeArrowheads="1"/>
            </p:cNvSpPr>
            <p:nvPr/>
          </p:nvSpPr>
          <p:spPr bwMode="gray">
            <a:xfrm>
              <a:off x="2124869" y="4844395"/>
              <a:ext cx="647916" cy="647700"/>
            </a:xfrm>
            <a:prstGeom prst="ellipse">
              <a:avLst/>
            </a:prstGeom>
            <a:gradFill rotWithShape="1">
              <a:gsLst>
                <a:gs pos="0">
                  <a:srgbClr val="42AFE6"/>
                </a:gs>
                <a:gs pos="50000">
                  <a:srgbClr val="0E3788"/>
                </a:gs>
                <a:gs pos="100000">
                  <a:srgbClr val="42AFE6"/>
                </a:gs>
              </a:gsLst>
              <a:lin ang="2700000" scaled="1"/>
            </a:gradFill>
            <a:ln w="12700" algn="ctr">
              <a:solidFill>
                <a:srgbClr val="0E3788"/>
              </a:solidFill>
              <a:round/>
              <a:headEnd/>
              <a:tailEnd/>
            </a:ln>
            <a:effectLst>
              <a:outerShdw dist="63500" dir="2212194" algn="ctr" rotWithShape="0">
                <a:srgbClr val="0E3788">
                  <a:alpha val="50000"/>
                </a:srgbClr>
              </a:outerShdw>
            </a:effectLst>
          </p:spPr>
          <p:txBody>
            <a:bodyPr wrap="none" lIns="648000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10" name="Text Box 31"/>
            <p:cNvSpPr txBox="1">
              <a:spLocks noChangeArrowheads="1"/>
            </p:cNvSpPr>
            <p:nvPr/>
          </p:nvSpPr>
          <p:spPr bwMode="gray">
            <a:xfrm>
              <a:off x="2267744" y="4963457"/>
              <a:ext cx="35618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2400" b="1" dirty="0" smtClean="0">
                  <a:ea typeface="微软雅黑" pitchFamily="34" charset="-122"/>
                </a:rPr>
                <a:t>3</a:t>
              </a:r>
              <a:endParaRPr lang="en-US" altLang="zh-CN" sz="2400" b="1" dirty="0">
                <a:ea typeface="微软雅黑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101850" y="1686297"/>
            <a:ext cx="4773613" cy="647700"/>
            <a:chOff x="2101850" y="1112091"/>
            <a:chExt cx="4773613" cy="647700"/>
          </a:xfrm>
        </p:grpSpPr>
        <p:grpSp>
          <p:nvGrpSpPr>
            <p:cNvPr id="8196" name="组合 26"/>
            <p:cNvGrpSpPr>
              <a:grpSpLocks/>
            </p:cNvGrpSpPr>
            <p:nvPr/>
          </p:nvGrpSpPr>
          <p:grpSpPr bwMode="auto">
            <a:xfrm>
              <a:off x="2101850" y="1112091"/>
              <a:ext cx="4773613" cy="647700"/>
              <a:chOff x="2101429" y="2385613"/>
              <a:chExt cx="4774827" cy="647700"/>
            </a:xfrm>
          </p:grpSpPr>
          <p:sp>
            <p:nvSpPr>
              <p:cNvPr id="11" name="AutoShape 29"/>
              <p:cNvSpPr>
                <a:spLocks noChangeArrowheads="1"/>
              </p:cNvSpPr>
              <p:nvPr/>
            </p:nvSpPr>
            <p:spPr bwMode="gray">
              <a:xfrm>
                <a:off x="2244340" y="2408585"/>
                <a:ext cx="4177775" cy="568325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42AFE6"/>
                  </a:gs>
                  <a:gs pos="50000">
                    <a:srgbClr val="0E3788"/>
                  </a:gs>
                  <a:gs pos="100000">
                    <a:srgbClr val="42AFE6"/>
                  </a:gs>
                </a:gsLst>
                <a:lin ang="2700000" scaled="1"/>
              </a:gradFill>
              <a:ln w="12700" algn="ctr">
                <a:solidFill>
                  <a:srgbClr val="0E3788"/>
                </a:solidFill>
                <a:round/>
                <a:headEnd/>
                <a:tailEnd/>
              </a:ln>
              <a:effectLst>
                <a:outerShdw dist="63500" dir="2212194" algn="ctr" rotWithShape="0">
                  <a:srgbClr val="0E3788">
                    <a:alpha val="50000"/>
                  </a:srgbClr>
                </a:outerShdw>
              </a:effectLst>
            </p:spPr>
            <p:txBody>
              <a:bodyPr wrap="none" lIns="648000" anchor="ctr"/>
              <a:lstStyle/>
              <a:p>
                <a:pPr>
                  <a:buFontTx/>
                  <a:buNone/>
                  <a:defRPr/>
                </a:pPr>
                <a:endParaRPr lang="zh-CN" altLang="en-US" sz="2800" b="1" dirty="0">
                  <a:solidFill>
                    <a:srgbClr val="DDDDDD"/>
                  </a:solidFill>
                  <a:latin typeface="Arial" charset="0"/>
                  <a:ea typeface="微软雅黑" pitchFamily="34" charset="-122"/>
                  <a:cs typeface="Arial" charset="0"/>
                </a:endParaRPr>
              </a:p>
            </p:txBody>
          </p:sp>
          <p:sp>
            <p:nvSpPr>
              <p:cNvPr id="12" name="Freeform 32"/>
              <p:cNvSpPr>
                <a:spLocks/>
              </p:cNvSpPr>
              <p:nvPr/>
            </p:nvSpPr>
            <p:spPr bwMode="gray">
              <a:xfrm>
                <a:off x="2533339" y="2399060"/>
                <a:ext cx="3861782" cy="21590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2683" y="14"/>
                  </a:cxn>
                  <a:cxn ang="0">
                    <a:pos x="2765" y="54"/>
                  </a:cxn>
                  <a:cxn ang="0">
                    <a:pos x="2767" y="148"/>
                  </a:cxn>
                  <a:cxn ang="0">
                    <a:pos x="78" y="148"/>
                  </a:cxn>
                  <a:cxn ang="0">
                    <a:pos x="57" y="69"/>
                  </a:cxn>
                </a:cxnLst>
                <a:rect l="0" t="0" r="r" b="b"/>
                <a:pathLst>
                  <a:path w="2769" h="148">
                    <a:moveTo>
                      <a:pt x="0" y="12"/>
                    </a:moveTo>
                    <a:cubicBezTo>
                      <a:pt x="447" y="12"/>
                      <a:pt x="2222" y="7"/>
                      <a:pt x="2683" y="14"/>
                    </a:cubicBezTo>
                    <a:cubicBezTo>
                      <a:pt x="2683" y="14"/>
                      <a:pt x="2752" y="0"/>
                      <a:pt x="2765" y="54"/>
                    </a:cubicBezTo>
                    <a:cubicBezTo>
                      <a:pt x="2769" y="95"/>
                      <a:pt x="2767" y="148"/>
                      <a:pt x="2767" y="148"/>
                    </a:cubicBezTo>
                    <a:lnTo>
                      <a:pt x="78" y="148"/>
                    </a:lnTo>
                    <a:lnTo>
                      <a:pt x="57" y="69"/>
                    </a:lnTo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gamma/>
                      <a:tint val="54510"/>
                      <a:invGamma/>
                    </a:schemeClr>
                  </a:gs>
                </a:gsLst>
                <a:lin ang="18900000" scaled="1"/>
              </a:gradFill>
              <a:ln w="0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buFontTx/>
                  <a:buNone/>
                  <a:defRPr/>
                </a:pPr>
                <a:endParaRPr lang="zh-CN" altLang="en-US" sz="28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218" name="Rectangle 33"/>
              <p:cNvSpPr>
                <a:spLocks noChangeArrowheads="1"/>
              </p:cNvSpPr>
              <p:nvPr/>
            </p:nvSpPr>
            <p:spPr bwMode="gray">
              <a:xfrm>
                <a:off x="3242468" y="2462560"/>
                <a:ext cx="3633788" cy="430887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altLang="zh-CN" sz="2200" b="1">
                  <a:solidFill>
                    <a:srgbClr val="DDDDDD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4" name="Oval 36"/>
              <p:cNvSpPr>
                <a:spLocks noChangeArrowheads="1"/>
              </p:cNvSpPr>
              <p:nvPr/>
            </p:nvSpPr>
            <p:spPr bwMode="gray">
              <a:xfrm>
                <a:off x="2101429" y="2385613"/>
                <a:ext cx="647865" cy="647700"/>
              </a:xfrm>
              <a:prstGeom prst="ellipse">
                <a:avLst/>
              </a:prstGeom>
              <a:gradFill rotWithShape="1">
                <a:gsLst>
                  <a:gs pos="0">
                    <a:srgbClr val="42AFE6"/>
                  </a:gs>
                  <a:gs pos="50000">
                    <a:srgbClr val="0E3788"/>
                  </a:gs>
                  <a:gs pos="100000">
                    <a:srgbClr val="42AFE6"/>
                  </a:gs>
                </a:gsLst>
                <a:lin ang="2700000" scaled="1"/>
              </a:gradFill>
              <a:ln w="12700" algn="ctr">
                <a:solidFill>
                  <a:srgbClr val="0E3788"/>
                </a:solidFill>
                <a:round/>
                <a:headEnd/>
                <a:tailEnd/>
              </a:ln>
              <a:effectLst>
                <a:outerShdw dist="63500" dir="2212194" algn="ctr" rotWithShape="0">
                  <a:srgbClr val="0E3788">
                    <a:alpha val="50000"/>
                  </a:srgbClr>
                </a:outerShdw>
              </a:effectLst>
            </p:spPr>
            <p:txBody>
              <a:bodyPr wrap="none" lIns="648000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220" name="Text Box 31"/>
              <p:cNvSpPr txBox="1">
                <a:spLocks noChangeArrowheads="1"/>
              </p:cNvSpPr>
              <p:nvPr/>
            </p:nvSpPr>
            <p:spPr bwMode="gray">
              <a:xfrm>
                <a:off x="2244304" y="2518122"/>
                <a:ext cx="354012" cy="4572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buFontTx/>
                  <a:buNone/>
                </a:pPr>
                <a:r>
                  <a:rPr lang="en-US" altLang="zh-CN" sz="2400" b="1">
                    <a:ea typeface="微软雅黑" pitchFamily="34" charset="-122"/>
                  </a:rPr>
                  <a:t>1</a:t>
                </a:r>
              </a:p>
            </p:txBody>
          </p:sp>
        </p:grpSp>
        <p:sp>
          <p:nvSpPr>
            <p:cNvPr id="8199" name="Rectangle 18"/>
            <p:cNvSpPr>
              <a:spLocks noChangeArrowheads="1"/>
            </p:cNvSpPr>
            <p:nvPr/>
          </p:nvSpPr>
          <p:spPr bwMode="gray">
            <a:xfrm>
              <a:off x="3276600" y="1196975"/>
              <a:ext cx="3541713" cy="43021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200" b="1" dirty="0" smtClean="0">
                  <a:solidFill>
                    <a:srgbClr val="DDDDDD"/>
                  </a:solidFill>
                  <a:ea typeface="微软雅黑" pitchFamily="34" charset="-122"/>
                </a:rPr>
                <a:t>应用描述</a:t>
              </a:r>
              <a:endParaRPr lang="en-US" altLang="zh-CN" sz="2200" b="1" dirty="0">
                <a:solidFill>
                  <a:srgbClr val="DDDDDD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3" name="组合 21"/>
          <p:cNvGrpSpPr>
            <a:grpSpLocks/>
          </p:cNvGrpSpPr>
          <p:nvPr/>
        </p:nvGrpSpPr>
        <p:grpSpPr bwMode="auto">
          <a:xfrm>
            <a:off x="2124521" y="4653136"/>
            <a:ext cx="4751387" cy="647700"/>
            <a:chOff x="2124869" y="4844395"/>
            <a:chExt cx="4751387" cy="647700"/>
          </a:xfrm>
        </p:grpSpPr>
        <p:sp>
          <p:nvSpPr>
            <p:cNvPr id="25" name="AutoShape 29"/>
            <p:cNvSpPr>
              <a:spLocks noChangeArrowheads="1"/>
            </p:cNvSpPr>
            <p:nvPr/>
          </p:nvSpPr>
          <p:spPr bwMode="gray">
            <a:xfrm>
              <a:off x="2267744" y="4869795"/>
              <a:ext cx="4178300" cy="56832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42AFE6"/>
                </a:gs>
                <a:gs pos="50000">
                  <a:srgbClr val="0E3788"/>
                </a:gs>
                <a:gs pos="100000">
                  <a:srgbClr val="42AFE6"/>
                </a:gs>
              </a:gsLst>
              <a:lin ang="2700000" scaled="1"/>
            </a:gradFill>
            <a:ln w="12700" algn="ctr">
              <a:solidFill>
                <a:srgbClr val="0E3788"/>
              </a:solidFill>
              <a:round/>
              <a:headEnd/>
              <a:tailEnd/>
            </a:ln>
            <a:effectLst>
              <a:outerShdw dist="63500" dir="2212194" algn="ctr" rotWithShape="0">
                <a:srgbClr val="0E3788">
                  <a:alpha val="50000"/>
                </a:srgbClr>
              </a:outerShdw>
            </a:effectLst>
          </p:spPr>
          <p:txBody>
            <a:bodyPr wrap="none" lIns="648000" anchor="ctr"/>
            <a:lstStyle/>
            <a:p>
              <a:pPr>
                <a:buFontTx/>
                <a:buNone/>
                <a:defRPr/>
              </a:pPr>
              <a:endParaRPr lang="zh-CN" altLang="en-US" sz="2800" b="1">
                <a:solidFill>
                  <a:srgbClr val="DDDDDD"/>
                </a:solidFill>
                <a:latin typeface="Arial" charset="0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gray">
            <a:xfrm>
              <a:off x="2556669" y="4860270"/>
              <a:ext cx="3862387" cy="21590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2683" y="14"/>
                </a:cxn>
                <a:cxn ang="0">
                  <a:pos x="2765" y="54"/>
                </a:cxn>
                <a:cxn ang="0">
                  <a:pos x="2767" y="148"/>
                </a:cxn>
                <a:cxn ang="0">
                  <a:pos x="78" y="148"/>
                </a:cxn>
                <a:cxn ang="0">
                  <a:pos x="57" y="69"/>
                </a:cxn>
              </a:cxnLst>
              <a:rect l="0" t="0" r="r" b="b"/>
              <a:pathLst>
                <a:path w="2769" h="148">
                  <a:moveTo>
                    <a:pt x="0" y="12"/>
                  </a:moveTo>
                  <a:cubicBezTo>
                    <a:pt x="447" y="12"/>
                    <a:pt x="2222" y="7"/>
                    <a:pt x="2683" y="14"/>
                  </a:cubicBezTo>
                  <a:cubicBezTo>
                    <a:pt x="2683" y="14"/>
                    <a:pt x="2752" y="0"/>
                    <a:pt x="2765" y="54"/>
                  </a:cubicBezTo>
                  <a:cubicBezTo>
                    <a:pt x="2769" y="95"/>
                    <a:pt x="2767" y="148"/>
                    <a:pt x="2767" y="148"/>
                  </a:cubicBezTo>
                  <a:lnTo>
                    <a:pt x="78" y="148"/>
                  </a:lnTo>
                  <a:lnTo>
                    <a:pt x="57" y="69"/>
                  </a:lnTo>
                </a:path>
              </a:pathLst>
            </a:cu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gamma/>
                    <a:tint val="54510"/>
                    <a:invGamma/>
                  </a:schemeClr>
                </a:gs>
              </a:gsLst>
              <a:lin ang="18900000" scaled="1"/>
            </a:gradFill>
            <a:ln w="0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buFontTx/>
                <a:buNone/>
                <a:defRPr/>
              </a:pPr>
              <a:endParaRPr lang="zh-CN" altLang="en-US" sz="28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Rectangle 33"/>
            <p:cNvSpPr>
              <a:spLocks noChangeArrowheads="1"/>
            </p:cNvSpPr>
            <p:nvPr/>
          </p:nvSpPr>
          <p:spPr bwMode="gray">
            <a:xfrm>
              <a:off x="3429793" y="4923135"/>
              <a:ext cx="3446463" cy="43088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200" b="1" dirty="0" smtClean="0">
                  <a:solidFill>
                    <a:srgbClr val="DDDDDD"/>
                  </a:solidFill>
                  <a:ea typeface="微软雅黑" pitchFamily="34" charset="-122"/>
                </a:rPr>
                <a:t>结束</a:t>
              </a:r>
              <a:endParaRPr lang="zh-CN" altLang="en-US" sz="2200" b="1" dirty="0">
                <a:solidFill>
                  <a:srgbClr val="DDDDDD"/>
                </a:solidFill>
                <a:ea typeface="微软雅黑" pitchFamily="34" charset="-122"/>
              </a:endParaRPr>
            </a:p>
          </p:txBody>
        </p:sp>
        <p:sp>
          <p:nvSpPr>
            <p:cNvPr id="28" name="Oval 40"/>
            <p:cNvSpPr>
              <a:spLocks noChangeArrowheads="1"/>
            </p:cNvSpPr>
            <p:nvPr/>
          </p:nvSpPr>
          <p:spPr bwMode="gray">
            <a:xfrm>
              <a:off x="2124869" y="4844395"/>
              <a:ext cx="647700" cy="647700"/>
            </a:xfrm>
            <a:prstGeom prst="ellipse">
              <a:avLst/>
            </a:prstGeom>
            <a:gradFill rotWithShape="1">
              <a:gsLst>
                <a:gs pos="0">
                  <a:srgbClr val="42AFE6"/>
                </a:gs>
                <a:gs pos="50000">
                  <a:srgbClr val="0E3788"/>
                </a:gs>
                <a:gs pos="100000">
                  <a:srgbClr val="42AFE6"/>
                </a:gs>
              </a:gsLst>
              <a:lin ang="2700000" scaled="1"/>
            </a:gradFill>
            <a:ln w="12700" algn="ctr">
              <a:solidFill>
                <a:srgbClr val="0E3788"/>
              </a:solidFill>
              <a:round/>
              <a:headEnd/>
              <a:tailEnd/>
            </a:ln>
            <a:effectLst>
              <a:outerShdw dist="63500" dir="2212194" algn="ctr" rotWithShape="0">
                <a:srgbClr val="0E3788">
                  <a:alpha val="50000"/>
                </a:srgbClr>
              </a:outerShdw>
            </a:effectLst>
          </p:spPr>
          <p:txBody>
            <a:bodyPr wrap="none" lIns="648000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gray">
            <a:xfrm>
              <a:off x="2267744" y="4963457"/>
              <a:ext cx="35618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2400" b="1">
                  <a:ea typeface="微软雅黑" pitchFamily="34" charset="-122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2"/>
          <p:cNvSpPr>
            <a:spLocks noGrp="1"/>
          </p:cNvSpPr>
          <p:nvPr>
            <p:ph type="title" idx="4294967295"/>
          </p:nvPr>
        </p:nvSpPr>
        <p:spPr>
          <a:xfrm>
            <a:off x="0" y="71438"/>
            <a:ext cx="8224838" cy="698500"/>
          </a:xfrm>
        </p:spPr>
        <p:txBody>
          <a:bodyPr/>
          <a:lstStyle/>
          <a:p>
            <a:pPr algn="l"/>
            <a:r>
              <a:rPr lang="zh-CN" altLang="en-US" dirty="0" smtClean="0"/>
              <a:t>应用描述</a:t>
            </a:r>
            <a:r>
              <a:rPr lang="en-US" altLang="zh-CN" dirty="0" smtClean="0"/>
              <a:t>I</a:t>
            </a:r>
            <a:endParaRPr lang="zh-CN" altLang="en-US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899592" y="1052736"/>
            <a:ext cx="626469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</a:rPr>
              <a:t>分析用户购买行为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</a:rPr>
              <a:t>分析商家库存</a:t>
            </a:r>
            <a:r>
              <a:rPr lang="en-US" altLang="zh-CN" b="1" dirty="0" smtClean="0">
                <a:solidFill>
                  <a:schemeClr val="tx1"/>
                </a:solidFill>
              </a:rPr>
              <a:t> </a:t>
            </a:r>
            <a:r>
              <a:rPr lang="zh-CN" altLang="en-US" b="1" dirty="0" smtClean="0">
                <a:solidFill>
                  <a:schemeClr val="tx1"/>
                </a:solidFill>
              </a:rPr>
              <a:t>周转率和滞销率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</a:rPr>
              <a:t>根据购买行为为商家提供商品采购依据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</a:rPr>
              <a:t>根据购买行为和商家库存情况为商家提供铺货依据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en-US" altLang="zh-CN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  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同心圆 4"/>
          <p:cNvSpPr/>
          <p:nvPr/>
        </p:nvSpPr>
        <p:spPr>
          <a:xfrm>
            <a:off x="1259632" y="1052736"/>
            <a:ext cx="6912768" cy="4536504"/>
          </a:xfrm>
          <a:prstGeom prst="don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194" name="标题 2"/>
          <p:cNvSpPr>
            <a:spLocks noGrp="1"/>
          </p:cNvSpPr>
          <p:nvPr>
            <p:ph type="title" idx="4294967295"/>
          </p:nvPr>
        </p:nvSpPr>
        <p:spPr>
          <a:xfrm>
            <a:off x="0" y="71438"/>
            <a:ext cx="8224838" cy="698500"/>
          </a:xfrm>
        </p:spPr>
        <p:txBody>
          <a:bodyPr/>
          <a:lstStyle/>
          <a:p>
            <a:pPr algn="l"/>
            <a:r>
              <a:rPr lang="zh-CN" altLang="en-US" dirty="0" smtClean="0"/>
              <a:t>应用</a:t>
            </a:r>
            <a:r>
              <a:rPr lang="zh-CN" altLang="en-US" dirty="0" smtClean="0"/>
              <a:t>描述</a:t>
            </a:r>
            <a:r>
              <a:rPr lang="en-US" altLang="zh-CN" dirty="0" smtClean="0"/>
              <a:t>II</a:t>
            </a:r>
            <a:endParaRPr lang="zh-CN" altLang="en-US" dirty="0" smtClean="0"/>
          </a:p>
        </p:txBody>
      </p:sp>
      <p:sp>
        <p:nvSpPr>
          <p:cNvPr id="6" name="云形 5"/>
          <p:cNvSpPr/>
          <p:nvPr/>
        </p:nvSpPr>
        <p:spPr>
          <a:xfrm>
            <a:off x="3707904" y="2636912"/>
            <a:ext cx="1872208" cy="576064"/>
          </a:xfrm>
          <a:prstGeom prst="clou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JOS</a:t>
            </a:r>
            <a:endParaRPr lang="zh-CN" altLang="en-US" b="1" dirty="0"/>
          </a:p>
        </p:txBody>
      </p:sp>
      <p:sp>
        <p:nvSpPr>
          <p:cNvPr id="7" name="椭圆 6"/>
          <p:cNvSpPr/>
          <p:nvPr/>
        </p:nvSpPr>
        <p:spPr>
          <a:xfrm>
            <a:off x="5004048" y="3573016"/>
            <a:ext cx="151216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大物流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987824" y="3573016"/>
            <a:ext cx="165618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商家服务</a:t>
            </a:r>
            <a:endParaRPr lang="zh-CN" altLang="en-US" dirty="0"/>
          </a:p>
        </p:txBody>
      </p:sp>
      <p:sp>
        <p:nvSpPr>
          <p:cNvPr id="9" name="下箭头 8"/>
          <p:cNvSpPr/>
          <p:nvPr/>
        </p:nvSpPr>
        <p:spPr>
          <a:xfrm>
            <a:off x="3779912" y="3212976"/>
            <a:ext cx="43204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5148064" y="3140968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835696" y="1844824"/>
            <a:ext cx="144016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购买行为分析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5364088" y="1412776"/>
            <a:ext cx="144016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店铺销售分析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6444208" y="4005064"/>
            <a:ext cx="144016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商品行业分析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2915816" y="4653136"/>
            <a:ext cx="144016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商家库存分析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jd">
      <a:dk1>
        <a:srgbClr val="171717"/>
      </a:dk1>
      <a:lt1>
        <a:sysClr val="window" lastClr="FFFFFF"/>
      </a:lt1>
      <a:dk2>
        <a:srgbClr val="003760"/>
      </a:dk2>
      <a:lt2>
        <a:srgbClr val="FFFFFF"/>
      </a:lt2>
      <a:accent1>
        <a:srgbClr val="C81423"/>
      </a:accent1>
      <a:accent2>
        <a:srgbClr val="FFC000"/>
      </a:accent2>
      <a:accent3>
        <a:srgbClr val="92D050"/>
      </a:accent3>
      <a:accent4>
        <a:srgbClr val="00B0F0"/>
      </a:accent4>
      <a:accent5>
        <a:srgbClr val="FFFF00"/>
      </a:accent5>
      <a:accent6>
        <a:srgbClr val="AB73D5"/>
      </a:accent6>
      <a:hlink>
        <a:srgbClr val="0070C0"/>
      </a:hlink>
      <a:folHlink>
        <a:srgbClr val="7030A0"/>
      </a:folHlink>
    </a:clrScheme>
    <a:fontScheme name="自定义 10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时装设计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10938</TotalTime>
  <Words>78</Words>
  <Application>Microsoft Office PowerPoint</Application>
  <PresentationFormat>全屏显示(4:3)</PresentationFormat>
  <Paragraphs>31</Paragraphs>
  <Slides>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Office 主题​​</vt:lpstr>
      <vt:lpstr>自定义设计方案</vt:lpstr>
      <vt:lpstr>1_自定义设计方案</vt:lpstr>
      <vt:lpstr>2_自定义设计方案</vt:lpstr>
      <vt:lpstr>幻灯片 1</vt:lpstr>
      <vt:lpstr>大纲</vt:lpstr>
      <vt:lpstr>应用描述I</vt:lpstr>
      <vt:lpstr>应用描述II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京东网上商城</dc:title>
  <dc:creator>360buy</dc:creator>
  <cp:lastModifiedBy>zw</cp:lastModifiedBy>
  <cp:revision>1473</cp:revision>
  <cp:lastPrinted>1899-12-30T00:00:00Z</cp:lastPrinted>
  <dcterms:created xsi:type="dcterms:W3CDTF">2007-10-19T07:41:33Z</dcterms:created>
  <dcterms:modified xsi:type="dcterms:W3CDTF">2013-08-30T06:09:31Z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2052-6.6.0.2671</vt:lpwstr>
  </property>
</Properties>
</file>