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65" r:id="rId12"/>
    <p:sldId id="281" r:id="rId13"/>
    <p:sldId id="278" r:id="rId14"/>
    <p:sldId id="280" r:id="rId15"/>
    <p:sldId id="279" r:id="rId16"/>
    <p:sldId id="266" r:id="rId17"/>
    <p:sldId id="267" r:id="rId18"/>
    <p:sldId id="283" r:id="rId19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203200" dist="101600" dir="2700000" algn="ctr" rotWithShape="0">
                <a:srgbClr val="000000">
                  <a:alpha val="25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zh-CN"/>
            <a:t>文本、图形和图片</a:t>
          </a:r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/>
            <a:t>SmartArt</a:t>
          </a:r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zh-CN"/>
            <a:t>主题和快速样式</a:t>
          </a:r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zh-CN"/>
            <a:t>新版式</a:t>
          </a:r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zh-CN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zh-CN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zh-CN"/>
            <a:t>业务流程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zh-CN"/>
            <a:t>运营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zh-CN"/>
            <a:t>支持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zh-CN"/>
            <a:t>优化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zh-CN"/>
            <a:t>更改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zh-CN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zh-CN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zh-CN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zh-CN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zh-CN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zh-CN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zh-CN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zh-CN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zh-CN"/>
        </a:p>
      </dgm:t>
    </dgm:pt>
  </dgm:ptLst>
  <dgm:cxnLst>
    <dgm:cxn modelId="{A8436A01-8DDC-4A58-8AE3-C3E5C99FF48B}" type="presOf" srcId="{BDF0DF6A-C77C-48ED-8BA1-44B4EE5AE580}" destId="{FCA927B1-9AE4-4F40-8207-CA74D0D24071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63F8742A-0039-43EF-AB86-3D2178852261}" type="presOf" srcId="{77151872-762C-4E0C-84E2-38FC583BA821}" destId="{C2A2C01E-986B-4BE3-994F-EB2FBE9759A5}" srcOrd="0" destOrd="0" presId="urn:microsoft.com/office/officeart/2005/8/layout/radial6#1"/>
    <dgm:cxn modelId="{64690233-ECD6-42A7-9629-927DA38F32F3}" type="presOf" srcId="{E7099059-3858-4031-AA26-70F1AE740B29}" destId="{FCCDFD5F-7039-438F-B4A9-7649B01ACAF8}" srcOrd="0" destOrd="0" presId="urn:microsoft.com/office/officeart/2005/8/layout/radial6#1"/>
    <dgm:cxn modelId="{3D9ECCED-44B9-449F-A492-D06F559DC12B}" type="presOf" srcId="{641FD4FB-DEB5-4BAD-8DE6-FF7449A706FD}" destId="{7E8FCA14-6E35-4D86-8774-9DEBE17A0AD0}" srcOrd="0" destOrd="0" presId="urn:microsoft.com/office/officeart/2005/8/layout/radial6#1"/>
    <dgm:cxn modelId="{03E70040-8793-4481-AA99-5A593E5DE8B8}" type="presOf" srcId="{F4DD7773-E0F0-4CA0-AE12-39FE24E2D38B}" destId="{6996B73F-0E51-4C9A-A0AE-6248F2123DF8}" srcOrd="0" destOrd="0" presId="urn:microsoft.com/office/officeart/2005/8/layout/radial6#1"/>
    <dgm:cxn modelId="{43BD8369-C2C2-4FB2-8BEA-2FFDCFF5E0EF}" type="presOf" srcId="{F158A836-9807-4BB5-96D7-55AAE48F5E54}" destId="{86A79D0C-7F5D-4218-89BF-C121023B74AE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BE88EE10-E4CE-4B96-94B3-ABA6A3D2711E}" type="presOf" srcId="{105D35E0-9A5D-4EB8-8A48-4ED52D2D6EAC}" destId="{3D4D4D43-95D2-4C91-B240-78430E6218B9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DEB53878-78E4-4DE9-88C6-ADD0BB8DC18F}" type="presOf" srcId="{05C988DA-E2F2-414D-AFF5-AF61883FBE3F}" destId="{772C5452-3B19-4BA4-99E2-C91FFF1629B3}" srcOrd="0" destOrd="0" presId="urn:microsoft.com/office/officeart/2005/8/layout/radial6#1"/>
    <dgm:cxn modelId="{CA1BF306-CE1A-49EB-BBD7-7D89974D88AF}" type="presOf" srcId="{F9A846BA-06FB-46AF-80ED-5EA0073A08FA}" destId="{71A7CAA9-318E-4CBA-B98D-2203DED9FB9C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1D279B7D-C519-48C8-A7DC-585827609D73}" type="presOf" srcId="{1D5437B4-AE63-4725-B3BF-757CE9D3B51A}" destId="{D8152D92-BBFE-427B-BBE4-CDB00C1C8220}" srcOrd="0" destOrd="0" presId="urn:microsoft.com/office/officeart/2005/8/layout/radial6#1"/>
    <dgm:cxn modelId="{9F5EDD15-5D80-4210-AAFD-47D7F85AC135}" type="presParOf" srcId="{3D4D4D43-95D2-4C91-B240-78430E6218B9}" destId="{71A7CAA9-318E-4CBA-B98D-2203DED9FB9C}" srcOrd="0" destOrd="0" presId="urn:microsoft.com/office/officeart/2005/8/layout/radial6#1"/>
    <dgm:cxn modelId="{290D8ED3-B15C-41F6-8B50-C5CB18D9E85B}" type="presParOf" srcId="{3D4D4D43-95D2-4C91-B240-78430E6218B9}" destId="{86A79D0C-7F5D-4218-89BF-C121023B74AE}" srcOrd="1" destOrd="0" presId="urn:microsoft.com/office/officeart/2005/8/layout/radial6#1"/>
    <dgm:cxn modelId="{B20E0B26-D84C-4A2B-B933-E5C9DE7E4E79}" type="presParOf" srcId="{3D4D4D43-95D2-4C91-B240-78430E6218B9}" destId="{5C76BEFB-CE8E-4F7E-8C47-F622A6CFDEBF}" srcOrd="2" destOrd="0" presId="urn:microsoft.com/office/officeart/2005/8/layout/radial6#1"/>
    <dgm:cxn modelId="{FB50C33C-AC8E-4A61-8B2D-CC5204870DA7}" type="presParOf" srcId="{3D4D4D43-95D2-4C91-B240-78430E6218B9}" destId="{7E8FCA14-6E35-4D86-8774-9DEBE17A0AD0}" srcOrd="3" destOrd="0" presId="urn:microsoft.com/office/officeart/2005/8/layout/radial6#1"/>
    <dgm:cxn modelId="{FDD24B1C-3DA7-44EC-937F-A1F0C7008279}" type="presParOf" srcId="{3D4D4D43-95D2-4C91-B240-78430E6218B9}" destId="{D8152D92-BBFE-427B-BBE4-CDB00C1C8220}" srcOrd="4" destOrd="0" presId="urn:microsoft.com/office/officeart/2005/8/layout/radial6#1"/>
    <dgm:cxn modelId="{ED29ACF5-94BC-4C63-AACB-706CB587D4EB}" type="presParOf" srcId="{3D4D4D43-95D2-4C91-B240-78430E6218B9}" destId="{AC9C7443-8962-4A19-AB09-8A666B45BAE2}" srcOrd="5" destOrd="0" presId="urn:microsoft.com/office/officeart/2005/8/layout/radial6#1"/>
    <dgm:cxn modelId="{AC48F25B-A648-4A69-8CEF-F29AFE2CFA2A}" type="presParOf" srcId="{3D4D4D43-95D2-4C91-B240-78430E6218B9}" destId="{C2A2C01E-986B-4BE3-994F-EB2FBE9759A5}" srcOrd="6" destOrd="0" presId="urn:microsoft.com/office/officeart/2005/8/layout/radial6#1"/>
    <dgm:cxn modelId="{384108EB-7221-47B8-81CE-6AA6CD1664D6}" type="presParOf" srcId="{3D4D4D43-95D2-4C91-B240-78430E6218B9}" destId="{6996B73F-0E51-4C9A-A0AE-6248F2123DF8}" srcOrd="7" destOrd="0" presId="urn:microsoft.com/office/officeart/2005/8/layout/radial6#1"/>
    <dgm:cxn modelId="{ABE93CDB-48DD-4070-96E4-7F924EFE4C84}" type="presParOf" srcId="{3D4D4D43-95D2-4C91-B240-78430E6218B9}" destId="{67D23CC5-1A27-4FA3-BCC5-634AEC7B868B}" srcOrd="8" destOrd="0" presId="urn:microsoft.com/office/officeart/2005/8/layout/radial6#1"/>
    <dgm:cxn modelId="{BB793B38-5C25-4A41-B39A-0C907D368A3B}" type="presParOf" srcId="{3D4D4D43-95D2-4C91-B240-78430E6218B9}" destId="{FCA927B1-9AE4-4F40-8207-CA74D0D24071}" srcOrd="9" destOrd="0" presId="urn:microsoft.com/office/officeart/2005/8/layout/radial6#1"/>
    <dgm:cxn modelId="{AA6ABCCD-8C50-4755-82FA-4741C1861C7A}" type="presParOf" srcId="{3D4D4D43-95D2-4C91-B240-78430E6218B9}" destId="{FCCDFD5F-7039-438F-B4A9-7649B01ACAF8}" srcOrd="10" destOrd="0" presId="urn:microsoft.com/office/officeart/2005/8/layout/radial6#1"/>
    <dgm:cxn modelId="{00FE5B19-B31A-4D24-915A-02BB96EC7FAC}" type="presParOf" srcId="{3D4D4D43-95D2-4C91-B240-78430E6218B9}" destId="{96B04D3E-CA34-4F0B-809E-9EAE2E97399A}" srcOrd="11" destOrd="0" presId="urn:microsoft.com/office/officeart/2005/8/layout/radial6#1"/>
    <dgm:cxn modelId="{13A9E2F9-63E4-46A2-8C1E-A0740C5BB527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#2" csCatId="colorful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zh-CN"/>
            <a:t>业务流程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zh-CN"/>
            <a:t>运营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zh-CN"/>
            <a:t>支持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zh-CN"/>
            <a:t>优化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zh-CN"/>
            <a:t>更改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C18E4812-C36C-4299-A23F-F302133DE763}" type="pres">
      <dgm:prSet presAssocID="{F9A846BA-06FB-46AF-80ED-5EA0073A08FA}" presName="vertOne" presStyleCnt="0"/>
      <dgm:spPr/>
      <dgm:t>
        <a:bodyPr/>
        <a:lstStyle>
          <a:extLst/>
        </a:lstStyle>
        <a:p>
          <a:endParaRPr lang="zh-CN"/>
        </a:p>
      </dgm:t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8A19349-6365-47F8-835F-0C81437E72A0}" type="pres">
      <dgm:prSet presAssocID="{F9A846BA-06FB-46AF-80ED-5EA0073A08FA}" presName="parTransOne" presStyleCnt="0"/>
      <dgm:spPr/>
      <dgm:t>
        <a:bodyPr/>
        <a:lstStyle>
          <a:extLst/>
        </a:lstStyle>
        <a:p>
          <a:endParaRPr lang="zh-CN"/>
        </a:p>
      </dgm:t>
    </dgm:pt>
    <dgm:pt modelId="{C5AC6143-59D1-4B00-BB54-9411E2A2B7A8}" type="pres">
      <dgm:prSet presAssocID="{F9A846BA-06FB-46AF-80ED-5EA0073A08FA}" presName="horzOne" presStyleCnt="0"/>
      <dgm:spPr/>
      <dgm:t>
        <a:bodyPr/>
        <a:lstStyle>
          <a:extLst/>
        </a:lstStyle>
        <a:p>
          <a:endParaRPr lang="zh-CN"/>
        </a:p>
      </dgm:t>
    </dgm:pt>
    <dgm:pt modelId="{4A9763C1-EDA1-45C9-8C0D-0D8BCFBFE4CE}" type="pres">
      <dgm:prSet presAssocID="{F158A836-9807-4BB5-96D7-55AAE48F5E54}" presName="vertTwo" presStyleCnt="0"/>
      <dgm:spPr/>
      <dgm:t>
        <a:bodyPr/>
        <a:lstStyle>
          <a:extLst/>
        </a:lstStyle>
        <a:p>
          <a:endParaRPr lang="zh-CN"/>
        </a:p>
      </dgm:t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43B90D46-2F30-46ED-8AD5-00925FB7223A}" type="pres">
      <dgm:prSet presAssocID="{F158A836-9807-4BB5-96D7-55AAE48F5E54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5265AFDA-E228-4DDC-9FDB-99B5739E8799}" type="pres">
      <dgm:prSet presAssocID="{F158A836-9807-4BB5-96D7-55AAE48F5E54}" presName="horzTwo" presStyleCnt="0"/>
      <dgm:spPr/>
      <dgm:t>
        <a:bodyPr/>
        <a:lstStyle>
          <a:extLst/>
        </a:lstStyle>
        <a:p>
          <a:endParaRPr lang="zh-CN"/>
        </a:p>
      </dgm:t>
    </dgm:pt>
    <dgm:pt modelId="{34141CC7-894D-4C91-ABB5-790C952BBCF1}" type="pres">
      <dgm:prSet presAssocID="{641FD4FB-DEB5-4BAD-8DE6-FF7449A706FD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4DBD85E0-526A-433E-AA20-844244992F90}" type="pres">
      <dgm:prSet presAssocID="{1D5437B4-AE63-4725-B3BF-757CE9D3B51A}" presName="vertTwo" presStyleCnt="0"/>
      <dgm:spPr/>
      <dgm:t>
        <a:bodyPr/>
        <a:lstStyle>
          <a:extLst/>
        </a:lstStyle>
        <a:p>
          <a:endParaRPr lang="zh-CN"/>
        </a:p>
      </dgm:t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5D2D5C49-3FCA-409B-A2C5-D92FC98F2CAA}" type="pres">
      <dgm:prSet presAssocID="{1D5437B4-AE63-4725-B3BF-757CE9D3B51A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626C0D09-BFC6-4CE1-B7D1-362C534ADE8D}" type="pres">
      <dgm:prSet presAssocID="{1D5437B4-AE63-4725-B3BF-757CE9D3B51A}" presName="horzTwo" presStyleCnt="0"/>
      <dgm:spPr/>
      <dgm:t>
        <a:bodyPr/>
        <a:lstStyle>
          <a:extLst/>
        </a:lstStyle>
        <a:p>
          <a:endParaRPr lang="zh-CN"/>
        </a:p>
      </dgm:t>
    </dgm:pt>
    <dgm:pt modelId="{446599AB-B680-4B28-82B7-0593C47118C8}" type="pres">
      <dgm:prSet presAssocID="{77151872-762C-4E0C-84E2-38FC583BA821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65C5EE98-B3C9-4E5C-8CBF-883A24D98EC7}" type="pres">
      <dgm:prSet presAssocID="{F4DD7773-E0F0-4CA0-AE12-39FE24E2D38B}" presName="vertTwo" presStyleCnt="0"/>
      <dgm:spPr/>
      <dgm:t>
        <a:bodyPr/>
        <a:lstStyle>
          <a:extLst/>
        </a:lstStyle>
        <a:p>
          <a:endParaRPr lang="zh-CN"/>
        </a:p>
      </dgm:t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8D10DD1F-A51D-4898-B8C6-0BEA1FF0195A}" type="pres">
      <dgm:prSet presAssocID="{F4DD7773-E0F0-4CA0-AE12-39FE24E2D38B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58BE194D-6F64-4005-9BF5-B80B19E05BEF}" type="pres">
      <dgm:prSet presAssocID="{F4DD7773-E0F0-4CA0-AE12-39FE24E2D38B}" presName="horzTwo" presStyleCnt="0"/>
      <dgm:spPr/>
      <dgm:t>
        <a:bodyPr/>
        <a:lstStyle>
          <a:extLst/>
        </a:lstStyle>
        <a:p>
          <a:endParaRPr lang="zh-CN"/>
        </a:p>
      </dgm:t>
    </dgm:pt>
    <dgm:pt modelId="{D7003DC4-A656-4909-B2FF-FAA6419ACEC7}" type="pres">
      <dgm:prSet presAssocID="{BDF0DF6A-C77C-48ED-8BA1-44B4EE5AE580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12A9463C-744C-4DE4-8E88-C6444D940494}" type="pres">
      <dgm:prSet presAssocID="{E7099059-3858-4031-AA26-70F1AE740B29}" presName="vertTwo" presStyleCnt="0"/>
      <dgm:spPr/>
      <dgm:t>
        <a:bodyPr/>
        <a:lstStyle>
          <a:extLst/>
        </a:lstStyle>
        <a:p>
          <a:endParaRPr lang="zh-CN"/>
        </a:p>
      </dgm:t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4D76A402-D8DD-43C1-A7CD-A27840BCC8B9}" type="pres">
      <dgm:prSet presAssocID="{E7099059-3858-4031-AA26-70F1AE740B29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856176A2-0199-4FA6-AC46-6B8D767AB282}" type="pres">
      <dgm:prSet presAssocID="{E7099059-3858-4031-AA26-70F1AE740B29}" presName="horzTwo" presStyleCnt="0"/>
      <dgm:spPr/>
      <dgm:t>
        <a:bodyPr/>
        <a:lstStyle>
          <a:extLst/>
        </a:lstStyle>
        <a:p>
          <a:endParaRPr lang="zh-CN"/>
        </a:p>
      </dgm:t>
    </dgm:pt>
  </dgm:ptLst>
  <dgm:cxnLst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7DADF4A3-01CF-44AB-B22D-12966F7A757F}" type="presOf" srcId="{E7099059-3858-4031-AA26-70F1AE740B29}" destId="{71888359-F0DC-489E-B35A-9F5289C4BFFD}" srcOrd="0" destOrd="0" presId="urn:microsoft.com/office/officeart/2005/8/layout/hierarchy4#2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4CF0A864-B5D8-42BA-9101-F66B8F6945DD}" type="presOf" srcId="{1D5437B4-AE63-4725-B3BF-757CE9D3B51A}" destId="{D1C32F7D-B459-45E7-8599-1C37444288A4}" srcOrd="0" destOrd="0" presId="urn:microsoft.com/office/officeart/2005/8/layout/hierarchy4#2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77ECA4F6-222A-4392-9631-810129090796}" type="presOf" srcId="{F158A836-9807-4BB5-96D7-55AAE48F5E54}" destId="{65D17466-8AE6-4EF6-80A3-4A2D022A1AF2}" srcOrd="0" destOrd="0" presId="urn:microsoft.com/office/officeart/2005/8/layout/hierarchy4#2"/>
    <dgm:cxn modelId="{F0D93C89-B981-4EC7-A158-B41F12973EF1}" type="presOf" srcId="{F4DD7773-E0F0-4CA0-AE12-39FE24E2D38B}" destId="{5C53023D-DA3B-429C-A637-D4C76DD550B7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6ED225B3-B8BE-45E7-80BE-93729EED8A23}" type="presParOf" srcId="{C5AC6143-59D1-4B00-BB54-9411E2A2B7A8}" destId="{4A9763C1-EDA1-45C9-8C0D-0D8BCFBFE4CE}" srcOrd="0" destOrd="0" presId="urn:microsoft.com/office/officeart/2005/8/layout/hierarchy4#2"/>
    <dgm:cxn modelId="{450595F5-D4DC-4058-B727-CD0E3956EDAC}" type="presParOf" srcId="{4A9763C1-EDA1-45C9-8C0D-0D8BCFBFE4CE}" destId="{65D17466-8AE6-4EF6-80A3-4A2D022A1AF2}" srcOrd="0" destOrd="0" presId="urn:microsoft.com/office/officeart/2005/8/layout/hierarchy4#2"/>
    <dgm:cxn modelId="{38CD89B1-83FF-4663-A14A-2A4C52E5B64D}" type="presParOf" srcId="{4A9763C1-EDA1-45C9-8C0D-0D8BCFBFE4CE}" destId="{43B90D46-2F30-46ED-8AD5-00925FB7223A}" srcOrd="1" destOrd="0" presId="urn:microsoft.com/office/officeart/2005/8/layout/hierarchy4#2"/>
    <dgm:cxn modelId="{27B99D7E-4548-4DEB-909F-344F804FC9D8}" type="presParOf" srcId="{4A9763C1-EDA1-45C9-8C0D-0D8BCFBFE4CE}" destId="{5265AFDA-E228-4DDC-9FDB-99B5739E8799}" srcOrd="2" destOrd="0" presId="urn:microsoft.com/office/officeart/2005/8/layout/hierarchy4#2"/>
    <dgm:cxn modelId="{EF38F944-8C9F-4954-BB72-7F867490F0B3}" type="presParOf" srcId="{C5AC6143-59D1-4B00-BB54-9411E2A2B7A8}" destId="{34141CC7-894D-4C91-ABB5-790C952BBCF1}" srcOrd="1" destOrd="0" presId="urn:microsoft.com/office/officeart/2005/8/layout/hierarchy4#2"/>
    <dgm:cxn modelId="{3784D0A2-8710-4959-AA26-D018E401D58C}" type="presParOf" srcId="{C5AC6143-59D1-4B00-BB54-9411E2A2B7A8}" destId="{4DBD85E0-526A-433E-AA20-844244992F90}" srcOrd="2" destOrd="0" presId="urn:microsoft.com/office/officeart/2005/8/layout/hierarchy4#2"/>
    <dgm:cxn modelId="{AE638A02-8094-4149-9179-1045F88C748E}" type="presParOf" srcId="{4DBD85E0-526A-433E-AA20-844244992F90}" destId="{D1C32F7D-B459-45E7-8599-1C37444288A4}" srcOrd="0" destOrd="0" presId="urn:microsoft.com/office/officeart/2005/8/layout/hierarchy4#2"/>
    <dgm:cxn modelId="{20A13AAD-F9A6-4E8B-ADB9-CCBB6E16B5C7}" type="presParOf" srcId="{4DBD85E0-526A-433E-AA20-844244992F90}" destId="{5D2D5C49-3FCA-409B-A2C5-D92FC98F2CAA}" srcOrd="1" destOrd="0" presId="urn:microsoft.com/office/officeart/2005/8/layout/hierarchy4#2"/>
    <dgm:cxn modelId="{EAA06C8F-EDE7-4BFB-87A2-5961BDD3F696}" type="presParOf" srcId="{4DBD85E0-526A-433E-AA20-844244992F90}" destId="{626C0D09-BFC6-4CE1-B7D1-362C534ADE8D}" srcOrd="2" destOrd="0" presId="urn:microsoft.com/office/officeart/2005/8/layout/hierarchy4#2"/>
    <dgm:cxn modelId="{F9115974-EE6D-4AC2-BD32-6C93ED3418E5}" type="presParOf" srcId="{C5AC6143-59D1-4B00-BB54-9411E2A2B7A8}" destId="{446599AB-B680-4B28-82B7-0593C47118C8}" srcOrd="3" destOrd="0" presId="urn:microsoft.com/office/officeart/2005/8/layout/hierarchy4#2"/>
    <dgm:cxn modelId="{53233DDF-6171-4BBA-8DFF-16F34E3716C7}" type="presParOf" srcId="{C5AC6143-59D1-4B00-BB54-9411E2A2B7A8}" destId="{65C5EE98-B3C9-4E5C-8CBF-883A24D98EC7}" srcOrd="4" destOrd="0" presId="urn:microsoft.com/office/officeart/2005/8/layout/hierarchy4#2"/>
    <dgm:cxn modelId="{F0EDF3FA-A321-4EF3-BAAD-134579E2D43A}" type="presParOf" srcId="{65C5EE98-B3C9-4E5C-8CBF-883A24D98EC7}" destId="{5C53023D-DA3B-429C-A637-D4C76DD550B7}" srcOrd="0" destOrd="0" presId="urn:microsoft.com/office/officeart/2005/8/layout/hierarchy4#2"/>
    <dgm:cxn modelId="{D05A455C-0951-42B1-89C0-E453166528D3}" type="presParOf" srcId="{65C5EE98-B3C9-4E5C-8CBF-883A24D98EC7}" destId="{8D10DD1F-A51D-4898-B8C6-0BEA1FF0195A}" srcOrd="1" destOrd="0" presId="urn:microsoft.com/office/officeart/2005/8/layout/hierarchy4#2"/>
    <dgm:cxn modelId="{E03824CE-8E66-4F15-AA15-BDF9F25A9865}" type="presParOf" srcId="{65C5EE98-B3C9-4E5C-8CBF-883A24D98EC7}" destId="{58BE194D-6F64-4005-9BF5-B80B19E05BEF}" srcOrd="2" destOrd="0" presId="urn:microsoft.com/office/officeart/2005/8/layout/hierarchy4#2"/>
    <dgm:cxn modelId="{D40EB434-6C38-4AA0-9B40-BA305AE0C07C}" type="presParOf" srcId="{C5AC6143-59D1-4B00-BB54-9411E2A2B7A8}" destId="{D7003DC4-A656-4909-B2FF-FAA6419ACEC7}" srcOrd="5" destOrd="0" presId="urn:microsoft.com/office/officeart/2005/8/layout/hierarchy4#2"/>
    <dgm:cxn modelId="{A80C1538-E05C-41DA-B046-76ABDC68A714}" type="presParOf" srcId="{C5AC6143-59D1-4B00-BB54-9411E2A2B7A8}" destId="{12A9463C-744C-4DE4-8E88-C6444D940494}" srcOrd="6" destOrd="0" presId="urn:microsoft.com/office/officeart/2005/8/layout/hierarchy4#2"/>
    <dgm:cxn modelId="{8BE0C5ED-7405-4FAC-BB29-761F084712C1}" type="presParOf" srcId="{12A9463C-744C-4DE4-8E88-C6444D940494}" destId="{71888359-F0DC-489E-B35A-9F5289C4BFFD}" srcOrd="0" destOrd="0" presId="urn:microsoft.com/office/officeart/2005/8/layout/hierarchy4#2"/>
    <dgm:cxn modelId="{3C14A752-CB66-4049-A241-F473D96D64BF}" type="presParOf" srcId="{12A9463C-744C-4DE4-8E88-C6444D940494}" destId="{4D76A402-D8DD-43C1-A7CD-A27840BCC8B9}" srcOrd="1" destOrd="0" presId="urn:microsoft.com/office/officeart/2005/8/layout/hierarchy4#2"/>
    <dgm:cxn modelId="{C4C5EB46-2279-4376-A887-D1CF26B156B2}" type="presParOf" srcId="{12A9463C-744C-4DE4-8E88-C6444D940494}" destId="{856176A2-0199-4FA6-AC46-6B8D767AB282}" srcOrd="2" destOrd="0" presId="urn:microsoft.com/office/officeart/2005/8/layout/hierarchy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#3" csCatId="colorful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zh-CN"/>
            <a:t>业务流程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zh-CN"/>
            <a:t>运营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zh-CN"/>
            <a:t>支持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zh-CN"/>
            <a:t>优化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zh-CN"/>
            <a:t>更改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21CBED-D293-43F5-BC03-AAC365EA0A4C}" type="pres">
      <dgm:prSet presAssocID="{105D35E0-9A5D-4EB8-8A48-4ED52D2D6EAC}" presName="matrix" presStyleCnt="0"/>
      <dgm:spPr/>
      <dgm:t>
        <a:bodyPr/>
        <a:lstStyle>
          <a:extLst/>
        </a:lstStyle>
        <a:p>
          <a:endParaRPr lang="zh-CN"/>
        </a:p>
      </dgm:t>
    </dgm:pt>
    <dgm:pt modelId="{FFB9287B-8E97-4F8F-B24C-D9F2A4B775E7}" type="pres">
      <dgm:prSet presAssocID="{105D35E0-9A5D-4EB8-8A48-4ED52D2D6EAC}" presName="tile1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1B2E022-D947-4A36-9425-E70251C9DC27}" type="pres">
      <dgm:prSet presAssocID="{105D35E0-9A5D-4EB8-8A48-4ED52D2D6EAC}" presName="tile2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906459C7-473F-4025-96D9-132B0F109E5D}" type="pres">
      <dgm:prSet presAssocID="{105D35E0-9A5D-4EB8-8A48-4ED52D2D6EAC}" presName="tile3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F013E633-9EB5-4600-B43A-0DAC78F0D6C6}" type="pres">
      <dgm:prSet presAssocID="{105D35E0-9A5D-4EB8-8A48-4ED52D2D6EAC}" presName="tile4" presStyleLbl="node1" presStyleIdx="3" presStyleCnt="4"/>
      <dgm:spPr/>
      <dgm:t>
        <a:bodyPr/>
        <a:lstStyle>
          <a:extLst/>
        </a:lstStyle>
        <a:p>
          <a:endParaRPr lang="zh-CN"/>
        </a:p>
      </dgm:t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>
          <a:extLst/>
        </a:lstStyle>
        <a:p>
          <a:endParaRPr lang="zh-CN"/>
        </a:p>
      </dgm:t>
    </dgm:pt>
  </dgm:ptLst>
  <dgm:cxnLst>
    <dgm:cxn modelId="{AF77403E-134B-4072-8A07-3AA161D93D16}" type="presOf" srcId="{1D5437B4-AE63-4725-B3BF-757CE9D3B51A}" destId="{9F35149E-0314-4C0F-BF5A-644C750C05EB}" srcOrd="1" destOrd="0" presId="urn:microsoft.com/office/officeart/2005/8/layout/matrix1#1"/>
    <dgm:cxn modelId="{D8EB83E0-041A-4453-A8B2-E27286B1BD55}" type="presOf" srcId="{F9A846BA-06FB-46AF-80ED-5EA0073A08FA}" destId="{DD53D959-CC82-417F-9E8B-65A2DCA788A7}" srcOrd="0" destOrd="0" presId="urn:microsoft.com/office/officeart/2005/8/layout/matrix1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08CBCAE8-0530-4C5B-B96B-A9A9C63BC37C}" type="presOf" srcId="{F4DD7773-E0F0-4CA0-AE12-39FE24E2D38B}" destId="{906459C7-473F-4025-96D9-132B0F109E5D}" srcOrd="0" destOrd="0" presId="urn:microsoft.com/office/officeart/2005/8/layout/matrix1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FBFA7310-CCB7-43C6-BC39-41C2241A7627}" type="presOf" srcId="{F158A836-9807-4BB5-96D7-55AAE48F5E54}" destId="{19A5FE15-19D2-4AF0-857B-79ACE9A0464C}" srcOrd="1" destOrd="0" presId="urn:microsoft.com/office/officeart/2005/8/layout/matrix1#1"/>
    <dgm:cxn modelId="{E4C810F4-02B4-448F-A6BA-8E08A683330E}" type="presOf" srcId="{1D5437B4-AE63-4725-B3BF-757CE9D3B51A}" destId="{A1B2E022-D947-4A36-9425-E70251C9DC27}" srcOrd="0" destOrd="0" presId="urn:microsoft.com/office/officeart/2005/8/layout/matrix1#1"/>
    <dgm:cxn modelId="{CE5F9CE3-63FA-490F-BF17-8B2A4F1A14F3}" type="presOf" srcId="{F158A836-9807-4BB5-96D7-55AAE48F5E54}" destId="{FFB9287B-8E97-4F8F-B24C-D9F2A4B775E7}" srcOrd="0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C2A4D805-C227-43DD-818F-B54E35B409D8}" type="presOf" srcId="{E7099059-3858-4031-AA26-70F1AE740B29}" destId="{F013E633-9EB5-4600-B43A-0DAC78F0D6C6}" srcOrd="0" destOrd="0" presId="urn:microsoft.com/office/officeart/2005/8/layout/matrix1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7542CB58-1A80-4CC1-8BE9-A18581F6B904}" type="presOf" srcId="{E7099059-3858-4031-AA26-70F1AE740B29}" destId="{449187C2-A2EB-4C6F-B55F-00A2FFFAF56A}" srcOrd="1" destOrd="0" presId="urn:microsoft.com/office/officeart/2005/8/layout/matrix1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D9546191-893B-4447-8618-88876B59D102}" type="presOf" srcId="{105D35E0-9A5D-4EB8-8A48-4ED52D2D6EAC}" destId="{BFC31097-458E-4F60-9C82-108FD60BDAB0}" srcOrd="0" destOrd="0" presId="urn:microsoft.com/office/officeart/2005/8/layout/matrix1#1"/>
    <dgm:cxn modelId="{95FA45D8-B062-44B4-9632-BAAA857ED553}" type="presOf" srcId="{F4DD7773-E0F0-4CA0-AE12-39FE24E2D38B}" destId="{A41ED008-30D3-4CD3-B843-9A1634C34588}" srcOrd="1" destOrd="0" presId="urn:microsoft.com/office/officeart/2005/8/layout/matrix1#1"/>
    <dgm:cxn modelId="{6B6CC08B-CB49-4101-A00E-DA6E6F46509E}" type="presParOf" srcId="{BFC31097-458E-4F60-9C82-108FD60BDAB0}" destId="{1221CBED-D293-43F5-BC03-AAC365EA0A4C}" srcOrd="0" destOrd="0" presId="urn:microsoft.com/office/officeart/2005/8/layout/matrix1#1"/>
    <dgm:cxn modelId="{A606817D-D14F-4644-8173-651A771D5530}" type="presParOf" srcId="{1221CBED-D293-43F5-BC03-AAC365EA0A4C}" destId="{FFB9287B-8E97-4F8F-B24C-D9F2A4B775E7}" srcOrd="0" destOrd="0" presId="urn:microsoft.com/office/officeart/2005/8/layout/matrix1#1"/>
    <dgm:cxn modelId="{8E6B6BE1-73C0-4E34-BF69-F3A2A8D5480F}" type="presParOf" srcId="{1221CBED-D293-43F5-BC03-AAC365EA0A4C}" destId="{19A5FE15-19D2-4AF0-857B-79ACE9A0464C}" srcOrd="1" destOrd="0" presId="urn:microsoft.com/office/officeart/2005/8/layout/matrix1#1"/>
    <dgm:cxn modelId="{533B0647-A232-4336-A871-C5045E76D046}" type="presParOf" srcId="{1221CBED-D293-43F5-BC03-AAC365EA0A4C}" destId="{A1B2E022-D947-4A36-9425-E70251C9DC27}" srcOrd="2" destOrd="0" presId="urn:microsoft.com/office/officeart/2005/8/layout/matrix1#1"/>
    <dgm:cxn modelId="{61843673-9C2D-4876-8864-432DFA21BA30}" type="presParOf" srcId="{1221CBED-D293-43F5-BC03-AAC365EA0A4C}" destId="{9F35149E-0314-4C0F-BF5A-644C750C05EB}" srcOrd="3" destOrd="0" presId="urn:microsoft.com/office/officeart/2005/8/layout/matrix1#1"/>
    <dgm:cxn modelId="{5930108E-C76E-4988-8989-48CF53EE5D3A}" type="presParOf" srcId="{1221CBED-D293-43F5-BC03-AAC365EA0A4C}" destId="{906459C7-473F-4025-96D9-132B0F109E5D}" srcOrd="4" destOrd="0" presId="urn:microsoft.com/office/officeart/2005/8/layout/matrix1#1"/>
    <dgm:cxn modelId="{91117979-7E9D-4C65-A0C2-818736C14041}" type="presParOf" srcId="{1221CBED-D293-43F5-BC03-AAC365EA0A4C}" destId="{A41ED008-30D3-4CD3-B843-9A1634C34588}" srcOrd="5" destOrd="0" presId="urn:microsoft.com/office/officeart/2005/8/layout/matrix1#1"/>
    <dgm:cxn modelId="{7151D29F-A02E-4DCA-8489-18AE9ECBD60D}" type="presParOf" srcId="{1221CBED-D293-43F5-BC03-AAC365EA0A4C}" destId="{F013E633-9EB5-4600-B43A-0DAC78F0D6C6}" srcOrd="6" destOrd="0" presId="urn:microsoft.com/office/officeart/2005/8/layout/matrix1#1"/>
    <dgm:cxn modelId="{368D2C04-0C37-4F21-A978-D049F61C888A}" type="presParOf" srcId="{1221CBED-D293-43F5-BC03-AAC365EA0A4C}" destId="{449187C2-A2EB-4C6F-B55F-00A2FFFAF56A}" srcOrd="7" destOrd="0" presId="urn:microsoft.com/office/officeart/2005/8/layout/matrix1#1"/>
    <dgm:cxn modelId="{27F362E3-AD22-4F0E-82E8-B00DDE9248D4}" type="presParOf" srcId="{BFC31097-458E-4F60-9C82-108FD60BDAB0}" destId="{DD53D959-CC82-417F-9E8B-65A2DCA788A7}" srcOrd="1" destOrd="0" presId="urn:microsoft.com/office/officeart/2005/8/layout/matrix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2" loCatId="cycle" qsTypeId="urn:microsoft.com/office/officeart/2005/8/quickstyle/simple1#1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zh-CN"/>
        </a:p>
      </dgm:t>
    </dgm:pt>
    <dgm:pt modelId="{1D6A93C8-8EE0-42CD-B23E-0E451D7842B4}">
      <dgm:prSet phldrT="[Text]"/>
      <dgm:spPr/>
      <dgm:t>
        <a:bodyPr/>
        <a:lstStyle>
          <a:extLst/>
        </a:lstStyle>
        <a:p>
          <a:r>
            <a:rPr lang="zh-CN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F009C368-4D46-4D92-891B-C11A56A9F3D0}" type="sib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5CC73220-1D1A-49E3-A900-8B87F8B56203}">
      <dgm:prSet phldrT="[Text]"/>
      <dgm:spPr/>
      <dgm:t>
        <a:bodyPr/>
        <a:lstStyle>
          <a:extLst/>
        </a:lstStyle>
        <a:p>
          <a:r>
            <a:rPr lang="zh-CN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0F34BB39-A311-4EC8-9054-03C7E60E64D3}" type="sib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2EDF7A7E-5EEB-4E3B-9128-BBDC03DCF27A}">
      <dgm:prSet phldrT="[Text]"/>
      <dgm:spPr/>
      <dgm:t>
        <a:bodyPr/>
        <a:lstStyle>
          <a:extLst/>
        </a:lstStyle>
        <a:p>
          <a:r>
            <a:rPr lang="zh-CN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6106B10-FA9A-4E0D-B426-E50D92E525A7}" type="sib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004F42E-085D-4AA9-B5B0-5784E6FAC980}">
      <dgm:prSet phldrT="[Text]"/>
      <dgm:spPr/>
      <dgm:t>
        <a:bodyPr/>
        <a:lstStyle>
          <a:extLst/>
        </a:lstStyle>
        <a:p>
          <a:r>
            <a:rPr lang="zh-CN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5D59AD44-73F9-4514-B95B-925EC84C0607}" type="sib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69E99791-22A5-44AE-8DB7-BF614D366F67}">
      <dgm:prSet phldrT="[Text]"/>
      <dgm:spPr/>
      <dgm:t>
        <a:bodyPr/>
        <a:lstStyle>
          <a:extLst/>
        </a:lstStyle>
        <a:p>
          <a:r>
            <a:rPr lang="zh-CN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AE3AE0CD-C9C0-421B-8F2D-FCB85BAA7FA2}" type="sib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B02D4D-9627-445E-AB7C-B578E042CA35}" type="pres">
      <dgm:prSet presAssocID="{1D6A93C8-8EE0-42CD-B23E-0E451D7842B4}" presName="centerShape" presStyleLbl="node0" presStyleIdx="0" presStyleCnt="1"/>
      <dgm:spPr/>
      <dgm:t>
        <a:bodyPr/>
        <a:lstStyle>
          <a:extLst/>
        </a:lstStyle>
        <a:p>
          <a:endParaRPr lang="zh-CN"/>
        </a:p>
      </dgm:t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  <dgm:t>
        <a:bodyPr/>
        <a:lstStyle>
          <a:extLst/>
        </a:lstStyle>
        <a:p>
          <a:endParaRPr lang="zh-CN"/>
        </a:p>
      </dgm:t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  <dgm:t>
        <a:bodyPr/>
        <a:lstStyle>
          <a:extLst/>
        </a:lstStyle>
        <a:p>
          <a:endParaRPr lang="zh-CN"/>
        </a:p>
      </dgm:t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  <dgm:t>
        <a:bodyPr/>
        <a:lstStyle>
          <a:extLst/>
        </a:lstStyle>
        <a:p>
          <a:endParaRPr lang="zh-CN"/>
        </a:p>
      </dgm:t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  <dgm:t>
        <a:bodyPr/>
        <a:lstStyle>
          <a:extLst/>
        </a:lstStyle>
        <a:p>
          <a:endParaRPr lang="zh-CN"/>
        </a:p>
      </dgm:t>
    </dgm:pt>
  </dgm:ptLst>
  <dgm:cxnLst>
    <dgm:cxn modelId="{F1AA92CF-C87C-4129-995E-F0E9D311743B}" type="presOf" srcId="{26106B10-FA9A-4E0D-B426-E50D92E525A7}" destId="{D60467AC-0267-4554-B81F-2992BB94D7FA}" srcOrd="0" destOrd="0" presId="urn:microsoft.com/office/officeart/2005/8/layout/radial6#2"/>
    <dgm:cxn modelId="{2C972B87-2E0A-4211-AD71-0AB8AADE8B6B}" type="presOf" srcId="{2004F42E-085D-4AA9-B5B0-5784E6FAC980}" destId="{A18F8AB7-DD12-4193-9E8E-4E2CD905D9A9}" srcOrd="0" destOrd="0" presId="urn:microsoft.com/office/officeart/2005/8/layout/radial6#2"/>
    <dgm:cxn modelId="{011A5F91-AF62-4DF1-87A3-30EEFD53C6E3}" type="presOf" srcId="{5CC73220-1D1A-49E3-A900-8B87F8B56203}" destId="{375367E4-F48A-4D59-954B-B7C1045E1EC1}" srcOrd="0" destOrd="0" presId="urn:microsoft.com/office/officeart/2005/8/layout/radial6#2"/>
    <dgm:cxn modelId="{C53CA3D3-2BC2-4057-BAA6-3D8AF8D69AA9}" type="presOf" srcId="{AE3AE0CD-C9C0-421B-8F2D-FCB85BAA7FA2}" destId="{00C15641-B3EE-46EA-B055-1ADF8FB42783}" srcOrd="0" destOrd="0" presId="urn:microsoft.com/office/officeart/2005/8/layout/radial6#2"/>
    <dgm:cxn modelId="{5BF14EE9-24E0-4F06-9507-DE3533DE73AF}" type="presOf" srcId="{1D6A93C8-8EE0-42CD-B23E-0E451D7842B4}" destId="{73B02D4D-9627-445E-AB7C-B578E042CA35}" srcOrd="0" destOrd="0" presId="urn:microsoft.com/office/officeart/2005/8/layout/radial6#2"/>
    <dgm:cxn modelId="{75F8F08B-1037-4D31-8AFB-F0F2877BA94F}" type="presOf" srcId="{69E99791-22A5-44AE-8DB7-BF614D366F67}" destId="{1FC6F0D4-1A78-47E8-9F4C-DCFA319A5000}" srcOrd="0" destOrd="0" presId="urn:microsoft.com/office/officeart/2005/8/layout/radial6#2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18F85325-80BC-4905-BBCA-553BEC65D8CA}" type="presOf" srcId="{5D59AD44-73F9-4514-B95B-925EC84C0607}" destId="{B01D48DC-5BF1-4B1D-83D9-185F888BF9B5}" srcOrd="0" destOrd="0" presId="urn:microsoft.com/office/officeart/2005/8/layout/radial6#2"/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2C57C960-3B4D-48F2-AAB8-0B5F4FBB8BD7}" type="presOf" srcId="{1DC25133-7994-4A75-971B-727B54FA8D01}" destId="{5CD4AC10-0B9B-446A-9388-FD278B1A5746}" srcOrd="0" destOrd="0" presId="urn:microsoft.com/office/officeart/2005/8/layout/radial6#2"/>
    <dgm:cxn modelId="{153D8DF2-2B91-43CC-A5B4-0383CDA5F2EB}" type="presOf" srcId="{0F34BB39-A311-4EC8-9054-03C7E60E64D3}" destId="{9B9E0D02-FC0C-4208-BAD5-1F69AA7E9FD1}" srcOrd="0" destOrd="0" presId="urn:microsoft.com/office/officeart/2005/8/layout/radial6#2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AB925382-7729-4B4B-B1D9-9B0C6759C13E}" type="presOf" srcId="{2EDF7A7E-5EEB-4E3B-9128-BBDC03DCF27A}" destId="{C0BCF126-416B-4B28-9CAE-A8128E4A4C68}" srcOrd="0" destOrd="0" presId="urn:microsoft.com/office/officeart/2005/8/layout/radial6#2"/>
    <dgm:cxn modelId="{6CCE5DE5-05CD-4877-A9FE-7D2554AE6058}" type="presParOf" srcId="{5CD4AC10-0B9B-446A-9388-FD278B1A5746}" destId="{73B02D4D-9627-445E-AB7C-B578E042CA35}" srcOrd="0" destOrd="0" presId="urn:microsoft.com/office/officeart/2005/8/layout/radial6#2"/>
    <dgm:cxn modelId="{03730BF0-45B7-46E7-89EE-7FE11A784A36}" type="presParOf" srcId="{5CD4AC10-0B9B-446A-9388-FD278B1A5746}" destId="{375367E4-F48A-4D59-954B-B7C1045E1EC1}" srcOrd="1" destOrd="0" presId="urn:microsoft.com/office/officeart/2005/8/layout/radial6#2"/>
    <dgm:cxn modelId="{9219C68D-8384-46BE-ABDB-698B3530C5DB}" type="presParOf" srcId="{5CD4AC10-0B9B-446A-9388-FD278B1A5746}" destId="{29AD787D-21CB-4B14-8255-EE66B042BF0A}" srcOrd="2" destOrd="0" presId="urn:microsoft.com/office/officeart/2005/8/layout/radial6#2"/>
    <dgm:cxn modelId="{6768DECE-C717-4E16-A23B-A7B2F62446F1}" type="presParOf" srcId="{5CD4AC10-0B9B-446A-9388-FD278B1A5746}" destId="{9B9E0D02-FC0C-4208-BAD5-1F69AA7E9FD1}" srcOrd="3" destOrd="0" presId="urn:microsoft.com/office/officeart/2005/8/layout/radial6#2"/>
    <dgm:cxn modelId="{B095F14B-A54E-4005-A226-34CB177C887A}" type="presParOf" srcId="{5CD4AC10-0B9B-446A-9388-FD278B1A5746}" destId="{C0BCF126-416B-4B28-9CAE-A8128E4A4C68}" srcOrd="4" destOrd="0" presId="urn:microsoft.com/office/officeart/2005/8/layout/radial6#2"/>
    <dgm:cxn modelId="{B798C3E1-125B-49FF-9A69-5833FDA4FCB6}" type="presParOf" srcId="{5CD4AC10-0B9B-446A-9388-FD278B1A5746}" destId="{69340990-52A3-4BE1-BF40-7C1577D8DE8F}" srcOrd="5" destOrd="0" presId="urn:microsoft.com/office/officeart/2005/8/layout/radial6#2"/>
    <dgm:cxn modelId="{A7955BAD-8C56-4516-9EC6-8DBAE9BDC6E7}" type="presParOf" srcId="{5CD4AC10-0B9B-446A-9388-FD278B1A5746}" destId="{D60467AC-0267-4554-B81F-2992BB94D7FA}" srcOrd="6" destOrd="0" presId="urn:microsoft.com/office/officeart/2005/8/layout/radial6#2"/>
    <dgm:cxn modelId="{6CD7872D-479D-42F9-BC7C-2846A5C346FB}" type="presParOf" srcId="{5CD4AC10-0B9B-446A-9388-FD278B1A5746}" destId="{A18F8AB7-DD12-4193-9E8E-4E2CD905D9A9}" srcOrd="7" destOrd="0" presId="urn:microsoft.com/office/officeart/2005/8/layout/radial6#2"/>
    <dgm:cxn modelId="{A8C7D69C-626A-4805-A49F-B7553B464DBA}" type="presParOf" srcId="{5CD4AC10-0B9B-446A-9388-FD278B1A5746}" destId="{0CB493F6-4EC6-46F1-907E-64E1EA931D3B}" srcOrd="8" destOrd="0" presId="urn:microsoft.com/office/officeart/2005/8/layout/radial6#2"/>
    <dgm:cxn modelId="{15954842-6145-4F3A-BF8F-40E1621DBB3F}" type="presParOf" srcId="{5CD4AC10-0B9B-446A-9388-FD278B1A5746}" destId="{B01D48DC-5BF1-4B1D-83D9-185F888BF9B5}" srcOrd="9" destOrd="0" presId="urn:microsoft.com/office/officeart/2005/8/layout/radial6#2"/>
    <dgm:cxn modelId="{2D4F47A7-C15E-4B06-93B4-68685672FC0E}" type="presParOf" srcId="{5CD4AC10-0B9B-446A-9388-FD278B1A5746}" destId="{1FC6F0D4-1A78-47E8-9F4C-DCFA319A5000}" srcOrd="10" destOrd="0" presId="urn:microsoft.com/office/officeart/2005/8/layout/radial6#2"/>
    <dgm:cxn modelId="{49C07D49-31CD-4D66-B5BC-0304B8AFDF53}" type="presParOf" srcId="{5CD4AC10-0B9B-446A-9388-FD278B1A5746}" destId="{73EE2DFC-7302-4070-A7B7-16D27EC8A8DB}" srcOrd="11" destOrd="0" presId="urn:microsoft.com/office/officeart/2005/8/layout/radial6#2"/>
    <dgm:cxn modelId="{D5AEBACF-AB65-4765-978E-758B84E1DA7A}" type="presParOf" srcId="{5CD4AC10-0B9B-446A-9388-FD278B1A5746}" destId="{00C15641-B3EE-46EA-B055-1ADF8FB42783}" srcOrd="12" destOrd="0" presId="urn:microsoft.com/office/officeart/2005/8/layout/radial6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3" loCatId="cycle" qsTypeId="urn:microsoft.com/office/officeart/2005/8/quickstyle/simple3#1" qsCatId="simple" csTypeId="urn:microsoft.com/office/officeart/2005/8/colors/accent2_2" csCatId="accent2" phldr="1"/>
      <dgm:spPr/>
      <dgm:t>
        <a:bodyPr/>
        <a:lstStyle>
          <a:extLst/>
        </a:lstStyle>
        <a:p>
          <a:endParaRPr lang="zh-CN"/>
        </a:p>
      </dgm:t>
    </dgm:pt>
    <dgm:pt modelId="{1D6A93C8-8EE0-42CD-B23E-0E451D7842B4}">
      <dgm:prSet phldrT="[Text]"/>
      <dgm:spPr/>
      <dgm:t>
        <a:bodyPr/>
        <a:lstStyle>
          <a:extLst/>
        </a:lstStyle>
        <a:p>
          <a:r>
            <a:rPr lang="zh-CN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F009C368-4D46-4D92-891B-C11A56A9F3D0}" type="sib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5CC73220-1D1A-49E3-A900-8B87F8B56203}">
      <dgm:prSet phldrT="[Text]"/>
      <dgm:spPr/>
      <dgm:t>
        <a:bodyPr/>
        <a:lstStyle>
          <a:extLst/>
        </a:lstStyle>
        <a:p>
          <a:r>
            <a:rPr lang="zh-CN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0F34BB39-A311-4EC8-9054-03C7E60E64D3}" type="sib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2EDF7A7E-5EEB-4E3B-9128-BBDC03DCF27A}">
      <dgm:prSet phldrT="[Text]"/>
      <dgm:spPr/>
      <dgm:t>
        <a:bodyPr/>
        <a:lstStyle>
          <a:extLst/>
        </a:lstStyle>
        <a:p>
          <a:r>
            <a:rPr lang="zh-CN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6106B10-FA9A-4E0D-B426-E50D92E525A7}" type="sib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004F42E-085D-4AA9-B5B0-5784E6FAC980}">
      <dgm:prSet phldrT="[Text]"/>
      <dgm:spPr/>
      <dgm:t>
        <a:bodyPr/>
        <a:lstStyle>
          <a:extLst/>
        </a:lstStyle>
        <a:p>
          <a:r>
            <a:rPr lang="zh-CN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5D59AD44-73F9-4514-B95B-925EC84C0607}" type="sib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69E99791-22A5-44AE-8DB7-BF614D366F67}">
      <dgm:prSet phldrT="[Text]"/>
      <dgm:spPr/>
      <dgm:t>
        <a:bodyPr/>
        <a:lstStyle>
          <a:extLst/>
        </a:lstStyle>
        <a:p>
          <a:r>
            <a:rPr lang="zh-CN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AE3AE0CD-C9C0-421B-8F2D-FCB85BAA7FA2}" type="sib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B02D4D-9627-445E-AB7C-B578E042CA35}" type="pres">
      <dgm:prSet presAssocID="{1D6A93C8-8EE0-42CD-B23E-0E451D7842B4}" presName="centerShape" presStyleLbl="node0" presStyleIdx="0" presStyleCnt="1"/>
      <dgm:spPr/>
      <dgm:t>
        <a:bodyPr/>
        <a:lstStyle>
          <a:extLst/>
        </a:lstStyle>
        <a:p>
          <a:endParaRPr lang="zh-CN"/>
        </a:p>
      </dgm:t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  <dgm:t>
        <a:bodyPr/>
        <a:lstStyle>
          <a:extLst/>
        </a:lstStyle>
        <a:p>
          <a:endParaRPr lang="zh-CN"/>
        </a:p>
      </dgm:t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  <dgm:t>
        <a:bodyPr/>
        <a:lstStyle>
          <a:extLst/>
        </a:lstStyle>
        <a:p>
          <a:endParaRPr lang="zh-CN"/>
        </a:p>
      </dgm:t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  <dgm:t>
        <a:bodyPr/>
        <a:lstStyle>
          <a:extLst/>
        </a:lstStyle>
        <a:p>
          <a:endParaRPr lang="zh-CN"/>
        </a:p>
      </dgm:t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  <dgm:t>
        <a:bodyPr/>
        <a:lstStyle>
          <a:extLst/>
        </a:lstStyle>
        <a:p>
          <a:endParaRPr lang="zh-CN"/>
        </a:p>
      </dgm:t>
    </dgm:pt>
  </dgm:ptLst>
  <dgm:cxnLst>
    <dgm:cxn modelId="{C9741649-3769-49A1-AE02-570BE9581D66}" type="presOf" srcId="{1DC25133-7994-4A75-971B-727B54FA8D01}" destId="{5CD4AC10-0B9B-446A-9388-FD278B1A5746}" srcOrd="0" destOrd="0" presId="urn:microsoft.com/office/officeart/2005/8/layout/radial6#3"/>
    <dgm:cxn modelId="{6D4A2A14-5147-4BA1-B000-AA99E5C65404}" type="presOf" srcId="{69E99791-22A5-44AE-8DB7-BF614D366F67}" destId="{1FC6F0D4-1A78-47E8-9F4C-DCFA319A5000}" srcOrd="0" destOrd="0" presId="urn:microsoft.com/office/officeart/2005/8/layout/radial6#3"/>
    <dgm:cxn modelId="{142983B4-7947-4C79-B174-901D00FF17F2}" type="presOf" srcId="{1D6A93C8-8EE0-42CD-B23E-0E451D7842B4}" destId="{73B02D4D-9627-445E-AB7C-B578E042CA35}" srcOrd="0" destOrd="0" presId="urn:microsoft.com/office/officeart/2005/8/layout/radial6#3"/>
    <dgm:cxn modelId="{C6EF404D-0BE5-4AA3-8737-D60868BE863A}" type="presOf" srcId="{5D59AD44-73F9-4514-B95B-925EC84C0607}" destId="{B01D48DC-5BF1-4B1D-83D9-185F888BF9B5}" srcOrd="0" destOrd="0" presId="urn:microsoft.com/office/officeart/2005/8/layout/radial6#3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FBCE6BD4-D8E0-4913-8ADD-CC0B12D53E48}" type="presOf" srcId="{26106B10-FA9A-4E0D-B426-E50D92E525A7}" destId="{D60467AC-0267-4554-B81F-2992BB94D7FA}" srcOrd="0" destOrd="0" presId="urn:microsoft.com/office/officeart/2005/8/layout/radial6#3"/>
    <dgm:cxn modelId="{D2450915-6A62-4065-AEB8-103E3E0CA824}" type="presOf" srcId="{0F34BB39-A311-4EC8-9054-03C7E60E64D3}" destId="{9B9E0D02-FC0C-4208-BAD5-1F69AA7E9FD1}" srcOrd="0" destOrd="0" presId="urn:microsoft.com/office/officeart/2005/8/layout/radial6#3"/>
    <dgm:cxn modelId="{F186ACA5-78F4-45A3-BB74-F4EF735E4894}" type="presOf" srcId="{2004F42E-085D-4AA9-B5B0-5784E6FAC980}" destId="{A18F8AB7-DD12-4193-9E8E-4E2CD905D9A9}" srcOrd="0" destOrd="0" presId="urn:microsoft.com/office/officeart/2005/8/layout/radial6#3"/>
    <dgm:cxn modelId="{21F7C3FD-24BC-462B-B65A-A8A244DCC3E3}" type="presOf" srcId="{2EDF7A7E-5EEB-4E3B-9128-BBDC03DCF27A}" destId="{C0BCF126-416B-4B28-9CAE-A8128E4A4C68}" srcOrd="0" destOrd="0" presId="urn:microsoft.com/office/officeart/2005/8/layout/radial6#3"/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5669DAB9-981C-49CF-B38C-808460FA1397}" type="presOf" srcId="{AE3AE0CD-C9C0-421B-8F2D-FCB85BAA7FA2}" destId="{00C15641-B3EE-46EA-B055-1ADF8FB42783}" srcOrd="0" destOrd="0" presId="urn:microsoft.com/office/officeart/2005/8/layout/radial6#3"/>
    <dgm:cxn modelId="{D3D0D373-94FA-466E-AA59-9A1612F44922}" type="presOf" srcId="{5CC73220-1D1A-49E3-A900-8B87F8B56203}" destId="{375367E4-F48A-4D59-954B-B7C1045E1EC1}" srcOrd="0" destOrd="0" presId="urn:microsoft.com/office/officeart/2005/8/layout/radial6#3"/>
    <dgm:cxn modelId="{82D8C961-A9F4-40EC-8F6F-FDB55D4C7EF4}" type="presParOf" srcId="{5CD4AC10-0B9B-446A-9388-FD278B1A5746}" destId="{73B02D4D-9627-445E-AB7C-B578E042CA35}" srcOrd="0" destOrd="0" presId="urn:microsoft.com/office/officeart/2005/8/layout/radial6#3"/>
    <dgm:cxn modelId="{73FA2075-F064-4A28-97BF-EDC7B1C868CC}" type="presParOf" srcId="{5CD4AC10-0B9B-446A-9388-FD278B1A5746}" destId="{375367E4-F48A-4D59-954B-B7C1045E1EC1}" srcOrd="1" destOrd="0" presId="urn:microsoft.com/office/officeart/2005/8/layout/radial6#3"/>
    <dgm:cxn modelId="{2B40080D-89FF-4609-9E14-6445E5D33B3E}" type="presParOf" srcId="{5CD4AC10-0B9B-446A-9388-FD278B1A5746}" destId="{29AD787D-21CB-4B14-8255-EE66B042BF0A}" srcOrd="2" destOrd="0" presId="urn:microsoft.com/office/officeart/2005/8/layout/radial6#3"/>
    <dgm:cxn modelId="{782779A9-D5D1-4B88-A17C-DE05DB103876}" type="presParOf" srcId="{5CD4AC10-0B9B-446A-9388-FD278B1A5746}" destId="{9B9E0D02-FC0C-4208-BAD5-1F69AA7E9FD1}" srcOrd="3" destOrd="0" presId="urn:microsoft.com/office/officeart/2005/8/layout/radial6#3"/>
    <dgm:cxn modelId="{1CB0E119-F855-4E7B-951D-179F242BECB4}" type="presParOf" srcId="{5CD4AC10-0B9B-446A-9388-FD278B1A5746}" destId="{C0BCF126-416B-4B28-9CAE-A8128E4A4C68}" srcOrd="4" destOrd="0" presId="urn:microsoft.com/office/officeart/2005/8/layout/radial6#3"/>
    <dgm:cxn modelId="{56010A00-8082-4FC9-B334-67C7AA37075A}" type="presParOf" srcId="{5CD4AC10-0B9B-446A-9388-FD278B1A5746}" destId="{69340990-52A3-4BE1-BF40-7C1577D8DE8F}" srcOrd="5" destOrd="0" presId="urn:microsoft.com/office/officeart/2005/8/layout/radial6#3"/>
    <dgm:cxn modelId="{D3DA4EE2-B2EA-48C2-9CE6-FB5E27EFB726}" type="presParOf" srcId="{5CD4AC10-0B9B-446A-9388-FD278B1A5746}" destId="{D60467AC-0267-4554-B81F-2992BB94D7FA}" srcOrd="6" destOrd="0" presId="urn:microsoft.com/office/officeart/2005/8/layout/radial6#3"/>
    <dgm:cxn modelId="{627F5E30-1AAB-4191-B69C-A9417D36EB7F}" type="presParOf" srcId="{5CD4AC10-0B9B-446A-9388-FD278B1A5746}" destId="{A18F8AB7-DD12-4193-9E8E-4E2CD905D9A9}" srcOrd="7" destOrd="0" presId="urn:microsoft.com/office/officeart/2005/8/layout/radial6#3"/>
    <dgm:cxn modelId="{C60E5321-66EC-4C1E-B206-967E31CFDD62}" type="presParOf" srcId="{5CD4AC10-0B9B-446A-9388-FD278B1A5746}" destId="{0CB493F6-4EC6-46F1-907E-64E1EA931D3B}" srcOrd="8" destOrd="0" presId="urn:microsoft.com/office/officeart/2005/8/layout/radial6#3"/>
    <dgm:cxn modelId="{2EAE05EA-1D07-4794-BD8E-B56B964F1599}" type="presParOf" srcId="{5CD4AC10-0B9B-446A-9388-FD278B1A5746}" destId="{B01D48DC-5BF1-4B1D-83D9-185F888BF9B5}" srcOrd="9" destOrd="0" presId="urn:microsoft.com/office/officeart/2005/8/layout/radial6#3"/>
    <dgm:cxn modelId="{E7C978B4-1986-410A-B661-0E45E34E8085}" type="presParOf" srcId="{5CD4AC10-0B9B-446A-9388-FD278B1A5746}" destId="{1FC6F0D4-1A78-47E8-9F4C-DCFA319A5000}" srcOrd="10" destOrd="0" presId="urn:microsoft.com/office/officeart/2005/8/layout/radial6#3"/>
    <dgm:cxn modelId="{02860B6A-9BB5-4CA7-8B7C-A37D5853EEFC}" type="presParOf" srcId="{5CD4AC10-0B9B-446A-9388-FD278B1A5746}" destId="{73EE2DFC-7302-4070-A7B7-16D27EC8A8DB}" srcOrd="11" destOrd="0" presId="urn:microsoft.com/office/officeart/2005/8/layout/radial6#3"/>
    <dgm:cxn modelId="{207EBADE-7E3E-436B-AD60-39CA514580C5}" type="presParOf" srcId="{5CD4AC10-0B9B-446A-9388-FD278B1A5746}" destId="{00C15641-B3EE-46EA-B055-1ADF8FB42783}" srcOrd="12" destOrd="0" presId="urn:microsoft.com/office/officeart/2005/8/layout/radial6#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4" loCatId="cycle" qsTypeId="urn:microsoft.com/office/officeart/2005/8/quickstyle/simple4#1" qsCatId="simple" csTypeId="urn:microsoft.com/office/officeart/2005/8/colors/colorful1#4" csCatId="colorful" phldr="1"/>
      <dgm:spPr/>
      <dgm:t>
        <a:bodyPr/>
        <a:lstStyle>
          <a:extLst/>
        </a:lstStyle>
        <a:p>
          <a:endParaRPr lang="zh-CN"/>
        </a:p>
      </dgm:t>
    </dgm:pt>
    <dgm:pt modelId="{1D6A93C8-8EE0-42CD-B23E-0E451D7842B4}">
      <dgm:prSet phldrT="[Text]"/>
      <dgm:spPr/>
      <dgm:t>
        <a:bodyPr/>
        <a:lstStyle>
          <a:extLst/>
        </a:lstStyle>
        <a:p>
          <a:r>
            <a:rPr lang="zh-CN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F009C368-4D46-4D92-891B-C11A56A9F3D0}" type="sibTrans" cxnId="{00A6D220-98B4-4772-9F8E-5BEE301507B8}">
      <dgm:prSet/>
      <dgm:spPr/>
      <dgm:t>
        <a:bodyPr/>
        <a:lstStyle>
          <a:extLst/>
        </a:lstStyle>
        <a:p>
          <a:endParaRPr lang="zh-CN"/>
        </a:p>
      </dgm:t>
    </dgm:pt>
    <dgm:pt modelId="{5CC73220-1D1A-49E3-A900-8B87F8B56203}">
      <dgm:prSet phldrT="[Text]"/>
      <dgm:spPr/>
      <dgm:t>
        <a:bodyPr/>
        <a:lstStyle>
          <a:extLst/>
        </a:lstStyle>
        <a:p>
          <a:r>
            <a:rPr lang="zh-CN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0F34BB39-A311-4EC8-9054-03C7E60E64D3}" type="sibTrans" cxnId="{1CD4A123-6F26-481F-BB4B-697B02FA9D48}">
      <dgm:prSet/>
      <dgm:spPr/>
      <dgm:t>
        <a:bodyPr/>
        <a:lstStyle>
          <a:extLst/>
        </a:lstStyle>
        <a:p>
          <a:endParaRPr lang="zh-CN"/>
        </a:p>
      </dgm:t>
    </dgm:pt>
    <dgm:pt modelId="{2EDF7A7E-5EEB-4E3B-9128-BBDC03DCF27A}">
      <dgm:prSet phldrT="[Text]"/>
      <dgm:spPr/>
      <dgm:t>
        <a:bodyPr/>
        <a:lstStyle>
          <a:extLst/>
        </a:lstStyle>
        <a:p>
          <a:r>
            <a:rPr lang="zh-CN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6106B10-FA9A-4E0D-B426-E50D92E525A7}" type="sibTrans" cxnId="{E90DAD52-B42B-434F-84F0-E46315ECF63D}">
      <dgm:prSet/>
      <dgm:spPr/>
      <dgm:t>
        <a:bodyPr/>
        <a:lstStyle>
          <a:extLst/>
        </a:lstStyle>
        <a:p>
          <a:endParaRPr lang="zh-CN"/>
        </a:p>
      </dgm:t>
    </dgm:pt>
    <dgm:pt modelId="{2004F42E-085D-4AA9-B5B0-5784E6FAC980}">
      <dgm:prSet phldrT="[Text]"/>
      <dgm:spPr/>
      <dgm:t>
        <a:bodyPr/>
        <a:lstStyle>
          <a:extLst/>
        </a:lstStyle>
        <a:p>
          <a:r>
            <a:rPr lang="zh-CN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5D59AD44-73F9-4514-B95B-925EC84C0607}" type="sibTrans" cxnId="{53F5448A-878C-43AF-958C-988916103010}">
      <dgm:prSet/>
      <dgm:spPr/>
      <dgm:t>
        <a:bodyPr/>
        <a:lstStyle>
          <a:extLst/>
        </a:lstStyle>
        <a:p>
          <a:endParaRPr lang="zh-CN"/>
        </a:p>
      </dgm:t>
    </dgm:pt>
    <dgm:pt modelId="{69E99791-22A5-44AE-8DB7-BF614D366F67}">
      <dgm:prSet phldrT="[Text]"/>
      <dgm:spPr/>
      <dgm:t>
        <a:bodyPr/>
        <a:lstStyle>
          <a:extLst/>
        </a:lstStyle>
        <a:p>
          <a:r>
            <a:rPr lang="zh-CN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AE3AE0CD-C9C0-421B-8F2D-FCB85BAA7FA2}" type="sibTrans" cxnId="{E0FF8D09-357D-4F2D-A06C-BC423F517EB1}">
      <dgm:prSet/>
      <dgm:spPr/>
      <dgm:t>
        <a:bodyPr/>
        <a:lstStyle>
          <a:extLst/>
        </a:lstStyle>
        <a:p>
          <a:endParaRPr lang="zh-CN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B02D4D-9627-445E-AB7C-B578E042CA35}" type="pres">
      <dgm:prSet presAssocID="{1D6A93C8-8EE0-42CD-B23E-0E451D7842B4}" presName="centerShape" presStyleLbl="node0" presStyleIdx="0" presStyleCnt="1"/>
      <dgm:spPr/>
      <dgm:t>
        <a:bodyPr/>
        <a:lstStyle>
          <a:extLst/>
        </a:lstStyle>
        <a:p>
          <a:endParaRPr lang="zh-CN"/>
        </a:p>
      </dgm:t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  <dgm:t>
        <a:bodyPr/>
        <a:lstStyle>
          <a:extLst/>
        </a:lstStyle>
        <a:p>
          <a:endParaRPr lang="zh-CN"/>
        </a:p>
      </dgm:t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  <dgm:t>
        <a:bodyPr/>
        <a:lstStyle>
          <a:extLst/>
        </a:lstStyle>
        <a:p>
          <a:endParaRPr lang="zh-CN"/>
        </a:p>
      </dgm:t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  <dgm:t>
        <a:bodyPr/>
        <a:lstStyle>
          <a:extLst/>
        </a:lstStyle>
        <a:p>
          <a:endParaRPr lang="zh-CN"/>
        </a:p>
      </dgm:t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  <dgm:t>
        <a:bodyPr/>
        <a:lstStyle>
          <a:extLst/>
        </a:lstStyle>
        <a:p>
          <a:endParaRPr lang="zh-CN"/>
        </a:p>
      </dgm:t>
    </dgm:pt>
  </dgm:ptLst>
  <dgm:cxnLst>
    <dgm:cxn modelId="{F7C1D020-A6A5-42FD-8769-BAFE4AF06E30}" type="presOf" srcId="{2EDF7A7E-5EEB-4E3B-9128-BBDC03DCF27A}" destId="{C0BCF126-416B-4B28-9CAE-A8128E4A4C68}" srcOrd="0" destOrd="0" presId="urn:microsoft.com/office/officeart/2005/8/layout/radial6#4"/>
    <dgm:cxn modelId="{01F24EE7-05B9-4667-80CF-484FBE11EEF3}" type="presOf" srcId="{69E99791-22A5-44AE-8DB7-BF614D366F67}" destId="{1FC6F0D4-1A78-47E8-9F4C-DCFA319A5000}" srcOrd="0" destOrd="0" presId="urn:microsoft.com/office/officeart/2005/8/layout/radial6#4"/>
    <dgm:cxn modelId="{7D6A273C-EB95-4FCA-9491-93B6AB5F7439}" type="presOf" srcId="{1D6A93C8-8EE0-42CD-B23E-0E451D7842B4}" destId="{73B02D4D-9627-445E-AB7C-B578E042CA35}" srcOrd="0" destOrd="0" presId="urn:microsoft.com/office/officeart/2005/8/layout/radial6#4"/>
    <dgm:cxn modelId="{723DB1AE-0B9C-48C7-9FC3-2DFB8598BE48}" type="presOf" srcId="{2004F42E-085D-4AA9-B5B0-5784E6FAC980}" destId="{A18F8AB7-DD12-4193-9E8E-4E2CD905D9A9}" srcOrd="0" destOrd="0" presId="urn:microsoft.com/office/officeart/2005/8/layout/radial6#4"/>
    <dgm:cxn modelId="{4075BB03-205B-4572-93BB-F692712B8C17}" type="presOf" srcId="{0F34BB39-A311-4EC8-9054-03C7E60E64D3}" destId="{9B9E0D02-FC0C-4208-BAD5-1F69AA7E9FD1}" srcOrd="0" destOrd="0" presId="urn:microsoft.com/office/officeart/2005/8/layout/radial6#4"/>
    <dgm:cxn modelId="{8EF51657-1C1D-4B0D-8E5B-6E6585BC71B7}" type="presOf" srcId="{26106B10-FA9A-4E0D-B426-E50D92E525A7}" destId="{D60467AC-0267-4554-B81F-2992BB94D7FA}" srcOrd="0" destOrd="0" presId="urn:microsoft.com/office/officeart/2005/8/layout/radial6#4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450B1082-51F0-467B-A09B-83648FDC6506}" type="presOf" srcId="{1DC25133-7994-4A75-971B-727B54FA8D01}" destId="{5CD4AC10-0B9B-446A-9388-FD278B1A5746}" srcOrd="0" destOrd="0" presId="urn:microsoft.com/office/officeart/2005/8/layout/radial6#4"/>
    <dgm:cxn modelId="{094574B9-F6AA-4236-9939-56E935859CC3}" type="presOf" srcId="{5CC73220-1D1A-49E3-A900-8B87F8B56203}" destId="{375367E4-F48A-4D59-954B-B7C1045E1EC1}" srcOrd="0" destOrd="0" presId="urn:microsoft.com/office/officeart/2005/8/layout/radial6#4"/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CF372901-F618-4AD9-ADB5-FDED2182BB05}" type="presOf" srcId="{AE3AE0CD-C9C0-421B-8F2D-FCB85BAA7FA2}" destId="{00C15641-B3EE-46EA-B055-1ADF8FB42783}" srcOrd="0" destOrd="0" presId="urn:microsoft.com/office/officeart/2005/8/layout/radial6#4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0484FA82-8A69-4F6C-92F0-FCC17E2129C7}" type="presOf" srcId="{5D59AD44-73F9-4514-B95B-925EC84C0607}" destId="{B01D48DC-5BF1-4B1D-83D9-185F888BF9B5}" srcOrd="0" destOrd="0" presId="urn:microsoft.com/office/officeart/2005/8/layout/radial6#4"/>
    <dgm:cxn modelId="{11FC58E5-1CB5-49A5-9484-801019E38FAC}" type="presParOf" srcId="{5CD4AC10-0B9B-446A-9388-FD278B1A5746}" destId="{73B02D4D-9627-445E-AB7C-B578E042CA35}" srcOrd="0" destOrd="0" presId="urn:microsoft.com/office/officeart/2005/8/layout/radial6#4"/>
    <dgm:cxn modelId="{E789D6A7-D98E-44AA-ADE5-AC3C9718C343}" type="presParOf" srcId="{5CD4AC10-0B9B-446A-9388-FD278B1A5746}" destId="{375367E4-F48A-4D59-954B-B7C1045E1EC1}" srcOrd="1" destOrd="0" presId="urn:microsoft.com/office/officeart/2005/8/layout/radial6#4"/>
    <dgm:cxn modelId="{B87C078B-75EE-49B0-AA2C-E4F6FF4594CE}" type="presParOf" srcId="{5CD4AC10-0B9B-446A-9388-FD278B1A5746}" destId="{29AD787D-21CB-4B14-8255-EE66B042BF0A}" srcOrd="2" destOrd="0" presId="urn:microsoft.com/office/officeart/2005/8/layout/radial6#4"/>
    <dgm:cxn modelId="{979AB35D-0961-4432-ADD1-4D0CB6D5864E}" type="presParOf" srcId="{5CD4AC10-0B9B-446A-9388-FD278B1A5746}" destId="{9B9E0D02-FC0C-4208-BAD5-1F69AA7E9FD1}" srcOrd="3" destOrd="0" presId="urn:microsoft.com/office/officeart/2005/8/layout/radial6#4"/>
    <dgm:cxn modelId="{1B67AEB7-3919-4D23-A94A-11E3D1D05D07}" type="presParOf" srcId="{5CD4AC10-0B9B-446A-9388-FD278B1A5746}" destId="{C0BCF126-416B-4B28-9CAE-A8128E4A4C68}" srcOrd="4" destOrd="0" presId="urn:microsoft.com/office/officeart/2005/8/layout/radial6#4"/>
    <dgm:cxn modelId="{6E53C0E1-D37F-43A6-B950-FFDF45EF88F8}" type="presParOf" srcId="{5CD4AC10-0B9B-446A-9388-FD278B1A5746}" destId="{69340990-52A3-4BE1-BF40-7C1577D8DE8F}" srcOrd="5" destOrd="0" presId="urn:microsoft.com/office/officeart/2005/8/layout/radial6#4"/>
    <dgm:cxn modelId="{5A3FB1A8-C9DD-4A16-9472-0E479BDF686E}" type="presParOf" srcId="{5CD4AC10-0B9B-446A-9388-FD278B1A5746}" destId="{D60467AC-0267-4554-B81F-2992BB94D7FA}" srcOrd="6" destOrd="0" presId="urn:microsoft.com/office/officeart/2005/8/layout/radial6#4"/>
    <dgm:cxn modelId="{49F02B83-A55A-40A1-A8AA-3B8709B5313E}" type="presParOf" srcId="{5CD4AC10-0B9B-446A-9388-FD278B1A5746}" destId="{A18F8AB7-DD12-4193-9E8E-4E2CD905D9A9}" srcOrd="7" destOrd="0" presId="urn:microsoft.com/office/officeart/2005/8/layout/radial6#4"/>
    <dgm:cxn modelId="{C3E4EBB4-F871-45EF-89D8-C24E885FE067}" type="presParOf" srcId="{5CD4AC10-0B9B-446A-9388-FD278B1A5746}" destId="{0CB493F6-4EC6-46F1-907E-64E1EA931D3B}" srcOrd="8" destOrd="0" presId="urn:microsoft.com/office/officeart/2005/8/layout/radial6#4"/>
    <dgm:cxn modelId="{B900A2BE-F39C-40A6-9BE0-668B603F01BB}" type="presParOf" srcId="{5CD4AC10-0B9B-446A-9388-FD278B1A5746}" destId="{B01D48DC-5BF1-4B1D-83D9-185F888BF9B5}" srcOrd="9" destOrd="0" presId="urn:microsoft.com/office/officeart/2005/8/layout/radial6#4"/>
    <dgm:cxn modelId="{5004F24C-C79D-4196-9BA3-74009C14D658}" type="presParOf" srcId="{5CD4AC10-0B9B-446A-9388-FD278B1A5746}" destId="{1FC6F0D4-1A78-47E8-9F4C-DCFA319A5000}" srcOrd="10" destOrd="0" presId="urn:microsoft.com/office/officeart/2005/8/layout/radial6#4"/>
    <dgm:cxn modelId="{488FB77E-8454-4E24-BFD3-EC4AD8409D66}" type="presParOf" srcId="{5CD4AC10-0B9B-446A-9388-FD278B1A5746}" destId="{73EE2DFC-7302-4070-A7B7-16D27EC8A8DB}" srcOrd="11" destOrd="0" presId="urn:microsoft.com/office/officeart/2005/8/layout/radial6#4"/>
    <dgm:cxn modelId="{AE23C0AC-2A5A-458C-8D69-AD47A7671839}" type="presParOf" srcId="{5CD4AC10-0B9B-446A-9388-FD278B1A5746}" destId="{00C15641-B3EE-46EA-B055-1ADF8FB42783}" srcOrd="12" destOrd="0" presId="urn:microsoft.com/office/officeart/2005/8/layout/radial6#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/>
            <a:t>文本、图形和图片</a:t>
          </a:r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176245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/>
            <a:t>SmartArt</a:t>
          </a:r>
        </a:p>
      </dsp:txBody>
      <dsp:txXfrm>
        <a:off x="277504" y="1212271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/>
            <a:t>主题和快速样式</a:t>
          </a:r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/>
            <a:t>新版式</a:t>
          </a:r>
        </a:p>
      </dsp:txBody>
      <dsp:txXfrm>
        <a:off x="257006" y="3500507"/>
        <a:ext cx="352201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/>
            <a:t>业务流程</a:t>
          </a:r>
        </a:p>
      </dsp:txBody>
      <dsp:txXfrm>
        <a:off x="1599520" y="1805101"/>
        <a:ext cx="1068159" cy="1068159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运营</a:t>
          </a:r>
        </a:p>
      </dsp:txBody>
      <dsp:txXfrm>
        <a:off x="1759744" y="362456"/>
        <a:ext cx="747711" cy="747711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支持</a:t>
          </a:r>
        </a:p>
      </dsp:txBody>
      <dsp:txXfrm>
        <a:off x="3362613" y="1965325"/>
        <a:ext cx="747711" cy="747711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优化</a:t>
          </a:r>
        </a:p>
      </dsp:txBody>
      <dsp:txXfrm>
        <a:off x="1759744" y="3568194"/>
        <a:ext cx="747711" cy="747711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更改</a:t>
          </a:r>
        </a:p>
      </dsp:txBody>
      <dsp:txXfrm>
        <a:off x="156875" y="1965325"/>
        <a:ext cx="747711" cy="747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C4BAB-D6A7-468D-B07E-BB5310B681B1}">
      <dsp:nvSpPr>
        <dsp:cNvPr id="0" name=""/>
        <dsp:cNvSpPr/>
      </dsp:nvSpPr>
      <dsp:spPr>
        <a:xfrm>
          <a:off x="3050" y="938"/>
          <a:ext cx="6242298" cy="201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60" tIns="289560" rIns="289560" bIns="289560" numCol="1" spcCol="1270" anchor="ctr" anchorCtr="0">
          <a:noAutofit/>
        </a:bodyPr>
        <a:lstStyle/>
        <a:p>
          <a:pPr lvl="0" algn="ctr" defTabSz="3378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7600" kern="1200"/>
            <a:t>业务流程</a:t>
          </a:r>
        </a:p>
      </dsp:txBody>
      <dsp:txXfrm>
        <a:off x="61941" y="59829"/>
        <a:ext cx="6124516" cy="1892920"/>
      </dsp:txXfrm>
    </dsp:sp>
    <dsp:sp modelId="{65D17466-8AE6-4EF6-80A3-4A2D022A1AF2}">
      <dsp:nvSpPr>
        <dsp:cNvPr id="0" name=""/>
        <dsp:cNvSpPr/>
      </dsp:nvSpPr>
      <dsp:spPr>
        <a:xfrm>
          <a:off x="405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/>
            <a:t>运营</a:t>
          </a:r>
        </a:p>
      </dsp:txBody>
      <dsp:txXfrm>
        <a:off x="47044" y="2255893"/>
        <a:ext cx="1381640" cy="1924732"/>
      </dsp:txXfrm>
    </dsp:sp>
    <dsp:sp modelId="{D1C32F7D-B459-45E7-8599-1C37444288A4}">
      <dsp:nvSpPr>
        <dsp:cNvPr id="0" name=""/>
        <dsp:cNvSpPr/>
      </dsp:nvSpPr>
      <dsp:spPr>
        <a:xfrm>
          <a:off x="159494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/>
            <a:t>支持</a:t>
          </a:r>
        </a:p>
      </dsp:txBody>
      <dsp:txXfrm>
        <a:off x="1637934" y="2255893"/>
        <a:ext cx="1381640" cy="1924732"/>
      </dsp:txXfrm>
    </dsp:sp>
    <dsp:sp modelId="{5C53023D-DA3B-429C-A637-D4C76DD550B7}">
      <dsp:nvSpPr>
        <dsp:cNvPr id="0" name=""/>
        <dsp:cNvSpPr/>
      </dsp:nvSpPr>
      <dsp:spPr>
        <a:xfrm>
          <a:off x="318583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/>
            <a:t>优化</a:t>
          </a:r>
        </a:p>
      </dsp:txBody>
      <dsp:txXfrm>
        <a:off x="3228824" y="2255893"/>
        <a:ext cx="1381640" cy="1924732"/>
      </dsp:txXfrm>
    </dsp:sp>
    <dsp:sp modelId="{71888359-F0DC-489E-B35A-9F5289C4BFFD}">
      <dsp:nvSpPr>
        <dsp:cNvPr id="0" name=""/>
        <dsp:cNvSpPr/>
      </dsp:nvSpPr>
      <dsp:spPr>
        <a:xfrm>
          <a:off x="477672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/>
            <a:t>更改</a:t>
          </a:r>
        </a:p>
      </dsp:txBody>
      <dsp:txXfrm>
        <a:off x="4819714" y="2255893"/>
        <a:ext cx="1381640" cy="1924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9287B-8E97-4F8F-B24C-D9F2A4B775E7}">
      <dsp:nvSpPr>
        <dsp:cNvPr id="0" name=""/>
        <dsp:cNvSpPr/>
      </dsp:nvSpPr>
      <dsp:spPr>
        <a:xfrm rot="16200000">
          <a:off x="-196715" y="196715"/>
          <a:ext cx="3212831" cy="28194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/>
            <a:t>运营</a:t>
          </a:r>
        </a:p>
      </dsp:txBody>
      <dsp:txXfrm rot="5400000">
        <a:off x="0" y="141151"/>
        <a:ext cx="2819400" cy="2268472"/>
      </dsp:txXfrm>
    </dsp:sp>
    <dsp:sp modelId="{A1B2E022-D947-4A36-9425-E70251C9DC27}">
      <dsp:nvSpPr>
        <dsp:cNvPr id="0" name=""/>
        <dsp:cNvSpPr/>
      </dsp:nvSpPr>
      <dsp:spPr>
        <a:xfrm>
          <a:off x="2819400" y="0"/>
          <a:ext cx="2819400" cy="321283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33350" rIns="13335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/>
            <a:t>支持</a:t>
          </a:r>
        </a:p>
      </dsp:txBody>
      <dsp:txXfrm>
        <a:off x="2819400" y="0"/>
        <a:ext cx="2701772" cy="2409623"/>
      </dsp:txXfrm>
    </dsp:sp>
    <dsp:sp modelId="{906459C7-473F-4025-96D9-132B0F109E5D}">
      <dsp:nvSpPr>
        <dsp:cNvPr id="0" name=""/>
        <dsp:cNvSpPr/>
      </dsp:nvSpPr>
      <dsp:spPr>
        <a:xfrm rot="10800000">
          <a:off x="0" y="3212831"/>
          <a:ext cx="2819400" cy="321283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24892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/>
            <a:t>优化</a:t>
          </a:r>
        </a:p>
      </dsp:txBody>
      <dsp:txXfrm rot="10800000">
        <a:off x="117628" y="4016038"/>
        <a:ext cx="2701772" cy="2409623"/>
      </dsp:txXfrm>
    </dsp:sp>
    <dsp:sp modelId="{F013E633-9EB5-4600-B43A-0DAC78F0D6C6}">
      <dsp:nvSpPr>
        <dsp:cNvPr id="0" name=""/>
        <dsp:cNvSpPr/>
      </dsp:nvSpPr>
      <dsp:spPr>
        <a:xfrm rot="5400000">
          <a:off x="2622684" y="3409546"/>
          <a:ext cx="3212831" cy="28194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/>
            <a:t>更改</a:t>
          </a:r>
        </a:p>
      </dsp:txBody>
      <dsp:txXfrm rot="-5400000">
        <a:off x="2819400" y="4016038"/>
        <a:ext cx="2819400" cy="2291995"/>
      </dsp:txXfrm>
    </dsp:sp>
    <dsp:sp modelId="{DD53D959-CC82-417F-9E8B-65A2DCA788A7}">
      <dsp:nvSpPr>
        <dsp:cNvPr id="0" name=""/>
        <dsp:cNvSpPr/>
      </dsp:nvSpPr>
      <dsp:spPr>
        <a:xfrm>
          <a:off x="1973579" y="2409623"/>
          <a:ext cx="1691640" cy="160641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/>
            <a:t>业务流程</a:t>
          </a:r>
        </a:p>
      </dsp:txBody>
      <dsp:txXfrm>
        <a:off x="2051998" y="2488042"/>
        <a:ext cx="1534802" cy="1449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3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3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#2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#3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#4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Simple 4"/>
  <dgm:desc val="Simple 4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 lang="zh-CN" altLang="en-US"/>
              <a:pPr/>
              <a:t>2016/5/26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31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579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28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7252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037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502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599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20257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164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9668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572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0142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568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920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268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150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427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733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28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zh-CN" altLang="en-US"/>
              <a:pPr/>
              <a:t>2016/5/26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5/26/2016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chart" Target="../charts/char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7.xml"/><Relationship Id="rId20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chart" Target="../charts/chart2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16124" y="2996952"/>
            <a:ext cx="8568952" cy="1974059"/>
          </a:xfrm>
        </p:spPr>
        <p:txBody>
          <a:bodyPr/>
          <a:lstStyle>
            <a:extLst/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1000" endPos="30000" dir="5400000" sy="-100000" rotWithShape="0"/>
                </a:effectLst>
                <a:latin typeface="Arial"/>
                <a:ea typeface="宋体"/>
                <a:cs typeface="+mn-cs"/>
              </a:rPr>
              <a:t>Title</a:t>
            </a:r>
            <a:endParaRPr lang="zh-CN" altLang="en-US" b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1000" endPos="30000" dir="5400000" sy="-100000" rotWithShape="0"/>
              </a:effectLst>
              <a:latin typeface="Arial"/>
              <a:ea typeface="宋体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algn="r">
              <a:defRPr/>
            </a:pPr>
            <a:r>
              <a:rPr lang="en-US" altLang="zh-CN" sz="1800" dirty="0" smtClean="0">
                <a:solidFill>
                  <a:schemeClr val="tx1"/>
                </a:solidFill>
              </a:rPr>
              <a:t>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52600" y="216170"/>
          <a:ext cx="5638800" cy="642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主题和快速样式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利用主题获得赏心悦目的外观!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利用 Office 主题，您可以轻松地协调应用于演示文稿的颜色、字体和图形效果。插入演示文稿的所有内容都将自动获得匹配的样式。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3000" y="1676400"/>
            <a:ext cx="3491236" cy="4381500"/>
            <a:chOff x="5029200" y="1600200"/>
            <a:chExt cx="3810000" cy="47815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29200" y="1600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9200" y="4267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9" name="Rectangl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19800" y="260985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还可以与 Word 和 Excel 共享哦!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PowerPoint 现在与 Word 和 Excel 共享公用的“Office 主题”集，因此您可以创建与演示文稿相配的文档和电子数据表，从而获得全新的外观。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21243"/>
            <a:ext cx="15919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7686" y="1621243"/>
            <a:ext cx="15919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352800"/>
            <a:ext cx="2590800" cy="189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440643"/>
            <a:ext cx="1905000" cy="142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绝妙的搭配!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您可以根据需要任意自定义 Office 主题。可以将不同主题的颜色、字体和效果混合搭配。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24350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24200"/>
            <a:ext cx="244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648200"/>
            <a:ext cx="24452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快速样式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对于要添加到演示文稿中的每个图表、图示、表或图片，都有一系列的设计样式可供应用。通过单击，您可以从简单样式转到复杂样式或在两者之间的样式间任意转换。</a:t>
            </a:r>
          </a:p>
          <a:p>
            <a:endParaRPr lang="zh-CN"/>
          </a:p>
          <a:p>
            <a:r>
              <a:rPr lang="zh-CN"/>
              <a:t>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6057900" y="13716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57900" y="30099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57900" y="46482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0" y="1752600"/>
          <a:ext cx="1295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0" y="3352800"/>
          <a:ext cx="1295400" cy="914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0" y="4953000"/>
          <a:ext cx="1295400" cy="914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r>
                        <a:rPr lang="zh-CN" sz="14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48200" y="1600200"/>
          <a:ext cx="12192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724400" y="3276600"/>
          <a:ext cx="12192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572000" y="4876800"/>
          <a:ext cx="15240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新版式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完美无缺的幻灯片!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PowerPoint 提供了许多美观的新版式，这使得您在展示文字、图片和媒体时有了更多的选择。  </a:t>
            </a:r>
          </a:p>
          <a:p>
            <a:endParaRPr lang="zh-CN"/>
          </a:p>
          <a:p>
            <a:r>
              <a:rPr lang="zh-CN"/>
              <a:t>您添加到版式占位符的所有内容都将以最佳方式排列。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根据需要进行排列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使用自定义版式，您可以设计自己的幻灯片排列方案。可以使用 PowerPoint 创建新型文档。无论是业务手册还是家庭相册，都可以轻松搞定。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199"/>
            <a:ext cx="2913518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977640"/>
            <a:ext cx="2922755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PowerPoint </a:t>
            </a:r>
            <a:r>
              <a:rPr lang="zh-CN">
                <a:solidFill>
                  <a:schemeClr val="accent1"/>
                </a:solidFill>
              </a:rPr>
              <a:t>2007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zh-CN"/>
              <a:t>此演示文稿通过几个示例演示了 PowerPoint 的新功能。您可以通过“幻灯片放映”查看这些幻灯片，也可以在普通视图中通过浏览的方式来查看。设计这些幻灯片，是为了让您在 PowerPoint 2007 中制作演示文稿时获得一些启发!</a:t>
            </a:r>
            <a:endParaRPr lang="zh-CN" sz="2400"/>
          </a:p>
          <a:p>
            <a:endParaRPr lang="zh-C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文本、图形和图片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高级格式文本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zh-CN"/>
              <a:t>PowerPoint 2007 中的文本可以使用许多新的特效。您不但可以使用删除线等简单功能，还可以使用字符间距控制等高级功能。您还可以使用柔和阴影，可以对幻灯片文本应用艺术字样式，以便获得最佳的视觉效果。</a:t>
            </a:r>
            <a:endParaRPr lang="zh-CN" sz="2400"/>
          </a:p>
        </p:txBody>
      </p:sp>
      <p:sp>
        <p:nvSpPr>
          <p:cNvPr id="6" name="TextBox 5"/>
          <p:cNvSpPr txBox="1"/>
          <p:nvPr/>
        </p:nvSpPr>
        <p:spPr>
          <a:xfrm>
            <a:off x="4878259" y="3901369"/>
            <a:ext cx="3427541" cy="7315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extLst/>
          </a:lstStyle>
          <a:p>
            <a:r>
              <a:rPr lang="zh-CN" sz="3200" spc="-300">
                <a:latin typeface="Gill Sans MT"/>
              </a:rPr>
              <a:t>字符</a:t>
            </a:r>
            <a:r>
              <a:rPr lang="zh-CN" sz="3200" spc="300">
                <a:latin typeface="Gill Sans MT"/>
              </a:rPr>
              <a:t> </a:t>
            </a:r>
            <a:r>
              <a:rPr lang="zh-CN" sz="3200" spc="600">
                <a:latin typeface="Gill Sans MT"/>
              </a:rPr>
              <a:t>间距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259" y="3070753"/>
            <a:ext cx="1649491" cy="73152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zh-CN" sz="4000" spc="-150">
                <a:latin typeface="Gill Sans MT"/>
              </a:rPr>
              <a:t>字距调整</a:t>
            </a:r>
            <a:endParaRPr lang="zh-CN" sz="4000">
              <a:latin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8259" y="5562600"/>
            <a:ext cx="2446504" cy="73152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zh-CN" sz="3200" strike="sngStrike" kern="100">
                <a:latin typeface="Gill Sans MT"/>
              </a:rPr>
              <a:t>删除线</a:t>
            </a:r>
            <a:endParaRPr lang="zh-CN" sz="3200">
              <a:latin typeface="Gill Sans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8259" y="4731985"/>
            <a:ext cx="2945037" cy="73152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zh-CN" sz="3200" u="heavy" kern="100">
                <a:uFill>
                  <a:solidFill>
                    <a:schemeClr val="accent1"/>
                  </a:solidFill>
                </a:uFill>
                <a:latin typeface="Gill Sans MT"/>
              </a:rPr>
              <a:t>带样式的下划线</a:t>
            </a:r>
            <a:endParaRPr lang="zh-CN" sz="3200" u="heavy">
              <a:uFill>
                <a:solidFill>
                  <a:schemeClr val="accent1"/>
                </a:solidFill>
              </a:uFill>
              <a:latin typeface="Gill Sans M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259" y="1371600"/>
            <a:ext cx="2766911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extLst/>
          </a:lstStyle>
          <a:p>
            <a:r>
              <a:rPr lang="zh-CN" sz="4000">
                <a:ln w="18415" cap="flat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"/>
              </a:rPr>
              <a:t>柔和阴影</a:t>
            </a:r>
            <a:endParaRPr lang="zh-CN" sz="4000">
              <a:ln w="18415" cap="flat" cmpd="sng">
                <a:solidFill>
                  <a:srgbClr val="FFFFFF"/>
                </a:solidFill>
                <a:miter lim="800000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8259" y="2202216"/>
            <a:ext cx="193924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zh-CN" sz="4400" b="1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效果</a:t>
            </a:r>
            <a:endParaRPr lang="zh-CN" sz="4400" b="1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Office 艺术图形的魅力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/>
              <a:t>使用美观的图形进行表述。PowerPoint 让图形制作变得简单易行，这在过去需要多个应用程序才能实现。看看它给我们带来了什么，柔和阴影、映像、凹凸、三维，还有更多更酷的图形!</a:t>
            </a:r>
          </a:p>
          <a:p>
            <a:endParaRPr lang="zh-CN"/>
          </a:p>
        </p:txBody>
      </p:sp>
      <p:sp>
        <p:nvSpPr>
          <p:cNvPr id="5" name="Rounded Rectangle 4"/>
          <p:cNvSpPr/>
          <p:nvPr/>
        </p:nvSpPr>
        <p:spPr>
          <a:xfrm>
            <a:off x="5295900" y="16002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zh-CN" sz="2400"/>
              <a:t>柔和阴影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900" y="427228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zh-CN" sz="2400"/>
              <a:t>凹凸效果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95900" y="2697480"/>
            <a:ext cx="2819400" cy="731520"/>
          </a:xfrm>
          <a:prstGeom prst="roundRect">
            <a:avLst>
              <a:gd name="adj" fmla="val 16667"/>
            </a:avLst>
          </a:prstGeom>
          <a:effectLst>
            <a:reflection blurRad="12700" stA="50000" endPos="75000" dist="12700" dir="5400000" sy="-100000" algn="bl" rotWithShape="0"/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zh-CN" sz="2400"/>
              <a:t>映像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95900" y="5516880"/>
            <a:ext cx="2819400" cy="731520"/>
          </a:xfrm>
          <a:prstGeom prst="roundRect">
            <a:avLst>
              <a:gd name="adj" fmla="val 16667"/>
            </a:avLst>
          </a:prstGeom>
          <a:ln w="38100" cap="flat" cmpd="sng" algn="ctr">
            <a:noFill/>
            <a:prstDash val="soli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zh-CN" sz="2400"/>
              <a:t>三维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zh-CN"/>
              <a:t>让图片拥有个性化效果…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>
            <a:extLst/>
          </a:lstStyle>
          <a:p>
            <a:r>
              <a:rPr lang="zh-CN"/>
              <a:t>在 PowerPoint 2007 中，您可以对图片执行更多的操作。您可以方便地更改图片的颜色，可以更改其框架的形状。所有的 Office 艺术特效都可应用于图片，就连三维也不例外哦!</a:t>
            </a:r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6004"/>
          <a:stretch>
            <a:fillRect/>
          </a:stretch>
        </p:blipFill>
        <p:spPr>
          <a:xfrm>
            <a:off x="5638800" y="1371981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/>
          <a:srcRect l="6897" r="6897" b="16026"/>
          <a:stretch>
            <a:fillRect/>
          </a:stretch>
        </p:blipFill>
        <p:spPr>
          <a:xfrm>
            <a:off x="5791200" y="4953381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5638800" y="3162681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SmartArt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让抽象的事物直观可见!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zh-CN"/>
              <a:t>只需轻轻一击，SmartArt 即可将您的项目要点转变成图形。您还可以更改图形布局，以便以恰当的方式表达您的想法。  </a:t>
            </a:r>
          </a:p>
          <a:p>
            <a:endParaRPr lang="zh-C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629</Words>
  <Application>Microsoft Office PowerPoint</Application>
  <PresentationFormat>全屏显示(4:3)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华文楷体</vt:lpstr>
      <vt:lpstr>宋体</vt:lpstr>
      <vt:lpstr>Arial</vt:lpstr>
      <vt:lpstr>Calibri</vt:lpstr>
      <vt:lpstr>Corbel</vt:lpstr>
      <vt:lpstr>Gill Sans MT</vt:lpstr>
      <vt:lpstr>Wingdings</vt:lpstr>
      <vt:lpstr>Wingdings 2</vt:lpstr>
      <vt:lpstr>Wingdings 3</vt:lpstr>
      <vt:lpstr>IntroducingPowerPoint2007</vt:lpstr>
      <vt:lpstr>Title</vt:lpstr>
      <vt:lpstr>PowerPoint 2007</vt:lpstr>
      <vt:lpstr>文本、图形和图片</vt:lpstr>
      <vt:lpstr>高级格式文本</vt:lpstr>
      <vt:lpstr>Office 艺术图形的魅力</vt:lpstr>
      <vt:lpstr>让图片拥有个性化效果…</vt:lpstr>
      <vt:lpstr>SmartArt</vt:lpstr>
      <vt:lpstr>让抽象的事物直观可见!</vt:lpstr>
      <vt:lpstr>PowerPoint 演示文稿</vt:lpstr>
      <vt:lpstr>PowerPoint 演示文稿</vt:lpstr>
      <vt:lpstr>主题和快速样式</vt:lpstr>
      <vt:lpstr>利用主题获得赏心悦目的外观!</vt:lpstr>
      <vt:lpstr>还可以与 Word 和 Excel 共享哦!</vt:lpstr>
      <vt:lpstr>绝妙的搭配!</vt:lpstr>
      <vt:lpstr>快速样式</vt:lpstr>
      <vt:lpstr>新版式</vt:lpstr>
      <vt:lpstr>完美无缺的幻灯片!</vt:lpstr>
      <vt:lpstr>根据需要进行排列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2013-09-04T09:20:42Z</dcterms:created>
  <dcterms:modified xsi:type="dcterms:W3CDTF">2016-05-26T09:40:43Z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