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88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8AACB-D4CE-4849-8240-8535E08C42D6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53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02845" y="3136613"/>
            <a:ext cx="6186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/>
              <a:t>一、课题的背景、目的和意义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7802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2012211127-毕业答辩</dc:title>
  <dc:creator>zhang wei</dc:creator>
  <dc:description/>
  <cp:lastModifiedBy>zhang wei</cp:lastModifiedBy>
  <cp:revision>26</cp:revision>
  <dcterms:created xsi:type="dcterms:W3CDTF">2016-05-25T11:33:12Z</dcterms:created>
  <dcterms:modified xsi:type="dcterms:W3CDTF">2016-05-25T13:08:03Z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2012211127-毕业答辩</vt:lpwstr>
  </property>
  <property fmtid="{D5CDD505-2E9C-101B-9397-08002B2CF9AE}" pid="3" name="SlideDescription">
    <vt:lpwstr/>
  </property>
</Properties>
</file>