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FDB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660"/>
  </p:normalViewPr>
  <p:slideViewPr>
    <p:cSldViewPr snapToGrid="0">
      <p:cViewPr>
        <p:scale>
          <a:sx n="64" d="100"/>
          <a:sy n="64" d="100"/>
        </p:scale>
        <p:origin x="378" y="546"/>
      </p:cViewPr>
      <p:guideLst>
        <p:guide orient="horz" pos="2160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0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6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7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1664" y="1640541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600" b="1" dirty="0"/>
              <a:t>基于</a:t>
            </a:r>
            <a:r>
              <a:rPr lang="en-US" altLang="zh-CN" sz="3600" b="1" dirty="0"/>
              <a:t>B/S</a:t>
            </a:r>
            <a:r>
              <a:rPr lang="zh-CN" altLang="zh-CN" sz="3600" b="1" dirty="0"/>
              <a:t>模式</a:t>
            </a:r>
            <a:r>
              <a:rPr lang="zh-CN" altLang="zh-CN" sz="3600" b="1" dirty="0" smtClean="0"/>
              <a:t>的</a:t>
            </a:r>
            <a:r>
              <a:rPr lang="en-US" altLang="zh-CN" sz="3600" b="1" dirty="0" smtClean="0"/>
              <a:t>Java</a:t>
            </a:r>
            <a:r>
              <a:rPr lang="zh-CN" altLang="zh-CN" sz="3600" b="1" dirty="0"/>
              <a:t>编程知识在线测试</a:t>
            </a:r>
            <a:r>
              <a:rPr lang="zh-CN" altLang="zh-CN" sz="3600" b="1" dirty="0" smtClean="0"/>
              <a:t>系统</a:t>
            </a:r>
            <a:endParaRPr lang="zh-CN" altLang="zh-CN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770152" y="3237216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答  辩  人：张　伟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770152" y="367827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指导教师：宋洪涛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770152" y="411934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专　　业：国家保密学院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152" y="456040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班　　级：</a:t>
            </a:r>
            <a:r>
              <a:rPr lang="en-US" altLang="zh-CN" sz="2400" b="1" dirty="0" smtClean="0"/>
              <a:t>122111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770152" y="5001466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学　　号：</a:t>
            </a:r>
            <a:r>
              <a:rPr lang="en-US" altLang="zh-CN" sz="2400" b="1" dirty="0" smtClean="0"/>
              <a:t>2012211127</a:t>
            </a:r>
            <a:endParaRPr lang="zh-CN" altLang="en-US" sz="24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sp>
        <p:nvSpPr>
          <p:cNvPr id="13" name="AutoShape 2794"/>
          <p:cNvSpPr>
            <a:spLocks noChangeArrowheads="1"/>
          </p:cNvSpPr>
          <p:nvPr/>
        </p:nvSpPr>
        <p:spPr bwMode="auto">
          <a:xfrm flipH="1">
            <a:off x="4511039" y="2246949"/>
            <a:ext cx="3199902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、背景及意义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2794"/>
          <p:cNvSpPr>
            <a:spLocks noChangeArrowheads="1"/>
          </p:cNvSpPr>
          <p:nvPr/>
        </p:nvSpPr>
        <p:spPr bwMode="auto">
          <a:xfrm flipH="1">
            <a:off x="4511039" y="3304224"/>
            <a:ext cx="3178735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2</a:t>
            </a:r>
            <a:r>
              <a:rPr lang="zh-CN" altLang="en-US" sz="2400" b="1" dirty="0">
                <a:solidFill>
                  <a:srgbClr val="FFFFFF"/>
                </a:solidFill>
              </a:rPr>
              <a:t>、国内外研究现状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sp>
        <p:nvSpPr>
          <p:cNvPr id="16" name="AutoShape 2794"/>
          <p:cNvSpPr>
            <a:spLocks noChangeArrowheads="1"/>
          </p:cNvSpPr>
          <p:nvPr/>
        </p:nvSpPr>
        <p:spPr bwMode="auto">
          <a:xfrm flipH="1">
            <a:off x="4511039" y="4361499"/>
            <a:ext cx="315756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3</a:t>
            </a:r>
            <a:r>
              <a:rPr lang="zh-CN" altLang="en-US" sz="2400" b="1" dirty="0">
                <a:solidFill>
                  <a:srgbClr val="FFFFFF"/>
                </a:solidFill>
              </a:rPr>
              <a:t>、主要工作内容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2794"/>
          <p:cNvSpPr>
            <a:spLocks noChangeArrowheads="1"/>
          </p:cNvSpPr>
          <p:nvPr/>
        </p:nvSpPr>
        <p:spPr bwMode="auto">
          <a:xfrm flipH="1">
            <a:off x="4511039" y="5418774"/>
            <a:ext cx="3136403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4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、总结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</a:rPr>
              <a:t>主要答辩内容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2845" y="3136613"/>
            <a:ext cx="6186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一、课题的背景、目的和意义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1938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65332" y="261864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背景：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1.1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课题的背景、目的和意义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5332" y="378833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目的：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965332" y="4958025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意义：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913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26175" y="313661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/>
              <a:t>二、国内外研究现状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733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65332" y="261864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背景：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课题的背景、目的和意义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5332" y="378833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目的：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965332" y="4958025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意义：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740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57008" y="3136613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三</a:t>
            </a:r>
            <a:r>
              <a:rPr lang="zh-CN" altLang="en-US" sz="3600" b="1" dirty="0" smtClean="0"/>
              <a:t>、主要工作内容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1012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7041" y="2498720"/>
            <a:ext cx="4942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开发技术：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SSM</a:t>
            </a:r>
            <a:r>
              <a:rPr lang="zh-CN" altLang="en-US" sz="2800" b="1" dirty="0"/>
              <a:t>框架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开发技术与环境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7041" y="3288745"/>
            <a:ext cx="6513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数据库：</a:t>
            </a:r>
            <a:r>
              <a:rPr lang="en-US" altLang="zh-CN" sz="2800" b="1" dirty="0"/>
              <a:t>MySQL5.6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MongoDB3.2.4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837041" y="4078770"/>
            <a:ext cx="4839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开发工具：</a:t>
            </a:r>
            <a:r>
              <a:rPr lang="en-US" altLang="zh-CN" sz="2800" b="1" dirty="0" err="1"/>
              <a:t>Intellij</a:t>
            </a:r>
            <a:r>
              <a:rPr lang="en-US" altLang="zh-CN" sz="2800" b="1" dirty="0"/>
              <a:t> IDEA 15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837041" y="4868795"/>
            <a:ext cx="4504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</a:t>
            </a:r>
            <a:r>
              <a:rPr lang="zh-CN" altLang="en-US" sz="2800" b="1" dirty="0" smtClean="0"/>
              <a:t>系统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Windows10</a:t>
            </a:r>
            <a:endParaRPr lang="zh-CN" altLang="zh-CN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837041" y="5651356"/>
            <a:ext cx="3860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生产</a:t>
            </a:r>
            <a:r>
              <a:rPr lang="zh-CN" altLang="en-US" sz="2800" b="1" dirty="0" smtClean="0"/>
              <a:t>系统：</a:t>
            </a:r>
            <a:r>
              <a:rPr lang="en-US" altLang="zh-CN" sz="2800" b="1" dirty="0" smtClean="0"/>
              <a:t>CentOS7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010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1657" y="2780012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学生用例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3.2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系统需求分析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3" y="2183249"/>
            <a:ext cx="4324460" cy="43662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61030" y="2780012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管理员</a:t>
            </a:r>
            <a:r>
              <a:rPr lang="zh-CN" altLang="en-US" sz="2800" b="1" dirty="0" smtClean="0"/>
              <a:t>用例</a:t>
            </a:r>
            <a:endParaRPr lang="zh-CN" altLang="zh-CN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28" y="2183250"/>
            <a:ext cx="5344888" cy="43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208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wei</dc:creator>
  <cp:lastModifiedBy>zhang wei</cp:lastModifiedBy>
  <cp:revision>36</cp:revision>
  <dcterms:created xsi:type="dcterms:W3CDTF">2016-05-25T11:33:12Z</dcterms:created>
  <dcterms:modified xsi:type="dcterms:W3CDTF">2016-05-25T14:59:15Z</dcterms:modified>
</cp:coreProperties>
</file>