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3AAD-6F8E-4245-8591-746F2923F4A3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4B72C-33AE-4A31-9C0A-E6F2CFEC0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5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4B72C-33AE-4A31-9C0A-E6F2CFEC06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6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8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743E-3B0F-4D55-8AC0-4872AA15229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6965-3C79-4FD6-91C6-199DA8928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48544" y="2830662"/>
            <a:ext cx="3657600" cy="1665176"/>
            <a:chOff x="7848544" y="2830662"/>
            <a:chExt cx="3657600" cy="1665176"/>
          </a:xfrm>
        </p:grpSpPr>
        <p:sp>
          <p:nvSpPr>
            <p:cNvPr id="5" name="矩形 4"/>
            <p:cNvSpPr/>
            <p:nvPr/>
          </p:nvSpPr>
          <p:spPr>
            <a:xfrm>
              <a:off x="7848544" y="2830662"/>
              <a:ext cx="3657600" cy="11909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61756" y="3160520"/>
              <a:ext cx="1561063" cy="5312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数据处理逻辑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10411094" y="3119807"/>
              <a:ext cx="914400" cy="612648"/>
            </a:xfrm>
            <a:prstGeom prst="flowChartMagneticDisk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9651218" y="3304903"/>
              <a:ext cx="6923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9607676" y="3561807"/>
              <a:ext cx="6923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000306" y="4126506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数据库服务器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9775" y="2791188"/>
            <a:ext cx="1188721" cy="1174178"/>
            <a:chOff x="3069775" y="2791188"/>
            <a:chExt cx="1188721" cy="1174178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3108964" y="3160520"/>
              <a:ext cx="11495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3069775" y="3556760"/>
              <a:ext cx="1149532" cy="5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16070" y="27911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14010" y="35960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6578155" y="3200165"/>
            <a:ext cx="1149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538966" y="3596405"/>
            <a:ext cx="1149532" cy="5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783201" y="2830833"/>
            <a:ext cx="648391" cy="1174178"/>
            <a:chOff x="6783201" y="2830833"/>
            <a:chExt cx="648391" cy="1174178"/>
          </a:xfrm>
        </p:grpSpPr>
        <p:sp>
          <p:nvSpPr>
            <p:cNvPr id="34" name="文本框 33"/>
            <p:cNvSpPr txBox="1"/>
            <p:nvPr/>
          </p:nvSpPr>
          <p:spPr>
            <a:xfrm>
              <a:off x="6785261" y="28308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83201" y="36356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97830" y="2830661"/>
            <a:ext cx="2037805" cy="1665177"/>
            <a:chOff x="4397830" y="2830661"/>
            <a:chExt cx="2037805" cy="1665177"/>
          </a:xfrm>
        </p:grpSpPr>
        <p:sp>
          <p:nvSpPr>
            <p:cNvPr id="19" name="流程图: 过程 18"/>
            <p:cNvSpPr/>
            <p:nvPr/>
          </p:nvSpPr>
          <p:spPr>
            <a:xfrm>
              <a:off x="4397830" y="2830661"/>
              <a:ext cx="2037805" cy="1190935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业务处理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46516" y="4126506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Web</a:t>
              </a:r>
              <a:r>
                <a:rPr lang="zh-CN" altLang="en-US" dirty="0" smtClean="0"/>
                <a:t>服务器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58542" y="2830663"/>
            <a:ext cx="1567543" cy="1665175"/>
            <a:chOff x="1358542" y="2830663"/>
            <a:chExt cx="1567543" cy="1665175"/>
          </a:xfrm>
        </p:grpSpPr>
        <p:sp>
          <p:nvSpPr>
            <p:cNvPr id="18" name="流程图: 过程 17"/>
            <p:cNvSpPr/>
            <p:nvPr/>
          </p:nvSpPr>
          <p:spPr>
            <a:xfrm>
              <a:off x="1358542" y="2830663"/>
              <a:ext cx="1567543" cy="1190935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表示逻辑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5096" y="41265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浏览器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3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7534417" y="2860950"/>
            <a:ext cx="3657600" cy="1665176"/>
            <a:chOff x="7834863" y="2691133"/>
            <a:chExt cx="3657600" cy="1665176"/>
          </a:xfrm>
        </p:grpSpPr>
        <p:sp>
          <p:nvSpPr>
            <p:cNvPr id="4" name="矩形 3"/>
            <p:cNvSpPr/>
            <p:nvPr/>
          </p:nvSpPr>
          <p:spPr>
            <a:xfrm>
              <a:off x="7834863" y="2691133"/>
              <a:ext cx="3657600" cy="11909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948075" y="3020991"/>
              <a:ext cx="1561063" cy="5312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数据处理逻辑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10397413" y="2980278"/>
              <a:ext cx="914400" cy="612648"/>
            </a:xfrm>
            <a:prstGeom prst="flowChartMagneticDisk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9637537" y="3165374"/>
              <a:ext cx="6923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0800000">
              <a:off x="9593995" y="3422278"/>
              <a:ext cx="6923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986625" y="3986977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数据库服务器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36417" y="2587729"/>
            <a:ext cx="2368475" cy="1710809"/>
            <a:chOff x="1136417" y="2587729"/>
            <a:chExt cx="2368475" cy="1710809"/>
          </a:xfrm>
        </p:grpSpPr>
        <p:sp>
          <p:nvSpPr>
            <p:cNvPr id="10" name="流程图: 过程 9"/>
            <p:cNvSpPr/>
            <p:nvPr/>
          </p:nvSpPr>
          <p:spPr>
            <a:xfrm>
              <a:off x="1136417" y="2860950"/>
              <a:ext cx="542559" cy="1190935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浏览器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843115" y="2728807"/>
              <a:ext cx="1661777" cy="456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20671542">
              <a:off x="2101856" y="2587729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1845134" y="3749109"/>
              <a:ext cx="1645500" cy="442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 rot="1098637">
              <a:off x="2215426" y="392920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6.</a:t>
              </a:r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71050" y="3084309"/>
            <a:ext cx="1078482" cy="410630"/>
            <a:chOff x="6533660" y="3015499"/>
            <a:chExt cx="1149532" cy="410630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6533660" y="3426129"/>
              <a:ext cx="11495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760085" y="3015499"/>
              <a:ext cx="873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3.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244449" y="2194327"/>
            <a:ext cx="3415374" cy="2560786"/>
            <a:chOff x="3244449" y="2194327"/>
            <a:chExt cx="3415374" cy="2560786"/>
          </a:xfrm>
        </p:grpSpPr>
        <p:sp>
          <p:nvSpPr>
            <p:cNvPr id="11" name="流程图: 过程 10"/>
            <p:cNvSpPr/>
            <p:nvPr/>
          </p:nvSpPr>
          <p:spPr>
            <a:xfrm>
              <a:off x="3244449" y="2194327"/>
              <a:ext cx="3415374" cy="2560786"/>
            </a:xfrm>
            <a:prstGeom prst="flowChartProcess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3566921" y="2428975"/>
              <a:ext cx="914400" cy="61264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3575491" y="3868049"/>
              <a:ext cx="914400" cy="61264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5666900" y="2740540"/>
              <a:ext cx="804150" cy="154006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模型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endCxn id="27" idx="1"/>
            </p:cNvCxnSpPr>
            <p:nvPr/>
          </p:nvCxnSpPr>
          <p:spPr>
            <a:xfrm>
              <a:off x="4663761" y="2599462"/>
              <a:ext cx="1120904" cy="3666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1140905">
              <a:off x="4734377" y="243769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en-US" altLang="zh-CN" dirty="0"/>
                <a:t>.</a:t>
              </a:r>
              <a:r>
                <a:rPr lang="zh-CN" altLang="en-US" dirty="0" smtClean="0"/>
                <a:t>实例化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 flipV="1">
              <a:off x="4489891" y="3084309"/>
              <a:ext cx="1177009" cy="783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 rot="2164406">
              <a:off x="4062635" y="3431527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4.</a:t>
              </a:r>
              <a:r>
                <a:rPr lang="zh-CN" altLang="en-US" dirty="0"/>
                <a:t>返回</a:t>
              </a:r>
              <a:r>
                <a:rPr lang="zh-CN" altLang="en-US" dirty="0" smtClean="0"/>
                <a:t>处理结果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943459" y="3150095"/>
              <a:ext cx="15409" cy="659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260615" y="334887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5.</a:t>
              </a:r>
              <a:r>
                <a:rPr lang="zh-CN" altLang="en-US" dirty="0"/>
                <a:t>传递</a:t>
              </a:r>
              <a:r>
                <a:rPr lang="zh-CN" altLang="en-US" dirty="0" smtClean="0"/>
                <a:t>结果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48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wei</dc:creator>
  <cp:lastModifiedBy>zhang wei</cp:lastModifiedBy>
  <cp:revision>6</cp:revision>
  <dcterms:created xsi:type="dcterms:W3CDTF">2016-05-08T02:19:36Z</dcterms:created>
  <dcterms:modified xsi:type="dcterms:W3CDTF">2016-05-08T06:52:01Z</dcterms:modified>
</cp:coreProperties>
</file>