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3" r:id="rId8"/>
    <p:sldId id="265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毕设进度演示文档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姓名：张伟普</a:t>
            </a:r>
            <a:endParaRPr lang="en-US" altLang="zh-CN" dirty="0" smtClean="0"/>
          </a:p>
          <a:p>
            <a:r>
              <a:rPr lang="zh-CN" altLang="en-US" dirty="0" smtClean="0"/>
              <a:t>班级：软件</a:t>
            </a:r>
            <a:r>
              <a:rPr lang="en-US" altLang="zh-CN" dirty="0" smtClean="0"/>
              <a:t>135</a:t>
            </a:r>
            <a:r>
              <a:rPr lang="zh-CN" altLang="en-US" dirty="0"/>
              <a:t>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餐厅后台管理之订单管理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订单管理选择列表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2563495"/>
            <a:ext cx="727773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订单管理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查询订单历史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6525" y="2650490"/>
            <a:ext cx="8321040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餐厅后台管理之财务管理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财务管理选择列表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475" y="2603500"/>
            <a:ext cx="7876540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餐厅后台管理之人事管理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人事管理操作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995" y="2535555"/>
            <a:ext cx="7295515" cy="4102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餐厅管理之厨师端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厨师查看订单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575" y="2682875"/>
            <a:ext cx="6663055" cy="3745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餐厅管理之顾客端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菜单列表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510155"/>
            <a:ext cx="6628130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6000"/>
              <a:t>ppt到此结束，谢谢！</a:t>
            </a:r>
            <a:endParaRPr lang="x-none" altLang="zh-CN" sz="6000"/>
          </a:p>
          <a:p>
            <a:r>
              <a:rPr lang="x-none" altLang="zh-CN" sz="6000"/>
              <a:t>     </a:t>
            </a:r>
            <a:endParaRPr lang="x-none" altLang="zh-CN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毕设题目的确定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2016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准备毕设题目，候选的题目有：停车场车辆管理系统，餐厅管理系统。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2016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确定毕设题目为：餐厅管理系统。并开始准备需求分析的编写。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2016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确定使用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开发语言进行毕设项目的开发。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毕设项目文档的准备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系统需求概要设计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完成系统需求的初步设计，确定系统的几个重要功能。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简要设计餐厅后台管理的所需功能。简单设计日后完善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71" y="3745058"/>
            <a:ext cx="5530129" cy="29523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毕设开发环境的搭建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选择开发的环境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windows10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环境下，使用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idea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的集成开发环境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jdk1.8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作为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语言的软件开发工具包。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tomcat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作为项目的服务器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选择开发框架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使用基于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ssm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的开发框架，即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Spring+SpringMvc+mybatis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前端的开发使用的技术主要使用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bootstrap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jquery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        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等。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餐厅系统后台管理界面的编写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bootstrap</a:t>
            </a:r>
            <a:r>
              <a:rPr lang="zh-CN" altLang="en-US" sz="2400" smtClean="0">
                <a:latin typeface="仿宋" panose="02010609060101010101" pitchFamily="49" charset="-122"/>
                <a:ea typeface="仿宋" panose="02010609060101010101" pitchFamily="49" charset="-122"/>
              </a:rPr>
              <a:t>前端框架搭建页面样式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2656205"/>
            <a:ext cx="6238240" cy="3507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餐厅后台之菜单管理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2400">
                <a:latin typeface="+mj-ea"/>
              </a:rPr>
              <a:t>菜单操作的选项菜单</a:t>
            </a:r>
            <a:endParaRPr lang="x-none" altLang="zh-CN" sz="2400">
              <a:latin typeface="+mj-ea"/>
            </a:endParaRPr>
          </a:p>
          <a:p>
            <a:endParaRPr lang="x-none" altLang="zh-CN" sz="2400"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-428" t="2905" r="70359" b="-5542"/>
          <a:stretch>
            <a:fillRect/>
          </a:stretch>
        </p:blipFill>
        <p:spPr>
          <a:xfrm>
            <a:off x="2530475" y="3022600"/>
            <a:ext cx="4479290" cy="3163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菜单管理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添加菜单类型页面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2516505"/>
            <a:ext cx="7583805" cy="3549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菜单管理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添加食物菜单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4955" y="2635885"/>
            <a:ext cx="7192645" cy="4043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菜单管理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编辑菜单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2568575"/>
            <a:ext cx="7825105" cy="361759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597</Words>
  <Application>Kingsoft Office WPP</Application>
  <PresentationFormat>宽屏</PresentationFormat>
  <Paragraphs>88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离子</vt:lpstr>
      <vt:lpstr>毕设进度演示文档</vt:lpstr>
      <vt:lpstr>毕设题目的确定</vt:lpstr>
      <vt:lpstr>毕设项目文档的准备</vt:lpstr>
      <vt:lpstr>毕设开发环境的搭建</vt:lpstr>
      <vt:lpstr>餐厅系统后台管理界面的编写</vt:lpstr>
      <vt:lpstr>餐厅后台之菜单管理</vt:lpstr>
      <vt:lpstr>菜单管理</vt:lpstr>
      <vt:lpstr>菜单管理</vt:lpstr>
      <vt:lpstr>菜单管理</vt:lpstr>
      <vt:lpstr>餐厅后台管理之订单管理</vt:lpstr>
      <vt:lpstr>订单管理</vt:lpstr>
      <vt:lpstr>餐厅后台管理之财务管理</vt:lpstr>
      <vt:lpstr>餐厅后台管理之人事管理</vt:lpstr>
      <vt:lpstr>餐厅管理之厨师端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毕设进度演示文档</dc:title>
  <dc:creator>wp z</dc:creator>
  <cp:lastModifiedBy>zwp</cp:lastModifiedBy>
  <cp:revision>40</cp:revision>
  <dcterms:created xsi:type="dcterms:W3CDTF">2017-04-18T12:56:34Z</dcterms:created>
  <dcterms:modified xsi:type="dcterms:W3CDTF">2017-04-18T12:56:34Z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