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8060402020202020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8060402020202020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毕设进度演示文档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姓名：张伟普</a:t>
            </a:r>
            <a:endParaRPr lang="en-US" altLang="zh-CN" dirty="0" smtClean="0"/>
          </a:p>
          <a:p>
            <a:r>
              <a:rPr lang="zh-CN" altLang="en-US" dirty="0" smtClean="0"/>
              <a:t>班级：软件</a:t>
            </a:r>
            <a:r>
              <a:rPr lang="en-US" altLang="zh-CN" dirty="0" smtClean="0"/>
              <a:t>135</a:t>
            </a:r>
            <a:r>
              <a:rPr lang="zh-CN" altLang="en-US" dirty="0"/>
              <a:t>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毕设题目的确定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</Words>
  <Application>Kingsoft Office WPP</Application>
  <PresentationFormat>宽屏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离子</vt:lpstr>
      <vt:lpstr>毕设进度演示文档</vt:lpstr>
      <vt:lpstr>毕设题目的确定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毕设进度演示文档</dc:title>
  <dc:creator>wp z</dc:creator>
  <cp:lastModifiedBy>zwp</cp:lastModifiedBy>
  <cp:revision>5</cp:revision>
  <dcterms:created xsi:type="dcterms:W3CDTF">2017-04-11T11:19:02Z</dcterms:created>
  <dcterms:modified xsi:type="dcterms:W3CDTF">2017-04-11T11:19:02Z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