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0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704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1507" y="861031"/>
            <a:ext cx="8915399" cy="2262781"/>
          </a:xfrm>
        </p:spPr>
        <p:txBody>
          <a:bodyPr/>
          <a:lstStyle/>
          <a:p>
            <a:r>
              <a:rPr lang="en-US" altLang="zh-CN" b="1" dirty="0"/>
              <a:t>Fun with Python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386" y="2379306"/>
            <a:ext cx="4743439" cy="33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8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Introduction</a:t>
            </a:r>
          </a:p>
          <a:p>
            <a:r>
              <a:rPr lang="en-US" altLang="zh-CN" sz="3600" dirty="0"/>
              <a:t>Background</a:t>
            </a:r>
          </a:p>
          <a:p>
            <a:r>
              <a:rPr lang="en-US" altLang="zh-CN" sz="3600" dirty="0"/>
              <a:t>Review</a:t>
            </a:r>
          </a:p>
          <a:p>
            <a:r>
              <a:rPr lang="en-US" altLang="zh-CN" sz="3600" dirty="0"/>
              <a:t>Lecture 4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5839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Now it’s your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Name</a:t>
            </a:r>
          </a:p>
          <a:p>
            <a:r>
              <a:rPr lang="en-US" altLang="zh-CN" dirty="0"/>
              <a:t>Age</a:t>
            </a:r>
          </a:p>
          <a:p>
            <a:r>
              <a:rPr lang="en-US" altLang="zh-CN" dirty="0"/>
              <a:t>Hobby</a:t>
            </a:r>
          </a:p>
          <a:p>
            <a:r>
              <a:rPr lang="en-US" altLang="zh-CN" dirty="0"/>
              <a:t>Dream!!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45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X*X + Y*Y = 5*5</a:t>
            </a:r>
          </a:p>
          <a:p>
            <a:pPr marL="0" indent="0">
              <a:buNone/>
            </a:pPr>
            <a:r>
              <a:rPr lang="en-US" altLang="zh-CN" dirty="0"/>
              <a:t>x= </a:t>
            </a:r>
          </a:p>
          <a:p>
            <a:pPr marL="0" indent="0">
              <a:buNone/>
            </a:pPr>
            <a:r>
              <a:rPr lang="en-US" altLang="zh-CN" dirty="0"/>
              <a:t>y=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05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Container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List</a:t>
            </a:r>
          </a:p>
          <a:p>
            <a:r>
              <a:rPr lang="en-US" altLang="zh-CN" dirty="0" err="1"/>
              <a:t>Dict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72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407640" y="2161962"/>
            <a:ext cx="0" cy="8892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407640" y="3051195"/>
            <a:ext cx="6705258" cy="89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9112898" y="2161961"/>
            <a:ext cx="0" cy="8892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407640" y="2161961"/>
            <a:ext cx="6705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92925" y="2238338"/>
            <a:ext cx="719442" cy="736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51560" y="2247653"/>
            <a:ext cx="719442" cy="736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198380" y="2247653"/>
            <a:ext cx="719442" cy="736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473358" y="2247654"/>
            <a:ext cx="719442" cy="736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345200" y="2247654"/>
            <a:ext cx="719442" cy="736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30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append</a:t>
            </a:r>
          </a:p>
          <a:p>
            <a:r>
              <a:rPr lang="en-US" altLang="zh-CN" dirty="0"/>
              <a:t>pop</a:t>
            </a:r>
          </a:p>
          <a:p>
            <a:r>
              <a:rPr lang="en-US" altLang="zh-CN" dirty="0"/>
              <a:t>extend</a:t>
            </a:r>
          </a:p>
          <a:p>
            <a:r>
              <a:rPr lang="en-US" altLang="zh-CN" dirty="0"/>
              <a:t>index, </a:t>
            </a:r>
          </a:p>
          <a:p>
            <a:r>
              <a:rPr lang="en-US" altLang="zh-CN" dirty="0"/>
              <a:t>insert, remove, </a:t>
            </a:r>
          </a:p>
          <a:p>
            <a:r>
              <a:rPr lang="en-US" altLang="zh-CN" dirty="0"/>
              <a:t>reverse, sort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14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Odd, Even, 3 ,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45204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204</TotalTime>
  <Words>56</Words>
  <Application>Microsoft Office PowerPoint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幼圆</vt:lpstr>
      <vt:lpstr>Arial</vt:lpstr>
      <vt:lpstr>Century Gothic</vt:lpstr>
      <vt:lpstr>Wingdings 3</vt:lpstr>
      <vt:lpstr>丝状</vt:lpstr>
      <vt:lpstr>Fun with Python</vt:lpstr>
      <vt:lpstr>Outline</vt:lpstr>
      <vt:lpstr>Now it’s your time</vt:lpstr>
      <vt:lpstr>Review Question</vt:lpstr>
      <vt:lpstr>Python Container</vt:lpstr>
      <vt:lpstr>List</vt:lpstr>
      <vt:lpstr>List Function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Python</dc:title>
  <dc:creator>张炜</dc:creator>
  <cp:lastModifiedBy>张炜</cp:lastModifiedBy>
  <cp:revision>13</cp:revision>
  <dcterms:created xsi:type="dcterms:W3CDTF">2016-03-19T06:30:57Z</dcterms:created>
  <dcterms:modified xsi:type="dcterms:W3CDTF">2016-03-19T09:55:28Z</dcterms:modified>
</cp:coreProperties>
</file>