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96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E0FE4-08DA-41AD-9A3D-CE51C4606E5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8B7D-2770-49A8-A7D4-FD8BE0979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0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beforeEach</a:t>
            </a:r>
            <a:r>
              <a:rPr lang="zh-CN" altLang="en-US" dirty="0" smtClean="0"/>
              <a:t>传入的函数前加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是保证所有该在测试用例运行前的异步代码都能够跑完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8B7D-2770-49A8-A7D4-FD8BE0979B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3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8B7D-2770-49A8-A7D4-FD8BE0979B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1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7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3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9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5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4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6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9387-B493-48BF-A6FA-0C13CB0AAF3E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B63D-3682-48C8-AF66-0CAA21861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Karma.config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frameworks: </a:t>
            </a:r>
            <a:r>
              <a:rPr lang="zh-CN" altLang="en-US" dirty="0" smtClean="0"/>
              <a:t>放置项目中使用的测试框架</a:t>
            </a:r>
            <a:endParaRPr lang="en-US" altLang="zh-CN" dirty="0" smtClean="0"/>
          </a:p>
          <a:p>
            <a:r>
              <a:rPr lang="en-US" altLang="zh-CN" dirty="0" smtClean="0"/>
              <a:t>reporters: </a:t>
            </a:r>
            <a:r>
              <a:rPr lang="zh-CN" altLang="en-US" dirty="0" smtClean="0"/>
              <a:t>设置测试报告</a:t>
            </a:r>
            <a:endParaRPr lang="en-US" altLang="zh-CN" dirty="0" smtClean="0"/>
          </a:p>
          <a:p>
            <a:r>
              <a:rPr lang="en-US" altLang="zh-CN" dirty="0" err="1" smtClean="0"/>
              <a:t>autoWatch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，测试用例编写后保存会自动重编译和再运行</a:t>
            </a:r>
            <a:endParaRPr lang="en-US" altLang="zh-CN" dirty="0" smtClean="0"/>
          </a:p>
          <a:p>
            <a:r>
              <a:rPr lang="en-US" altLang="zh-CN" dirty="0" smtClean="0"/>
              <a:t>browsers: </a:t>
            </a:r>
            <a:r>
              <a:rPr lang="zh-CN" altLang="en-US" dirty="0" smtClean="0"/>
              <a:t>设置测试运行的宿主浏览器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42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测试入口文件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test.ts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初始化运行环境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smtClean="0"/>
              <a:t>testbed</a:t>
            </a:r>
          </a:p>
          <a:p>
            <a:r>
              <a:rPr lang="zh-CN" altLang="en-US" dirty="0" smtClean="0"/>
              <a:t>执行单元测试文件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489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55" y="1382675"/>
            <a:ext cx="6485182" cy="14022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3915" y="967154"/>
            <a:ext cx="7719647" cy="225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8215" y="1013343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App.component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915" y="3807070"/>
            <a:ext cx="626891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h1</a:t>
            </a:r>
            <a:r>
              <a:rPr lang="zh-CN" altLang="en-US" dirty="0" smtClean="0"/>
              <a:t>标签的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Welcom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mediumDemo</a:t>
            </a:r>
            <a:r>
              <a:rPr lang="en-US" altLang="zh-CN" dirty="0" smtClean="0"/>
              <a:t>!”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路由根元素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一些路由链接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163408" y="3903785"/>
            <a:ext cx="4545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导入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测试工具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导</a:t>
            </a:r>
            <a:r>
              <a:rPr lang="zh-CN" altLang="en-US" dirty="0" smtClean="0"/>
              <a:t>入组件的所有依赖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describe</a:t>
            </a:r>
            <a:r>
              <a:rPr lang="zh-CN" altLang="en-US" dirty="0" smtClean="0"/>
              <a:t>开始测试套件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beforeEach</a:t>
            </a:r>
            <a:r>
              <a:rPr lang="zh-CN" altLang="en-US" dirty="0" smtClean="0"/>
              <a:t>传入的函数前加</a:t>
            </a:r>
            <a:r>
              <a:rPr lang="en-US" altLang="zh-CN" dirty="0" err="1" smtClean="0"/>
              <a:t>async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7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80" y="982939"/>
            <a:ext cx="10200087" cy="15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2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117</Words>
  <Application>Microsoft Office PowerPoint</Application>
  <PresentationFormat>宽屏</PresentationFormat>
  <Paragraphs>21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单元测试</vt:lpstr>
      <vt:lpstr>Karma.config</vt:lpstr>
      <vt:lpstr>测试入口文件——test.ts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wellyear zhang</dc:creator>
  <cp:lastModifiedBy>wellyear zhang</cp:lastModifiedBy>
  <cp:revision>41</cp:revision>
  <dcterms:created xsi:type="dcterms:W3CDTF">2020-05-04T16:09:09Z</dcterms:created>
  <dcterms:modified xsi:type="dcterms:W3CDTF">2020-05-05T16:08:19Z</dcterms:modified>
</cp:coreProperties>
</file>