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7" r:id="rId5"/>
    <p:sldId id="259" r:id="rId6"/>
    <p:sldId id="262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25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64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59B273-A613-4CE5-825A-EBFB7ACCC9F2}" type="slidenum">
              <a:rPr lang="zh-CN" altLang="en-US" sz="1200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emf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2.png"/><Relationship Id="rId30" Type="http://schemas.openxmlformats.org/officeDocument/2006/relationships/tags" Target="../tags/tag72.xml"/><Relationship Id="rId3" Type="http://schemas.openxmlformats.org/officeDocument/2006/relationships/tags" Target="../tags/tag47.xml"/><Relationship Id="rId29" Type="http://schemas.openxmlformats.org/officeDocument/2006/relationships/tags" Target="../tags/tag71.xml"/><Relationship Id="rId28" Type="http://schemas.openxmlformats.org/officeDocument/2006/relationships/tags" Target="../tags/tag70.xml"/><Relationship Id="rId27" Type="http://schemas.openxmlformats.org/officeDocument/2006/relationships/tags" Target="../tags/tag69.xml"/><Relationship Id="rId26" Type="http://schemas.openxmlformats.org/officeDocument/2006/relationships/image" Target="../media/image3.png"/><Relationship Id="rId25" Type="http://schemas.openxmlformats.org/officeDocument/2006/relationships/tags" Target="../tags/tag68.xml"/><Relationship Id="rId24" Type="http://schemas.openxmlformats.org/officeDocument/2006/relationships/tags" Target="../tags/tag67.xml"/><Relationship Id="rId23" Type="http://schemas.openxmlformats.org/officeDocument/2006/relationships/tags" Target="../tags/tag66.xml"/><Relationship Id="rId22" Type="http://schemas.openxmlformats.org/officeDocument/2006/relationships/tags" Target="../tags/tag65.xml"/><Relationship Id="rId21" Type="http://schemas.openxmlformats.org/officeDocument/2006/relationships/tags" Target="../tags/tag64.xml"/><Relationship Id="rId20" Type="http://schemas.openxmlformats.org/officeDocument/2006/relationships/tags" Target="../tags/tag63.xml"/><Relationship Id="rId2" Type="http://schemas.openxmlformats.org/officeDocument/2006/relationships/tags" Target="../tags/tag46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1.emf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0" Type="http://schemas.openxmlformats.org/officeDocument/2006/relationships/tags" Target="../tags/tag126.xml"/><Relationship Id="rId4" Type="http://schemas.openxmlformats.org/officeDocument/2006/relationships/tags" Target="../tags/tag90.xml"/><Relationship Id="rId39" Type="http://schemas.openxmlformats.org/officeDocument/2006/relationships/tags" Target="../tags/tag125.xml"/><Relationship Id="rId38" Type="http://schemas.openxmlformats.org/officeDocument/2006/relationships/tags" Target="../tags/tag124.xml"/><Relationship Id="rId37" Type="http://schemas.openxmlformats.org/officeDocument/2006/relationships/tags" Target="../tags/tag123.xml"/><Relationship Id="rId36" Type="http://schemas.openxmlformats.org/officeDocument/2006/relationships/tags" Target="../tags/tag122.xml"/><Relationship Id="rId35" Type="http://schemas.openxmlformats.org/officeDocument/2006/relationships/tags" Target="../tags/tag121.xml"/><Relationship Id="rId34" Type="http://schemas.openxmlformats.org/officeDocument/2006/relationships/tags" Target="../tags/tag120.xml"/><Relationship Id="rId33" Type="http://schemas.openxmlformats.org/officeDocument/2006/relationships/tags" Target="../tags/tag119.xml"/><Relationship Id="rId32" Type="http://schemas.openxmlformats.org/officeDocument/2006/relationships/tags" Target="../tags/tag118.xml"/><Relationship Id="rId31" Type="http://schemas.openxmlformats.org/officeDocument/2006/relationships/tags" Target="../tags/tag117.xml"/><Relationship Id="rId30" Type="http://schemas.openxmlformats.org/officeDocument/2006/relationships/tags" Target="../tags/tag116.xml"/><Relationship Id="rId3" Type="http://schemas.openxmlformats.org/officeDocument/2006/relationships/tags" Target="../tags/tag89.xml"/><Relationship Id="rId29" Type="http://schemas.openxmlformats.org/officeDocument/2006/relationships/tags" Target="../tags/tag115.xml"/><Relationship Id="rId28" Type="http://schemas.openxmlformats.org/officeDocument/2006/relationships/tags" Target="../tags/tag114.xml"/><Relationship Id="rId27" Type="http://schemas.openxmlformats.org/officeDocument/2006/relationships/tags" Target="../tags/tag113.xml"/><Relationship Id="rId26" Type="http://schemas.openxmlformats.org/officeDocument/2006/relationships/tags" Target="../tags/tag112.xml"/><Relationship Id="rId25" Type="http://schemas.openxmlformats.org/officeDocument/2006/relationships/tags" Target="../tags/tag111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88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image" Target="../media/image1.emf"/><Relationship Id="rId2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2" Type="http://schemas.openxmlformats.org/officeDocument/2006/relationships/tags" Target="../tags/tag169.xml"/><Relationship Id="rId21" Type="http://schemas.openxmlformats.org/officeDocument/2006/relationships/tags" Target="../tags/tag168.xml"/><Relationship Id="rId20" Type="http://schemas.openxmlformats.org/officeDocument/2006/relationships/tags" Target="../tags/tag167.xml"/><Relationship Id="rId2" Type="http://schemas.openxmlformats.org/officeDocument/2006/relationships/image" Target="../media/image4.png"/><Relationship Id="rId19" Type="http://schemas.openxmlformats.org/officeDocument/2006/relationships/tags" Target="../tags/tag166.xml"/><Relationship Id="rId18" Type="http://schemas.openxmlformats.org/officeDocument/2006/relationships/image" Target="../media/image1.emf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9" Type="http://schemas.openxmlformats.org/officeDocument/2006/relationships/tags" Target="../tags/tag196.xml"/><Relationship Id="rId28" Type="http://schemas.openxmlformats.org/officeDocument/2006/relationships/tags" Target="../tags/tag195.xml"/><Relationship Id="rId27" Type="http://schemas.openxmlformats.org/officeDocument/2006/relationships/tags" Target="../tags/tag194.xml"/><Relationship Id="rId26" Type="http://schemas.openxmlformats.org/officeDocument/2006/relationships/tags" Target="../tags/tag193.xml"/><Relationship Id="rId25" Type="http://schemas.openxmlformats.org/officeDocument/2006/relationships/tags" Target="../tags/tag192.xml"/><Relationship Id="rId24" Type="http://schemas.openxmlformats.org/officeDocument/2006/relationships/tags" Target="../tags/tag191.xml"/><Relationship Id="rId23" Type="http://schemas.openxmlformats.org/officeDocument/2006/relationships/tags" Target="../tags/tag190.xml"/><Relationship Id="rId22" Type="http://schemas.openxmlformats.org/officeDocument/2006/relationships/tags" Target="../tags/tag189.xml"/><Relationship Id="rId21" Type="http://schemas.openxmlformats.org/officeDocument/2006/relationships/tags" Target="../tags/tag188.xml"/><Relationship Id="rId20" Type="http://schemas.openxmlformats.org/officeDocument/2006/relationships/tags" Target="../tags/tag187.xml"/><Relationship Id="rId2" Type="http://schemas.openxmlformats.org/officeDocument/2006/relationships/image" Target="../media/image4.png"/><Relationship Id="rId19" Type="http://schemas.openxmlformats.org/officeDocument/2006/relationships/tags" Target="../tags/tag186.xml"/><Relationship Id="rId18" Type="http://schemas.openxmlformats.org/officeDocument/2006/relationships/tags" Target="../tags/tag185.xml"/><Relationship Id="rId17" Type="http://schemas.openxmlformats.org/officeDocument/2006/relationships/tags" Target="../tags/tag184.xml"/><Relationship Id="rId16" Type="http://schemas.openxmlformats.org/officeDocument/2006/relationships/tags" Target="../tags/tag183.xml"/><Relationship Id="rId15" Type="http://schemas.openxmlformats.org/officeDocument/2006/relationships/tags" Target="../tags/tag182.xml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image" Target="../media/image4.png"/><Relationship Id="rId19" Type="http://schemas.openxmlformats.org/officeDocument/2006/relationships/tags" Target="../tags/tag212.xml"/><Relationship Id="rId18" Type="http://schemas.openxmlformats.org/officeDocument/2006/relationships/tags" Target="../tags/tag211.xml"/><Relationship Id="rId17" Type="http://schemas.openxmlformats.org/officeDocument/2006/relationships/tags" Target="../tags/tag210.xml"/><Relationship Id="rId16" Type="http://schemas.openxmlformats.org/officeDocument/2006/relationships/tags" Target="../tags/tag209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image" Target="../media/image1.emf"/><Relationship Id="rId10" Type="http://schemas.openxmlformats.org/officeDocument/2006/relationships/tags" Target="../tags/tag20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0" Type="http://schemas.openxmlformats.org/officeDocument/2006/relationships/tags" Target="../tags/tag240.xml"/><Relationship Id="rId3" Type="http://schemas.openxmlformats.org/officeDocument/2006/relationships/tags" Target="../tags/tag213.xml"/><Relationship Id="rId29" Type="http://schemas.openxmlformats.org/officeDocument/2006/relationships/tags" Target="../tags/tag239.xml"/><Relationship Id="rId28" Type="http://schemas.openxmlformats.org/officeDocument/2006/relationships/tags" Target="../tags/tag238.xml"/><Relationship Id="rId27" Type="http://schemas.openxmlformats.org/officeDocument/2006/relationships/tags" Target="../tags/tag237.xml"/><Relationship Id="rId26" Type="http://schemas.openxmlformats.org/officeDocument/2006/relationships/tags" Target="../tags/tag236.xml"/><Relationship Id="rId25" Type="http://schemas.openxmlformats.org/officeDocument/2006/relationships/tags" Target="../tags/tag235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image" Target="../media/image4.png"/><Relationship Id="rId19" Type="http://schemas.openxmlformats.org/officeDocument/2006/relationships/tags" Target="../tags/tag229.xml"/><Relationship Id="rId18" Type="http://schemas.openxmlformats.org/officeDocument/2006/relationships/tags" Target="../tags/tag228.xml"/><Relationship Id="rId17" Type="http://schemas.openxmlformats.org/officeDocument/2006/relationships/tags" Target="../tags/tag227.xml"/><Relationship Id="rId16" Type="http://schemas.openxmlformats.org/officeDocument/2006/relationships/tags" Target="../tags/tag226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image" Target="../media/image4.png"/><Relationship Id="rId11" Type="http://schemas.openxmlformats.org/officeDocument/2006/relationships/image" Target="../media/image1.emf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5" Type="http://schemas.openxmlformats.org/officeDocument/2006/relationships/tags" Target="../tags/tag271.xml"/><Relationship Id="rId24" Type="http://schemas.openxmlformats.org/officeDocument/2006/relationships/tags" Target="../tags/tag270.xml"/><Relationship Id="rId23" Type="http://schemas.openxmlformats.org/officeDocument/2006/relationships/tags" Target="../tags/tag269.xml"/><Relationship Id="rId22" Type="http://schemas.openxmlformats.org/officeDocument/2006/relationships/tags" Target="../tags/tag268.xml"/><Relationship Id="rId21" Type="http://schemas.openxmlformats.org/officeDocument/2006/relationships/tags" Target="../tags/tag267.xml"/><Relationship Id="rId20" Type="http://schemas.openxmlformats.org/officeDocument/2006/relationships/tags" Target="../tags/tag266.xml"/><Relationship Id="rId2" Type="http://schemas.openxmlformats.org/officeDocument/2006/relationships/image" Target="../media/image4.png"/><Relationship Id="rId19" Type="http://schemas.openxmlformats.org/officeDocument/2006/relationships/tags" Target="../tags/tag265.xml"/><Relationship Id="rId18" Type="http://schemas.openxmlformats.org/officeDocument/2006/relationships/tags" Target="../tags/tag264.xml"/><Relationship Id="rId17" Type="http://schemas.openxmlformats.org/officeDocument/2006/relationships/tags" Target="../tags/tag263.xml"/><Relationship Id="rId16" Type="http://schemas.openxmlformats.org/officeDocument/2006/relationships/tags" Target="../tags/tag262.xml"/><Relationship Id="rId15" Type="http://schemas.openxmlformats.org/officeDocument/2006/relationships/tags" Target="../tags/tag261.xml"/><Relationship Id="rId14" Type="http://schemas.openxmlformats.org/officeDocument/2006/relationships/tags" Target="../tags/tag260.xml"/><Relationship Id="rId13" Type="http://schemas.openxmlformats.org/officeDocument/2006/relationships/tags" Target="../tags/tag25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3" Type="http://schemas.openxmlformats.org/officeDocument/2006/relationships/tags" Target="../tags/tag301.xml"/><Relationship Id="rId32" Type="http://schemas.openxmlformats.org/officeDocument/2006/relationships/tags" Target="../tags/tag300.xml"/><Relationship Id="rId31" Type="http://schemas.openxmlformats.org/officeDocument/2006/relationships/tags" Target="../tags/tag299.xml"/><Relationship Id="rId30" Type="http://schemas.openxmlformats.org/officeDocument/2006/relationships/tags" Target="../tags/tag298.xml"/><Relationship Id="rId3" Type="http://schemas.openxmlformats.org/officeDocument/2006/relationships/tags" Target="../tags/tag272.xml"/><Relationship Id="rId29" Type="http://schemas.openxmlformats.org/officeDocument/2006/relationships/tags" Target="../tags/tag297.xml"/><Relationship Id="rId28" Type="http://schemas.openxmlformats.org/officeDocument/2006/relationships/tags" Target="../tags/tag296.xml"/><Relationship Id="rId27" Type="http://schemas.openxmlformats.org/officeDocument/2006/relationships/tags" Target="../tags/tag295.xml"/><Relationship Id="rId26" Type="http://schemas.openxmlformats.org/officeDocument/2006/relationships/tags" Target="../tags/tag294.xml"/><Relationship Id="rId25" Type="http://schemas.openxmlformats.org/officeDocument/2006/relationships/tags" Target="../tags/tag293.xml"/><Relationship Id="rId24" Type="http://schemas.openxmlformats.org/officeDocument/2006/relationships/tags" Target="../tags/tag292.xml"/><Relationship Id="rId23" Type="http://schemas.openxmlformats.org/officeDocument/2006/relationships/tags" Target="../tags/tag291.xml"/><Relationship Id="rId22" Type="http://schemas.openxmlformats.org/officeDocument/2006/relationships/tags" Target="../tags/tag290.xml"/><Relationship Id="rId21" Type="http://schemas.openxmlformats.org/officeDocument/2006/relationships/tags" Target="../tags/tag289.xml"/><Relationship Id="rId20" Type="http://schemas.openxmlformats.org/officeDocument/2006/relationships/tags" Target="../tags/tag288.xml"/><Relationship Id="rId2" Type="http://schemas.openxmlformats.org/officeDocument/2006/relationships/image" Target="../media/image4.png"/><Relationship Id="rId19" Type="http://schemas.openxmlformats.org/officeDocument/2006/relationships/tags" Target="../tags/tag287.xml"/><Relationship Id="rId18" Type="http://schemas.openxmlformats.org/officeDocument/2006/relationships/tags" Target="../tags/tag286.xml"/><Relationship Id="rId17" Type="http://schemas.openxmlformats.org/officeDocument/2006/relationships/tags" Target="../tags/tag285.xml"/><Relationship Id="rId16" Type="http://schemas.openxmlformats.org/officeDocument/2006/relationships/tags" Target="../tags/tag284.xml"/><Relationship Id="rId15" Type="http://schemas.openxmlformats.org/officeDocument/2006/relationships/tags" Target="../tags/tag283.xml"/><Relationship Id="rId14" Type="http://schemas.openxmlformats.org/officeDocument/2006/relationships/tags" Target="../tags/tag282.xml"/><Relationship Id="rId13" Type="http://schemas.openxmlformats.org/officeDocument/2006/relationships/tags" Target="../tags/tag281.xml"/><Relationship Id="rId12" Type="http://schemas.openxmlformats.org/officeDocument/2006/relationships/image" Target="../media/image1.emf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0" Type="http://schemas.openxmlformats.org/officeDocument/2006/relationships/tags" Target="../tags/tag346.xml"/><Relationship Id="rId4" Type="http://schemas.openxmlformats.org/officeDocument/2006/relationships/tags" Target="../tags/tag310.xml"/><Relationship Id="rId39" Type="http://schemas.openxmlformats.org/officeDocument/2006/relationships/tags" Target="../tags/tag345.xml"/><Relationship Id="rId38" Type="http://schemas.openxmlformats.org/officeDocument/2006/relationships/tags" Target="../tags/tag344.xml"/><Relationship Id="rId37" Type="http://schemas.openxmlformats.org/officeDocument/2006/relationships/tags" Target="../tags/tag343.xml"/><Relationship Id="rId36" Type="http://schemas.openxmlformats.org/officeDocument/2006/relationships/tags" Target="../tags/tag342.xml"/><Relationship Id="rId35" Type="http://schemas.openxmlformats.org/officeDocument/2006/relationships/tags" Target="../tags/tag341.xml"/><Relationship Id="rId34" Type="http://schemas.openxmlformats.org/officeDocument/2006/relationships/tags" Target="../tags/tag340.xml"/><Relationship Id="rId33" Type="http://schemas.openxmlformats.org/officeDocument/2006/relationships/tags" Target="../tags/tag339.xml"/><Relationship Id="rId32" Type="http://schemas.openxmlformats.org/officeDocument/2006/relationships/tags" Target="../tags/tag338.xml"/><Relationship Id="rId31" Type="http://schemas.openxmlformats.org/officeDocument/2006/relationships/tags" Target="../tags/tag337.xml"/><Relationship Id="rId30" Type="http://schemas.openxmlformats.org/officeDocument/2006/relationships/tags" Target="../tags/tag336.xml"/><Relationship Id="rId3" Type="http://schemas.openxmlformats.org/officeDocument/2006/relationships/tags" Target="../tags/tag309.xml"/><Relationship Id="rId29" Type="http://schemas.openxmlformats.org/officeDocument/2006/relationships/tags" Target="../tags/tag335.xml"/><Relationship Id="rId28" Type="http://schemas.openxmlformats.org/officeDocument/2006/relationships/tags" Target="../tags/tag334.xml"/><Relationship Id="rId27" Type="http://schemas.openxmlformats.org/officeDocument/2006/relationships/tags" Target="../tags/tag333.xml"/><Relationship Id="rId26" Type="http://schemas.openxmlformats.org/officeDocument/2006/relationships/tags" Target="../tags/tag332.xml"/><Relationship Id="rId25" Type="http://schemas.openxmlformats.org/officeDocument/2006/relationships/tags" Target="../tags/tag331.xml"/><Relationship Id="rId24" Type="http://schemas.openxmlformats.org/officeDocument/2006/relationships/tags" Target="../tags/tag330.xml"/><Relationship Id="rId23" Type="http://schemas.openxmlformats.org/officeDocument/2006/relationships/tags" Target="../tags/tag329.xml"/><Relationship Id="rId22" Type="http://schemas.openxmlformats.org/officeDocument/2006/relationships/tags" Target="../tags/tag328.xml"/><Relationship Id="rId21" Type="http://schemas.openxmlformats.org/officeDocument/2006/relationships/tags" Target="../tags/tag327.xml"/><Relationship Id="rId20" Type="http://schemas.openxmlformats.org/officeDocument/2006/relationships/tags" Target="../tags/tag326.xml"/><Relationship Id="rId2" Type="http://schemas.openxmlformats.org/officeDocument/2006/relationships/tags" Target="../tags/tag308.xml"/><Relationship Id="rId19" Type="http://schemas.openxmlformats.org/officeDocument/2006/relationships/tags" Target="../tags/tag325.xml"/><Relationship Id="rId18" Type="http://schemas.openxmlformats.org/officeDocument/2006/relationships/tags" Target="../tags/tag324.xml"/><Relationship Id="rId17" Type="http://schemas.openxmlformats.org/officeDocument/2006/relationships/tags" Target="../tags/tag323.xml"/><Relationship Id="rId16" Type="http://schemas.openxmlformats.org/officeDocument/2006/relationships/tags" Target="../tags/tag322.xml"/><Relationship Id="rId15" Type="http://schemas.openxmlformats.org/officeDocument/2006/relationships/tags" Target="../tags/tag321.xml"/><Relationship Id="rId14" Type="http://schemas.openxmlformats.org/officeDocument/2006/relationships/tags" Target="../tags/tag320.xml"/><Relationship Id="rId13" Type="http://schemas.openxmlformats.org/officeDocument/2006/relationships/tags" Target="../tags/tag319.xml"/><Relationship Id="rId12" Type="http://schemas.openxmlformats.org/officeDocument/2006/relationships/tags" Target="../tags/tag31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7" Type="http://schemas.openxmlformats.org/officeDocument/2006/relationships/tags" Target="../tags/tag351.xml"/><Relationship Id="rId6" Type="http://schemas.openxmlformats.org/officeDocument/2006/relationships/tags" Target="../tags/tag350.xml"/><Relationship Id="rId5" Type="http://schemas.openxmlformats.org/officeDocument/2006/relationships/tags" Target="../tags/tag349.xml"/><Relationship Id="rId4" Type="http://schemas.openxmlformats.org/officeDocument/2006/relationships/tags" Target="../tags/tag348.xml"/><Relationship Id="rId3" Type="http://schemas.openxmlformats.org/officeDocument/2006/relationships/image" Target="../media/image1.emf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359.xml"/><Relationship Id="rId8" Type="http://schemas.openxmlformats.org/officeDocument/2006/relationships/tags" Target="../tags/tag358.xml"/><Relationship Id="rId7" Type="http://schemas.openxmlformats.org/officeDocument/2006/relationships/tags" Target="../tags/tag357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image" Target="../media/image2.png"/><Relationship Id="rId30" Type="http://schemas.openxmlformats.org/officeDocument/2006/relationships/tags" Target="../tags/tag379.xml"/><Relationship Id="rId3" Type="http://schemas.openxmlformats.org/officeDocument/2006/relationships/tags" Target="../tags/tag354.xml"/><Relationship Id="rId29" Type="http://schemas.openxmlformats.org/officeDocument/2006/relationships/tags" Target="../tags/tag378.xml"/><Relationship Id="rId28" Type="http://schemas.openxmlformats.org/officeDocument/2006/relationships/tags" Target="../tags/tag377.xml"/><Relationship Id="rId27" Type="http://schemas.openxmlformats.org/officeDocument/2006/relationships/tags" Target="../tags/tag376.xml"/><Relationship Id="rId26" Type="http://schemas.openxmlformats.org/officeDocument/2006/relationships/image" Target="../media/image3.png"/><Relationship Id="rId25" Type="http://schemas.openxmlformats.org/officeDocument/2006/relationships/tags" Target="../tags/tag375.xml"/><Relationship Id="rId24" Type="http://schemas.openxmlformats.org/officeDocument/2006/relationships/tags" Target="../tags/tag374.xml"/><Relationship Id="rId23" Type="http://schemas.openxmlformats.org/officeDocument/2006/relationships/tags" Target="../tags/tag373.xml"/><Relationship Id="rId22" Type="http://schemas.openxmlformats.org/officeDocument/2006/relationships/tags" Target="../tags/tag372.xml"/><Relationship Id="rId21" Type="http://schemas.openxmlformats.org/officeDocument/2006/relationships/tags" Target="../tags/tag371.xml"/><Relationship Id="rId20" Type="http://schemas.openxmlformats.org/officeDocument/2006/relationships/tags" Target="../tags/tag370.xml"/><Relationship Id="rId2" Type="http://schemas.openxmlformats.org/officeDocument/2006/relationships/tags" Target="../tags/tag353.xml"/><Relationship Id="rId19" Type="http://schemas.openxmlformats.org/officeDocument/2006/relationships/tags" Target="../tags/tag369.xml"/><Relationship Id="rId18" Type="http://schemas.openxmlformats.org/officeDocument/2006/relationships/tags" Target="../tags/tag368.xml"/><Relationship Id="rId17" Type="http://schemas.openxmlformats.org/officeDocument/2006/relationships/tags" Target="../tags/tag367.xml"/><Relationship Id="rId16" Type="http://schemas.openxmlformats.org/officeDocument/2006/relationships/tags" Target="../tags/tag366.xml"/><Relationship Id="rId15" Type="http://schemas.openxmlformats.org/officeDocument/2006/relationships/tags" Target="../tags/tag365.xml"/><Relationship Id="rId14" Type="http://schemas.openxmlformats.org/officeDocument/2006/relationships/tags" Target="../tags/tag364.xml"/><Relationship Id="rId13" Type="http://schemas.openxmlformats.org/officeDocument/2006/relationships/tags" Target="../tags/tag363.xml"/><Relationship Id="rId12" Type="http://schemas.openxmlformats.org/officeDocument/2006/relationships/tags" Target="../tags/tag362.xml"/><Relationship Id="rId11" Type="http://schemas.openxmlformats.org/officeDocument/2006/relationships/tags" Target="../tags/tag361.xml"/><Relationship Id="rId10" Type="http://schemas.openxmlformats.org/officeDocument/2006/relationships/tags" Target="../tags/tag360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8" Type="http://schemas.openxmlformats.org/officeDocument/2006/relationships/tags" Target="../tags/tag385.xml"/><Relationship Id="rId7" Type="http://schemas.openxmlformats.org/officeDocument/2006/relationships/tags" Target="../tags/tag384.xml"/><Relationship Id="rId6" Type="http://schemas.openxmlformats.org/officeDocument/2006/relationships/tags" Target="../tags/tag383.xml"/><Relationship Id="rId5" Type="http://schemas.openxmlformats.org/officeDocument/2006/relationships/tags" Target="../tags/tag382.xml"/><Relationship Id="rId4" Type="http://schemas.openxmlformats.org/officeDocument/2006/relationships/tags" Target="../tags/tag381.xml"/><Relationship Id="rId3" Type="http://schemas.openxmlformats.org/officeDocument/2006/relationships/image" Target="../media/image1.emf"/><Relationship Id="rId2" Type="http://schemas.openxmlformats.org/officeDocument/2006/relationships/tags" Target="../tags/tag380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94.xml"/><Relationship Id="rId8" Type="http://schemas.openxmlformats.org/officeDocument/2006/relationships/tags" Target="../tags/tag393.xml"/><Relationship Id="rId7" Type="http://schemas.openxmlformats.org/officeDocument/2006/relationships/tags" Target="../tags/tag392.x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0" Type="http://schemas.openxmlformats.org/officeDocument/2006/relationships/tags" Target="../tags/tag433.xml"/><Relationship Id="rId4" Type="http://schemas.openxmlformats.org/officeDocument/2006/relationships/tags" Target="../tags/tag397.xml"/><Relationship Id="rId39" Type="http://schemas.openxmlformats.org/officeDocument/2006/relationships/tags" Target="../tags/tag432.xml"/><Relationship Id="rId38" Type="http://schemas.openxmlformats.org/officeDocument/2006/relationships/tags" Target="../tags/tag431.xml"/><Relationship Id="rId37" Type="http://schemas.openxmlformats.org/officeDocument/2006/relationships/tags" Target="../tags/tag430.xml"/><Relationship Id="rId36" Type="http://schemas.openxmlformats.org/officeDocument/2006/relationships/tags" Target="../tags/tag429.xml"/><Relationship Id="rId35" Type="http://schemas.openxmlformats.org/officeDocument/2006/relationships/tags" Target="../tags/tag428.xml"/><Relationship Id="rId34" Type="http://schemas.openxmlformats.org/officeDocument/2006/relationships/tags" Target="../tags/tag427.xml"/><Relationship Id="rId33" Type="http://schemas.openxmlformats.org/officeDocument/2006/relationships/tags" Target="../tags/tag426.xml"/><Relationship Id="rId32" Type="http://schemas.openxmlformats.org/officeDocument/2006/relationships/tags" Target="../tags/tag425.xml"/><Relationship Id="rId31" Type="http://schemas.openxmlformats.org/officeDocument/2006/relationships/tags" Target="../tags/tag424.xml"/><Relationship Id="rId30" Type="http://schemas.openxmlformats.org/officeDocument/2006/relationships/tags" Target="../tags/tag423.xml"/><Relationship Id="rId3" Type="http://schemas.openxmlformats.org/officeDocument/2006/relationships/tags" Target="../tags/tag396.xml"/><Relationship Id="rId29" Type="http://schemas.openxmlformats.org/officeDocument/2006/relationships/tags" Target="../tags/tag422.xml"/><Relationship Id="rId28" Type="http://schemas.openxmlformats.org/officeDocument/2006/relationships/tags" Target="../tags/tag421.xml"/><Relationship Id="rId27" Type="http://schemas.openxmlformats.org/officeDocument/2006/relationships/tags" Target="../tags/tag420.xml"/><Relationship Id="rId26" Type="http://schemas.openxmlformats.org/officeDocument/2006/relationships/tags" Target="../tags/tag419.xml"/><Relationship Id="rId25" Type="http://schemas.openxmlformats.org/officeDocument/2006/relationships/tags" Target="../tags/tag418.xml"/><Relationship Id="rId24" Type="http://schemas.openxmlformats.org/officeDocument/2006/relationships/tags" Target="../tags/tag417.xml"/><Relationship Id="rId23" Type="http://schemas.openxmlformats.org/officeDocument/2006/relationships/tags" Target="../tags/tag416.xml"/><Relationship Id="rId22" Type="http://schemas.openxmlformats.org/officeDocument/2006/relationships/tags" Target="../tags/tag415.xml"/><Relationship Id="rId21" Type="http://schemas.openxmlformats.org/officeDocument/2006/relationships/tags" Target="../tags/tag414.xml"/><Relationship Id="rId20" Type="http://schemas.openxmlformats.org/officeDocument/2006/relationships/tags" Target="../tags/tag413.xml"/><Relationship Id="rId2" Type="http://schemas.openxmlformats.org/officeDocument/2006/relationships/tags" Target="../tags/tag395.xml"/><Relationship Id="rId19" Type="http://schemas.openxmlformats.org/officeDocument/2006/relationships/tags" Target="../tags/tag412.xml"/><Relationship Id="rId18" Type="http://schemas.openxmlformats.org/officeDocument/2006/relationships/tags" Target="../tags/tag411.xml"/><Relationship Id="rId17" Type="http://schemas.openxmlformats.org/officeDocument/2006/relationships/tags" Target="../tags/tag410.xml"/><Relationship Id="rId16" Type="http://schemas.openxmlformats.org/officeDocument/2006/relationships/tags" Target="../tags/tag409.xml"/><Relationship Id="rId15" Type="http://schemas.openxmlformats.org/officeDocument/2006/relationships/tags" Target="../tags/tag408.xml"/><Relationship Id="rId14" Type="http://schemas.openxmlformats.org/officeDocument/2006/relationships/tags" Target="../tags/tag407.xml"/><Relationship Id="rId13" Type="http://schemas.openxmlformats.org/officeDocument/2006/relationships/tags" Target="../tags/tag406.xml"/><Relationship Id="rId12" Type="http://schemas.openxmlformats.org/officeDocument/2006/relationships/tags" Target="../tags/tag405.xml"/><Relationship Id="rId11" Type="http://schemas.openxmlformats.org/officeDocument/2006/relationships/tags" Target="../tags/tag404.xml"/><Relationship Id="rId10" Type="http://schemas.openxmlformats.org/officeDocument/2006/relationships/tags" Target="../tags/tag40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6" Type="http://schemas.openxmlformats.org/officeDocument/2006/relationships/tags" Target="../tags/tag437.xml"/><Relationship Id="rId5" Type="http://schemas.openxmlformats.org/officeDocument/2006/relationships/tags" Target="../tags/tag436.xml"/><Relationship Id="rId4" Type="http://schemas.openxmlformats.org/officeDocument/2006/relationships/tags" Target="../tags/tag435.xml"/><Relationship Id="rId3" Type="http://schemas.openxmlformats.org/officeDocument/2006/relationships/image" Target="../media/image1.emf"/><Relationship Id="rId2" Type="http://schemas.openxmlformats.org/officeDocument/2006/relationships/tags" Target="../tags/tag434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443.xml"/><Relationship Id="rId6" Type="http://schemas.openxmlformats.org/officeDocument/2006/relationships/tags" Target="../tags/tag442.xml"/><Relationship Id="rId5" Type="http://schemas.openxmlformats.org/officeDocument/2006/relationships/tags" Target="../tags/tag441.xml"/><Relationship Id="rId4" Type="http://schemas.openxmlformats.org/officeDocument/2006/relationships/tags" Target="../tags/tag440.xml"/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448.xml"/><Relationship Id="rId5" Type="http://schemas.openxmlformats.org/officeDocument/2006/relationships/tags" Target="../tags/tag447.xml"/><Relationship Id="rId4" Type="http://schemas.openxmlformats.org/officeDocument/2006/relationships/tags" Target="../tags/tag446.xml"/><Relationship Id="rId3" Type="http://schemas.openxmlformats.org/officeDocument/2006/relationships/tags" Target="../tags/tag445.xml"/><Relationship Id="rId2" Type="http://schemas.openxmlformats.org/officeDocument/2006/relationships/tags" Target="../tags/tag44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452.xml"/><Relationship Id="rId4" Type="http://schemas.openxmlformats.org/officeDocument/2006/relationships/tags" Target="../tags/tag451.xml"/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464.xml"/><Relationship Id="rId8" Type="http://schemas.openxmlformats.org/officeDocument/2006/relationships/tags" Target="../tags/tag463.xml"/><Relationship Id="rId7" Type="http://schemas.openxmlformats.org/officeDocument/2006/relationships/tags" Target="../tags/tag462.xml"/><Relationship Id="rId6" Type="http://schemas.openxmlformats.org/officeDocument/2006/relationships/tags" Target="../tags/tag461.xml"/><Relationship Id="rId5" Type="http://schemas.openxmlformats.org/officeDocument/2006/relationships/tags" Target="../tags/tag460.xml"/><Relationship Id="rId4" Type="http://schemas.openxmlformats.org/officeDocument/2006/relationships/tags" Target="../tags/tag459.xml"/><Relationship Id="rId3" Type="http://schemas.openxmlformats.org/officeDocument/2006/relationships/tags" Target="../tags/tag458.xml"/><Relationship Id="rId22" Type="http://schemas.openxmlformats.org/officeDocument/2006/relationships/tags" Target="../tags/tag476.xml"/><Relationship Id="rId21" Type="http://schemas.openxmlformats.org/officeDocument/2006/relationships/tags" Target="../tags/tag475.xml"/><Relationship Id="rId20" Type="http://schemas.openxmlformats.org/officeDocument/2006/relationships/tags" Target="../tags/tag474.xml"/><Relationship Id="rId2" Type="http://schemas.openxmlformats.org/officeDocument/2006/relationships/image" Target="../media/image4.png"/><Relationship Id="rId19" Type="http://schemas.openxmlformats.org/officeDocument/2006/relationships/tags" Target="../tags/tag473.xml"/><Relationship Id="rId18" Type="http://schemas.openxmlformats.org/officeDocument/2006/relationships/image" Target="../media/image1.emf"/><Relationship Id="rId17" Type="http://schemas.openxmlformats.org/officeDocument/2006/relationships/tags" Target="../tags/tag472.xml"/><Relationship Id="rId16" Type="http://schemas.openxmlformats.org/officeDocument/2006/relationships/tags" Target="../tags/tag471.xml"/><Relationship Id="rId15" Type="http://schemas.openxmlformats.org/officeDocument/2006/relationships/tags" Target="../tags/tag470.xml"/><Relationship Id="rId14" Type="http://schemas.openxmlformats.org/officeDocument/2006/relationships/tags" Target="../tags/tag469.xml"/><Relationship Id="rId13" Type="http://schemas.openxmlformats.org/officeDocument/2006/relationships/tags" Target="../tags/tag468.xml"/><Relationship Id="rId12" Type="http://schemas.openxmlformats.org/officeDocument/2006/relationships/tags" Target="../tags/tag467.xml"/><Relationship Id="rId11" Type="http://schemas.openxmlformats.org/officeDocument/2006/relationships/tags" Target="../tags/tag466.xml"/><Relationship Id="rId10" Type="http://schemas.openxmlformats.org/officeDocument/2006/relationships/tags" Target="../tags/tag465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483.xml"/><Relationship Id="rId8" Type="http://schemas.openxmlformats.org/officeDocument/2006/relationships/tags" Target="../tags/tag482.xml"/><Relationship Id="rId7" Type="http://schemas.openxmlformats.org/officeDocument/2006/relationships/tags" Target="../tags/tag481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Relationship Id="rId3" Type="http://schemas.openxmlformats.org/officeDocument/2006/relationships/tags" Target="../tags/tag477.xml"/><Relationship Id="rId29" Type="http://schemas.openxmlformats.org/officeDocument/2006/relationships/tags" Target="../tags/tag503.xml"/><Relationship Id="rId28" Type="http://schemas.openxmlformats.org/officeDocument/2006/relationships/tags" Target="../tags/tag502.xml"/><Relationship Id="rId27" Type="http://schemas.openxmlformats.org/officeDocument/2006/relationships/tags" Target="../tags/tag501.xml"/><Relationship Id="rId26" Type="http://schemas.openxmlformats.org/officeDocument/2006/relationships/tags" Target="../tags/tag500.xml"/><Relationship Id="rId25" Type="http://schemas.openxmlformats.org/officeDocument/2006/relationships/tags" Target="../tags/tag499.xml"/><Relationship Id="rId24" Type="http://schemas.openxmlformats.org/officeDocument/2006/relationships/tags" Target="../tags/tag498.xml"/><Relationship Id="rId23" Type="http://schemas.openxmlformats.org/officeDocument/2006/relationships/tags" Target="../tags/tag497.xml"/><Relationship Id="rId22" Type="http://schemas.openxmlformats.org/officeDocument/2006/relationships/tags" Target="../tags/tag496.xml"/><Relationship Id="rId21" Type="http://schemas.openxmlformats.org/officeDocument/2006/relationships/tags" Target="../tags/tag495.xml"/><Relationship Id="rId20" Type="http://schemas.openxmlformats.org/officeDocument/2006/relationships/tags" Target="../tags/tag494.xml"/><Relationship Id="rId2" Type="http://schemas.openxmlformats.org/officeDocument/2006/relationships/image" Target="../media/image4.png"/><Relationship Id="rId19" Type="http://schemas.openxmlformats.org/officeDocument/2006/relationships/tags" Target="../tags/tag493.xml"/><Relationship Id="rId18" Type="http://schemas.openxmlformats.org/officeDocument/2006/relationships/tags" Target="../tags/tag492.xml"/><Relationship Id="rId17" Type="http://schemas.openxmlformats.org/officeDocument/2006/relationships/tags" Target="../tags/tag491.xml"/><Relationship Id="rId16" Type="http://schemas.openxmlformats.org/officeDocument/2006/relationships/tags" Target="../tags/tag490.xml"/><Relationship Id="rId15" Type="http://schemas.openxmlformats.org/officeDocument/2006/relationships/tags" Target="../tags/tag489.xml"/><Relationship Id="rId14" Type="http://schemas.openxmlformats.org/officeDocument/2006/relationships/tags" Target="../tags/tag488.xml"/><Relationship Id="rId13" Type="http://schemas.openxmlformats.org/officeDocument/2006/relationships/tags" Target="../tags/tag487.xml"/><Relationship Id="rId12" Type="http://schemas.openxmlformats.org/officeDocument/2006/relationships/tags" Target="../tags/tag486.xml"/><Relationship Id="rId11" Type="http://schemas.openxmlformats.org/officeDocument/2006/relationships/tags" Target="../tags/tag485.xml"/><Relationship Id="rId10" Type="http://schemas.openxmlformats.org/officeDocument/2006/relationships/tags" Target="../tags/tag484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510.xml"/><Relationship Id="rId8" Type="http://schemas.openxmlformats.org/officeDocument/2006/relationships/tags" Target="../tags/tag509.xml"/><Relationship Id="rId7" Type="http://schemas.openxmlformats.org/officeDocument/2006/relationships/tags" Target="../tags/tag508.xml"/><Relationship Id="rId6" Type="http://schemas.openxmlformats.org/officeDocument/2006/relationships/tags" Target="../tags/tag507.xml"/><Relationship Id="rId5" Type="http://schemas.openxmlformats.org/officeDocument/2006/relationships/tags" Target="../tags/tag506.xml"/><Relationship Id="rId4" Type="http://schemas.openxmlformats.org/officeDocument/2006/relationships/tags" Target="../tags/tag505.xml"/><Relationship Id="rId3" Type="http://schemas.openxmlformats.org/officeDocument/2006/relationships/tags" Target="../tags/tag504.xml"/><Relationship Id="rId2" Type="http://schemas.openxmlformats.org/officeDocument/2006/relationships/image" Target="../media/image4.png"/><Relationship Id="rId19" Type="http://schemas.openxmlformats.org/officeDocument/2006/relationships/tags" Target="../tags/tag519.xml"/><Relationship Id="rId18" Type="http://schemas.openxmlformats.org/officeDocument/2006/relationships/tags" Target="../tags/tag518.xml"/><Relationship Id="rId17" Type="http://schemas.openxmlformats.org/officeDocument/2006/relationships/tags" Target="../tags/tag517.xml"/><Relationship Id="rId16" Type="http://schemas.openxmlformats.org/officeDocument/2006/relationships/tags" Target="../tags/tag516.xml"/><Relationship Id="rId15" Type="http://schemas.openxmlformats.org/officeDocument/2006/relationships/tags" Target="../tags/tag515.xml"/><Relationship Id="rId14" Type="http://schemas.openxmlformats.org/officeDocument/2006/relationships/tags" Target="../tags/tag514.xml"/><Relationship Id="rId13" Type="http://schemas.openxmlformats.org/officeDocument/2006/relationships/tags" Target="../tags/tag513.xml"/><Relationship Id="rId12" Type="http://schemas.openxmlformats.org/officeDocument/2006/relationships/tags" Target="../tags/tag512.xml"/><Relationship Id="rId11" Type="http://schemas.openxmlformats.org/officeDocument/2006/relationships/image" Target="../media/image1.emf"/><Relationship Id="rId10" Type="http://schemas.openxmlformats.org/officeDocument/2006/relationships/tags" Target="../tags/tag511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526.xml"/><Relationship Id="rId8" Type="http://schemas.openxmlformats.org/officeDocument/2006/relationships/tags" Target="../tags/tag525.xml"/><Relationship Id="rId7" Type="http://schemas.openxmlformats.org/officeDocument/2006/relationships/tags" Target="../tags/tag524.xml"/><Relationship Id="rId6" Type="http://schemas.openxmlformats.org/officeDocument/2006/relationships/tags" Target="../tags/tag523.xml"/><Relationship Id="rId5" Type="http://schemas.openxmlformats.org/officeDocument/2006/relationships/tags" Target="../tags/tag522.xml"/><Relationship Id="rId4" Type="http://schemas.openxmlformats.org/officeDocument/2006/relationships/tags" Target="../tags/tag521.xml"/><Relationship Id="rId30" Type="http://schemas.openxmlformats.org/officeDocument/2006/relationships/tags" Target="../tags/tag547.xml"/><Relationship Id="rId3" Type="http://schemas.openxmlformats.org/officeDocument/2006/relationships/tags" Target="../tags/tag520.xml"/><Relationship Id="rId29" Type="http://schemas.openxmlformats.org/officeDocument/2006/relationships/tags" Target="../tags/tag546.xml"/><Relationship Id="rId28" Type="http://schemas.openxmlformats.org/officeDocument/2006/relationships/tags" Target="../tags/tag545.xml"/><Relationship Id="rId27" Type="http://schemas.openxmlformats.org/officeDocument/2006/relationships/tags" Target="../tags/tag544.xml"/><Relationship Id="rId26" Type="http://schemas.openxmlformats.org/officeDocument/2006/relationships/tags" Target="../tags/tag543.xml"/><Relationship Id="rId25" Type="http://schemas.openxmlformats.org/officeDocument/2006/relationships/tags" Target="../tags/tag542.xml"/><Relationship Id="rId24" Type="http://schemas.openxmlformats.org/officeDocument/2006/relationships/tags" Target="../tags/tag541.xml"/><Relationship Id="rId23" Type="http://schemas.openxmlformats.org/officeDocument/2006/relationships/tags" Target="../tags/tag540.xml"/><Relationship Id="rId22" Type="http://schemas.openxmlformats.org/officeDocument/2006/relationships/tags" Target="../tags/tag539.xml"/><Relationship Id="rId21" Type="http://schemas.openxmlformats.org/officeDocument/2006/relationships/tags" Target="../tags/tag538.xml"/><Relationship Id="rId20" Type="http://schemas.openxmlformats.org/officeDocument/2006/relationships/tags" Target="../tags/tag537.xml"/><Relationship Id="rId2" Type="http://schemas.openxmlformats.org/officeDocument/2006/relationships/image" Target="../media/image4.png"/><Relationship Id="rId19" Type="http://schemas.openxmlformats.org/officeDocument/2006/relationships/tags" Target="../tags/tag536.xml"/><Relationship Id="rId18" Type="http://schemas.openxmlformats.org/officeDocument/2006/relationships/tags" Target="../tags/tag535.xml"/><Relationship Id="rId17" Type="http://schemas.openxmlformats.org/officeDocument/2006/relationships/tags" Target="../tags/tag534.xml"/><Relationship Id="rId16" Type="http://schemas.openxmlformats.org/officeDocument/2006/relationships/tags" Target="../tags/tag533.xml"/><Relationship Id="rId15" Type="http://schemas.openxmlformats.org/officeDocument/2006/relationships/tags" Target="../tags/tag532.xml"/><Relationship Id="rId14" Type="http://schemas.openxmlformats.org/officeDocument/2006/relationships/tags" Target="../tags/tag531.xml"/><Relationship Id="rId13" Type="http://schemas.openxmlformats.org/officeDocument/2006/relationships/tags" Target="../tags/tag530.xml"/><Relationship Id="rId12" Type="http://schemas.openxmlformats.org/officeDocument/2006/relationships/tags" Target="../tags/tag529.xml"/><Relationship Id="rId11" Type="http://schemas.openxmlformats.org/officeDocument/2006/relationships/tags" Target="../tags/tag528.xml"/><Relationship Id="rId10" Type="http://schemas.openxmlformats.org/officeDocument/2006/relationships/tags" Target="../tags/tag527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554.xml"/><Relationship Id="rId8" Type="http://schemas.openxmlformats.org/officeDocument/2006/relationships/tags" Target="../tags/tag553.xml"/><Relationship Id="rId7" Type="http://schemas.openxmlformats.org/officeDocument/2006/relationships/tags" Target="../tags/tag552.xml"/><Relationship Id="rId6" Type="http://schemas.openxmlformats.org/officeDocument/2006/relationships/tags" Target="../tags/tag551.xml"/><Relationship Id="rId5" Type="http://schemas.openxmlformats.org/officeDocument/2006/relationships/tags" Target="../tags/tag550.xml"/><Relationship Id="rId4" Type="http://schemas.openxmlformats.org/officeDocument/2006/relationships/tags" Target="../tags/tag549.xml"/><Relationship Id="rId3" Type="http://schemas.openxmlformats.org/officeDocument/2006/relationships/tags" Target="../tags/tag548.xml"/><Relationship Id="rId2" Type="http://schemas.openxmlformats.org/officeDocument/2006/relationships/image" Target="../media/image4.png"/><Relationship Id="rId11" Type="http://schemas.openxmlformats.org/officeDocument/2006/relationships/image" Target="../media/image1.emf"/><Relationship Id="rId10" Type="http://schemas.openxmlformats.org/officeDocument/2006/relationships/tags" Target="../tags/tag55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562.xml"/><Relationship Id="rId8" Type="http://schemas.openxmlformats.org/officeDocument/2006/relationships/tags" Target="../tags/tag561.xml"/><Relationship Id="rId7" Type="http://schemas.openxmlformats.org/officeDocument/2006/relationships/tags" Target="../tags/tag560.xml"/><Relationship Id="rId6" Type="http://schemas.openxmlformats.org/officeDocument/2006/relationships/tags" Target="../tags/tag559.xml"/><Relationship Id="rId5" Type="http://schemas.openxmlformats.org/officeDocument/2006/relationships/tags" Target="../tags/tag558.xml"/><Relationship Id="rId4" Type="http://schemas.openxmlformats.org/officeDocument/2006/relationships/tags" Target="../tags/tag557.xml"/><Relationship Id="rId3" Type="http://schemas.openxmlformats.org/officeDocument/2006/relationships/tags" Target="../tags/tag556.xml"/><Relationship Id="rId25" Type="http://schemas.openxmlformats.org/officeDocument/2006/relationships/tags" Target="../tags/tag578.xml"/><Relationship Id="rId24" Type="http://schemas.openxmlformats.org/officeDocument/2006/relationships/tags" Target="../tags/tag577.xml"/><Relationship Id="rId23" Type="http://schemas.openxmlformats.org/officeDocument/2006/relationships/tags" Target="../tags/tag576.xml"/><Relationship Id="rId22" Type="http://schemas.openxmlformats.org/officeDocument/2006/relationships/tags" Target="../tags/tag575.xml"/><Relationship Id="rId21" Type="http://schemas.openxmlformats.org/officeDocument/2006/relationships/tags" Target="../tags/tag574.xml"/><Relationship Id="rId20" Type="http://schemas.openxmlformats.org/officeDocument/2006/relationships/tags" Target="../tags/tag573.xml"/><Relationship Id="rId2" Type="http://schemas.openxmlformats.org/officeDocument/2006/relationships/image" Target="../media/image4.png"/><Relationship Id="rId19" Type="http://schemas.openxmlformats.org/officeDocument/2006/relationships/tags" Target="../tags/tag572.xml"/><Relationship Id="rId18" Type="http://schemas.openxmlformats.org/officeDocument/2006/relationships/tags" Target="../tags/tag571.xml"/><Relationship Id="rId17" Type="http://schemas.openxmlformats.org/officeDocument/2006/relationships/tags" Target="../tags/tag570.xml"/><Relationship Id="rId16" Type="http://schemas.openxmlformats.org/officeDocument/2006/relationships/tags" Target="../tags/tag569.xml"/><Relationship Id="rId15" Type="http://schemas.openxmlformats.org/officeDocument/2006/relationships/tags" Target="../tags/tag568.xml"/><Relationship Id="rId14" Type="http://schemas.openxmlformats.org/officeDocument/2006/relationships/tags" Target="../tags/tag567.xml"/><Relationship Id="rId13" Type="http://schemas.openxmlformats.org/officeDocument/2006/relationships/tags" Target="../tags/tag566.xml"/><Relationship Id="rId12" Type="http://schemas.openxmlformats.org/officeDocument/2006/relationships/tags" Target="../tags/tag565.xml"/><Relationship Id="rId11" Type="http://schemas.openxmlformats.org/officeDocument/2006/relationships/tags" Target="../tags/tag564.xml"/><Relationship Id="rId10" Type="http://schemas.openxmlformats.org/officeDocument/2006/relationships/tags" Target="../tags/tag563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585.xml"/><Relationship Id="rId8" Type="http://schemas.openxmlformats.org/officeDocument/2006/relationships/tags" Target="../tags/tag584.xml"/><Relationship Id="rId7" Type="http://schemas.openxmlformats.org/officeDocument/2006/relationships/tags" Target="../tags/tag583.xml"/><Relationship Id="rId6" Type="http://schemas.openxmlformats.org/officeDocument/2006/relationships/tags" Target="../tags/tag582.xml"/><Relationship Id="rId5" Type="http://schemas.openxmlformats.org/officeDocument/2006/relationships/tags" Target="../tags/tag581.xml"/><Relationship Id="rId4" Type="http://schemas.openxmlformats.org/officeDocument/2006/relationships/tags" Target="../tags/tag580.xml"/><Relationship Id="rId33" Type="http://schemas.openxmlformats.org/officeDocument/2006/relationships/tags" Target="../tags/tag608.xml"/><Relationship Id="rId32" Type="http://schemas.openxmlformats.org/officeDocument/2006/relationships/tags" Target="../tags/tag607.xml"/><Relationship Id="rId31" Type="http://schemas.openxmlformats.org/officeDocument/2006/relationships/tags" Target="../tags/tag606.xml"/><Relationship Id="rId30" Type="http://schemas.openxmlformats.org/officeDocument/2006/relationships/tags" Target="../tags/tag605.xml"/><Relationship Id="rId3" Type="http://schemas.openxmlformats.org/officeDocument/2006/relationships/tags" Target="../tags/tag579.xml"/><Relationship Id="rId29" Type="http://schemas.openxmlformats.org/officeDocument/2006/relationships/tags" Target="../tags/tag604.xml"/><Relationship Id="rId28" Type="http://schemas.openxmlformats.org/officeDocument/2006/relationships/tags" Target="../tags/tag603.xml"/><Relationship Id="rId27" Type="http://schemas.openxmlformats.org/officeDocument/2006/relationships/tags" Target="../tags/tag602.xml"/><Relationship Id="rId26" Type="http://schemas.openxmlformats.org/officeDocument/2006/relationships/tags" Target="../tags/tag601.xml"/><Relationship Id="rId25" Type="http://schemas.openxmlformats.org/officeDocument/2006/relationships/tags" Target="../tags/tag600.xml"/><Relationship Id="rId24" Type="http://schemas.openxmlformats.org/officeDocument/2006/relationships/tags" Target="../tags/tag599.xml"/><Relationship Id="rId23" Type="http://schemas.openxmlformats.org/officeDocument/2006/relationships/tags" Target="../tags/tag598.xml"/><Relationship Id="rId22" Type="http://schemas.openxmlformats.org/officeDocument/2006/relationships/tags" Target="../tags/tag597.xml"/><Relationship Id="rId21" Type="http://schemas.openxmlformats.org/officeDocument/2006/relationships/tags" Target="../tags/tag596.xml"/><Relationship Id="rId20" Type="http://schemas.openxmlformats.org/officeDocument/2006/relationships/tags" Target="../tags/tag595.xml"/><Relationship Id="rId2" Type="http://schemas.openxmlformats.org/officeDocument/2006/relationships/image" Target="../media/image4.png"/><Relationship Id="rId19" Type="http://schemas.openxmlformats.org/officeDocument/2006/relationships/tags" Target="../tags/tag594.xml"/><Relationship Id="rId18" Type="http://schemas.openxmlformats.org/officeDocument/2006/relationships/tags" Target="../tags/tag593.xml"/><Relationship Id="rId17" Type="http://schemas.openxmlformats.org/officeDocument/2006/relationships/tags" Target="../tags/tag592.xml"/><Relationship Id="rId16" Type="http://schemas.openxmlformats.org/officeDocument/2006/relationships/tags" Target="../tags/tag591.xml"/><Relationship Id="rId15" Type="http://schemas.openxmlformats.org/officeDocument/2006/relationships/tags" Target="../tags/tag590.xml"/><Relationship Id="rId14" Type="http://schemas.openxmlformats.org/officeDocument/2006/relationships/tags" Target="../tags/tag589.xml"/><Relationship Id="rId13" Type="http://schemas.openxmlformats.org/officeDocument/2006/relationships/tags" Target="../tags/tag588.xml"/><Relationship Id="rId12" Type="http://schemas.openxmlformats.org/officeDocument/2006/relationships/image" Target="../media/image1.emf"/><Relationship Id="rId11" Type="http://schemas.openxmlformats.org/officeDocument/2006/relationships/tags" Target="../tags/tag587.xml"/><Relationship Id="rId10" Type="http://schemas.openxmlformats.org/officeDocument/2006/relationships/tags" Target="../tags/tag5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4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1753006" y="4066882"/>
            <a:ext cx="449263" cy="292100"/>
            <a:chOff x="2432" y="1329"/>
            <a:chExt cx="657" cy="42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>
              <p:custDataLst>
                <p:tags r:id="rId3"/>
              </p:custDataLst>
            </p:nvPr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0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26" name="任意多边形 82"/>
          <p:cNvSpPr/>
          <p:nvPr>
            <p:custDataLst>
              <p:tags r:id="rId10"/>
            </p:custDataLst>
          </p:nvPr>
        </p:nvSpPr>
        <p:spPr>
          <a:xfrm rot="377494">
            <a:off x="3855540" y="1591029"/>
            <a:ext cx="1392543" cy="1477982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7" name="任意多边形 83"/>
          <p:cNvSpPr/>
          <p:nvPr>
            <p:custDataLst>
              <p:tags r:id="rId11"/>
            </p:custDataLst>
          </p:nvPr>
        </p:nvSpPr>
        <p:spPr>
          <a:xfrm rot="377494">
            <a:off x="3971889" y="1870972"/>
            <a:ext cx="494425" cy="805300"/>
          </a:xfrm>
          <a:custGeom>
            <a:avLst/>
            <a:gdLst>
              <a:gd name="connsiteX0" fmla="*/ 131483 w 768692"/>
              <a:gd name="connsiteY0" fmla="*/ 0 h 962212"/>
              <a:gd name="connsiteX1" fmla="*/ 394448 w 768692"/>
              <a:gd name="connsiteY1" fmla="*/ 197223 h 962212"/>
              <a:gd name="connsiteX2" fmla="*/ 621553 w 768692"/>
              <a:gd name="connsiteY2" fmla="*/ 137459 h 962212"/>
              <a:gd name="connsiteX3" fmla="*/ 764989 w 768692"/>
              <a:gd name="connsiteY3" fmla="*/ 472141 h 962212"/>
              <a:gd name="connsiteX4" fmla="*/ 472142 w 768692"/>
              <a:gd name="connsiteY4" fmla="*/ 531906 h 962212"/>
              <a:gd name="connsiteX5" fmla="*/ 591671 w 768692"/>
              <a:gd name="connsiteY5" fmla="*/ 770965 h 962212"/>
              <a:gd name="connsiteX6" fmla="*/ 442259 w 768692"/>
              <a:gd name="connsiteY6" fmla="*/ 806823 h 962212"/>
              <a:gd name="connsiteX7" fmla="*/ 352612 w 768692"/>
              <a:gd name="connsiteY7" fmla="*/ 693271 h 962212"/>
              <a:gd name="connsiteX8" fmla="*/ 197224 w 768692"/>
              <a:gd name="connsiteY8" fmla="*/ 878541 h 962212"/>
              <a:gd name="connsiteX9" fmla="*/ 0 w 768692"/>
              <a:gd name="connsiteY9" fmla="*/ 962212 h 962212"/>
              <a:gd name="connsiteX0-1" fmla="*/ 61103 w 698312"/>
              <a:gd name="connsiteY0-2" fmla="*/ 0 h 1082820"/>
              <a:gd name="connsiteX1-3" fmla="*/ 324068 w 698312"/>
              <a:gd name="connsiteY1-4" fmla="*/ 197223 h 1082820"/>
              <a:gd name="connsiteX2-5" fmla="*/ 551173 w 698312"/>
              <a:gd name="connsiteY2-6" fmla="*/ 137459 h 1082820"/>
              <a:gd name="connsiteX3-7" fmla="*/ 694609 w 698312"/>
              <a:gd name="connsiteY3-8" fmla="*/ 472141 h 1082820"/>
              <a:gd name="connsiteX4-9" fmla="*/ 401762 w 698312"/>
              <a:gd name="connsiteY4-10" fmla="*/ 531906 h 1082820"/>
              <a:gd name="connsiteX5-11" fmla="*/ 521291 w 698312"/>
              <a:gd name="connsiteY5-12" fmla="*/ 770965 h 1082820"/>
              <a:gd name="connsiteX6-13" fmla="*/ 371879 w 698312"/>
              <a:gd name="connsiteY6-14" fmla="*/ 806823 h 1082820"/>
              <a:gd name="connsiteX7-15" fmla="*/ 282232 w 698312"/>
              <a:gd name="connsiteY7-16" fmla="*/ 693271 h 1082820"/>
              <a:gd name="connsiteX8-17" fmla="*/ 126844 w 698312"/>
              <a:gd name="connsiteY8-18" fmla="*/ 878541 h 1082820"/>
              <a:gd name="connsiteX9-19" fmla="*/ 0 w 698312"/>
              <a:gd name="connsiteY9-20" fmla="*/ 1082820 h 1082820"/>
              <a:gd name="connsiteX0-21" fmla="*/ 61103 w 698312"/>
              <a:gd name="connsiteY0-22" fmla="*/ 0 h 1082820"/>
              <a:gd name="connsiteX1-23" fmla="*/ 324068 w 698312"/>
              <a:gd name="connsiteY1-24" fmla="*/ 197223 h 1082820"/>
              <a:gd name="connsiteX2-25" fmla="*/ 551173 w 698312"/>
              <a:gd name="connsiteY2-26" fmla="*/ 137459 h 1082820"/>
              <a:gd name="connsiteX3-27" fmla="*/ 694609 w 698312"/>
              <a:gd name="connsiteY3-28" fmla="*/ 472141 h 1082820"/>
              <a:gd name="connsiteX4-29" fmla="*/ 401762 w 698312"/>
              <a:gd name="connsiteY4-30" fmla="*/ 531906 h 1082820"/>
              <a:gd name="connsiteX5-31" fmla="*/ 521291 w 698312"/>
              <a:gd name="connsiteY5-32" fmla="*/ 770965 h 1082820"/>
              <a:gd name="connsiteX6-33" fmla="*/ 371879 w 698312"/>
              <a:gd name="connsiteY6-34" fmla="*/ 806823 h 1082820"/>
              <a:gd name="connsiteX7-35" fmla="*/ 282232 w 698312"/>
              <a:gd name="connsiteY7-36" fmla="*/ 693271 h 1082820"/>
              <a:gd name="connsiteX8-37" fmla="*/ 176111 w 698312"/>
              <a:gd name="connsiteY8-38" fmla="*/ 905342 h 1082820"/>
              <a:gd name="connsiteX9-39" fmla="*/ 0 w 698312"/>
              <a:gd name="connsiteY9-40" fmla="*/ 1082820 h 10828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98312" h="1082820">
                <a:moveTo>
                  <a:pt x="61103" y="0"/>
                </a:moveTo>
                <a:cubicBezTo>
                  <a:pt x="151746" y="87156"/>
                  <a:pt x="242390" y="174313"/>
                  <a:pt x="324068" y="197223"/>
                </a:cubicBezTo>
                <a:cubicBezTo>
                  <a:pt x="405746" y="220133"/>
                  <a:pt x="489416" y="91639"/>
                  <a:pt x="551173" y="137459"/>
                </a:cubicBezTo>
                <a:cubicBezTo>
                  <a:pt x="612930" y="183279"/>
                  <a:pt x="719511" y="406400"/>
                  <a:pt x="694609" y="472141"/>
                </a:cubicBezTo>
                <a:cubicBezTo>
                  <a:pt x="669707" y="537882"/>
                  <a:pt x="430648" y="482102"/>
                  <a:pt x="401762" y="531906"/>
                </a:cubicBezTo>
                <a:cubicBezTo>
                  <a:pt x="372876" y="581710"/>
                  <a:pt x="526272" y="725146"/>
                  <a:pt x="521291" y="770965"/>
                </a:cubicBezTo>
                <a:cubicBezTo>
                  <a:pt x="516311" y="816785"/>
                  <a:pt x="411722" y="819772"/>
                  <a:pt x="371879" y="806823"/>
                </a:cubicBezTo>
                <a:cubicBezTo>
                  <a:pt x="332036" y="793874"/>
                  <a:pt x="314860" y="676851"/>
                  <a:pt x="282232" y="693271"/>
                </a:cubicBezTo>
                <a:cubicBezTo>
                  <a:pt x="249604" y="709691"/>
                  <a:pt x="223150" y="840417"/>
                  <a:pt x="176111" y="905342"/>
                </a:cubicBezTo>
                <a:cubicBezTo>
                  <a:pt x="129072" y="970267"/>
                  <a:pt x="69227" y="1063396"/>
                  <a:pt x="0" y="108282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8" name="任意多边形 84"/>
          <p:cNvSpPr/>
          <p:nvPr>
            <p:custDataLst>
              <p:tags r:id="rId12"/>
            </p:custDataLst>
          </p:nvPr>
        </p:nvSpPr>
        <p:spPr>
          <a:xfrm rot="377494">
            <a:off x="4315579" y="2692926"/>
            <a:ext cx="107992" cy="133583"/>
          </a:xfrm>
          <a:custGeom>
            <a:avLst/>
            <a:gdLst>
              <a:gd name="connsiteX0" fmla="*/ 6763 w 126447"/>
              <a:gd name="connsiteY0" fmla="*/ 18499 h 191822"/>
              <a:gd name="connsiteX1" fmla="*/ 126292 w 126447"/>
              <a:gd name="connsiteY1" fmla="*/ 24476 h 191822"/>
              <a:gd name="connsiteX2" fmla="*/ 30669 w 126447"/>
              <a:gd name="connsiteY2" fmla="*/ 191817 h 191822"/>
              <a:gd name="connsiteX3" fmla="*/ 6763 w 126447"/>
              <a:gd name="connsiteY3" fmla="*/ 18499 h 191822"/>
              <a:gd name="connsiteX0-1" fmla="*/ 394 w 120595"/>
              <a:gd name="connsiteY0-2" fmla="*/ 16500 h 159942"/>
              <a:gd name="connsiteX1-3" fmla="*/ 119923 w 120595"/>
              <a:gd name="connsiteY1-4" fmla="*/ 22477 h 159942"/>
              <a:gd name="connsiteX2-5" fmla="*/ 84065 w 120595"/>
              <a:gd name="connsiteY2-6" fmla="*/ 159936 h 159942"/>
              <a:gd name="connsiteX3-7" fmla="*/ 394 w 120595"/>
              <a:gd name="connsiteY3-8" fmla="*/ 16500 h 159942"/>
              <a:gd name="connsiteX0-9" fmla="*/ 939 w 129518"/>
              <a:gd name="connsiteY0-10" fmla="*/ 16500 h 160211"/>
              <a:gd name="connsiteX1-11" fmla="*/ 120468 w 129518"/>
              <a:gd name="connsiteY1-12" fmla="*/ 22477 h 160211"/>
              <a:gd name="connsiteX2-13" fmla="*/ 84610 w 129518"/>
              <a:gd name="connsiteY2-14" fmla="*/ 159936 h 160211"/>
              <a:gd name="connsiteX3-15" fmla="*/ 939 w 129518"/>
              <a:gd name="connsiteY3-16" fmla="*/ 16500 h 160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9518" h="160211">
                <a:moveTo>
                  <a:pt x="939" y="16500"/>
                </a:moveTo>
                <a:cubicBezTo>
                  <a:pt x="6915" y="-6410"/>
                  <a:pt x="116484" y="-6409"/>
                  <a:pt x="120468" y="22477"/>
                </a:cubicBezTo>
                <a:cubicBezTo>
                  <a:pt x="124452" y="51363"/>
                  <a:pt x="152344" y="152964"/>
                  <a:pt x="84610" y="159936"/>
                </a:cubicBezTo>
                <a:cubicBezTo>
                  <a:pt x="16876" y="166908"/>
                  <a:pt x="-5037" y="39410"/>
                  <a:pt x="939" y="16500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9" name="任意多边形 85"/>
          <p:cNvSpPr/>
          <p:nvPr>
            <p:custDataLst>
              <p:tags r:id="rId13"/>
            </p:custDataLst>
          </p:nvPr>
        </p:nvSpPr>
        <p:spPr>
          <a:xfrm rot="377494">
            <a:off x="4679468" y="1762623"/>
            <a:ext cx="554837" cy="1001720"/>
          </a:xfrm>
          <a:custGeom>
            <a:avLst/>
            <a:gdLst>
              <a:gd name="connsiteX0" fmla="*/ 420402 w 665437"/>
              <a:gd name="connsiteY0" fmla="*/ 0 h 1201399"/>
              <a:gd name="connsiteX1" fmla="*/ 181343 w 665437"/>
              <a:gd name="connsiteY1" fmla="*/ 161365 h 1201399"/>
              <a:gd name="connsiteX2" fmla="*/ 37908 w 665437"/>
              <a:gd name="connsiteY2" fmla="*/ 173318 h 1201399"/>
              <a:gd name="connsiteX3" fmla="*/ 2049 w 665437"/>
              <a:gd name="connsiteY3" fmla="*/ 239059 h 1201399"/>
              <a:gd name="connsiteX4" fmla="*/ 37908 w 665437"/>
              <a:gd name="connsiteY4" fmla="*/ 579718 h 1201399"/>
              <a:gd name="connsiteX5" fmla="*/ 306849 w 665437"/>
              <a:gd name="connsiteY5" fmla="*/ 753036 h 1201399"/>
              <a:gd name="connsiteX6" fmla="*/ 282943 w 665437"/>
              <a:gd name="connsiteY6" fmla="*/ 926353 h 1201399"/>
              <a:gd name="connsiteX7" fmla="*/ 336731 w 665437"/>
              <a:gd name="connsiteY7" fmla="*/ 1093695 h 1201399"/>
              <a:gd name="connsiteX8" fmla="*/ 306849 w 665437"/>
              <a:gd name="connsiteY8" fmla="*/ 1201271 h 1201399"/>
              <a:gd name="connsiteX9" fmla="*/ 408449 w 665437"/>
              <a:gd name="connsiteY9" fmla="*/ 1111624 h 1201399"/>
              <a:gd name="connsiteX10" fmla="*/ 444308 w 665437"/>
              <a:gd name="connsiteY10" fmla="*/ 944283 h 1201399"/>
              <a:gd name="connsiteX11" fmla="*/ 516025 w 665437"/>
              <a:gd name="connsiteY11" fmla="*/ 818777 h 1201399"/>
              <a:gd name="connsiteX12" fmla="*/ 665437 w 665437"/>
              <a:gd name="connsiteY12" fmla="*/ 753036 h 120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437" h="1201399">
                <a:moveTo>
                  <a:pt x="420402" y="0"/>
                </a:moveTo>
                <a:cubicBezTo>
                  <a:pt x="332747" y="66239"/>
                  <a:pt x="245092" y="132479"/>
                  <a:pt x="181343" y="161365"/>
                </a:cubicBezTo>
                <a:cubicBezTo>
                  <a:pt x="117594" y="190251"/>
                  <a:pt x="67790" y="160369"/>
                  <a:pt x="37908" y="173318"/>
                </a:cubicBezTo>
                <a:cubicBezTo>
                  <a:pt x="8026" y="186267"/>
                  <a:pt x="2049" y="171326"/>
                  <a:pt x="2049" y="239059"/>
                </a:cubicBezTo>
                <a:cubicBezTo>
                  <a:pt x="2049" y="306792"/>
                  <a:pt x="-12892" y="494055"/>
                  <a:pt x="37908" y="579718"/>
                </a:cubicBezTo>
                <a:cubicBezTo>
                  <a:pt x="88708" y="665381"/>
                  <a:pt x="266010" y="695264"/>
                  <a:pt x="306849" y="753036"/>
                </a:cubicBezTo>
                <a:cubicBezTo>
                  <a:pt x="347688" y="810808"/>
                  <a:pt x="277963" y="869577"/>
                  <a:pt x="282943" y="926353"/>
                </a:cubicBezTo>
                <a:cubicBezTo>
                  <a:pt x="287923" y="983129"/>
                  <a:pt x="332747" y="1047875"/>
                  <a:pt x="336731" y="1093695"/>
                </a:cubicBezTo>
                <a:cubicBezTo>
                  <a:pt x="340715" y="1139515"/>
                  <a:pt x="294896" y="1198283"/>
                  <a:pt x="306849" y="1201271"/>
                </a:cubicBezTo>
                <a:cubicBezTo>
                  <a:pt x="318802" y="1204259"/>
                  <a:pt x="385539" y="1154455"/>
                  <a:pt x="408449" y="1111624"/>
                </a:cubicBezTo>
                <a:cubicBezTo>
                  <a:pt x="431359" y="1068793"/>
                  <a:pt x="426379" y="993091"/>
                  <a:pt x="444308" y="944283"/>
                </a:cubicBezTo>
                <a:cubicBezTo>
                  <a:pt x="462237" y="895475"/>
                  <a:pt x="479170" y="850651"/>
                  <a:pt x="516025" y="818777"/>
                </a:cubicBezTo>
                <a:cubicBezTo>
                  <a:pt x="552880" y="786903"/>
                  <a:pt x="609158" y="769969"/>
                  <a:pt x="665437" y="753036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30" name="任意多边形 86"/>
          <p:cNvSpPr/>
          <p:nvPr>
            <p:custDataLst>
              <p:tags r:id="rId14"/>
            </p:custDataLst>
          </p:nvPr>
        </p:nvSpPr>
        <p:spPr>
          <a:xfrm rot="377494">
            <a:off x="5047123" y="2788928"/>
            <a:ext cx="104645" cy="199326"/>
          </a:xfrm>
          <a:custGeom>
            <a:avLst/>
            <a:gdLst>
              <a:gd name="connsiteX0" fmla="*/ 125506 w 125506"/>
              <a:gd name="connsiteY0" fmla="*/ 0 h 239059"/>
              <a:gd name="connsiteX1" fmla="*/ 59765 w 125506"/>
              <a:gd name="connsiteY1" fmla="*/ 23906 h 239059"/>
              <a:gd name="connsiteX2" fmla="*/ 0 w 125506"/>
              <a:gd name="connsiteY2" fmla="*/ 143435 h 239059"/>
              <a:gd name="connsiteX3" fmla="*/ 59765 w 125506"/>
              <a:gd name="connsiteY3" fmla="*/ 239059 h 23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506" h="239059">
                <a:moveTo>
                  <a:pt x="125506" y="0"/>
                </a:moveTo>
                <a:cubicBezTo>
                  <a:pt x="103094" y="0"/>
                  <a:pt x="80683" y="0"/>
                  <a:pt x="59765" y="23906"/>
                </a:cubicBezTo>
                <a:cubicBezTo>
                  <a:pt x="38847" y="47812"/>
                  <a:pt x="0" y="107576"/>
                  <a:pt x="0" y="143435"/>
                </a:cubicBezTo>
                <a:cubicBezTo>
                  <a:pt x="0" y="179294"/>
                  <a:pt x="29882" y="209176"/>
                  <a:pt x="59765" y="239059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9" name="任意多边形 65"/>
          <p:cNvSpPr/>
          <p:nvPr>
            <p:custDataLst>
              <p:tags r:id="rId15"/>
            </p:custDataLst>
          </p:nvPr>
        </p:nvSpPr>
        <p:spPr>
          <a:xfrm rot="20657023">
            <a:off x="4886401" y="2264474"/>
            <a:ext cx="379172" cy="18060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0" name="任意多边形 66"/>
          <p:cNvSpPr/>
          <p:nvPr>
            <p:custDataLst>
              <p:tags r:id="rId16"/>
            </p:custDataLst>
          </p:nvPr>
        </p:nvSpPr>
        <p:spPr>
          <a:xfrm rot="20657023">
            <a:off x="4658344" y="1834993"/>
            <a:ext cx="484739" cy="25783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1" name="任意多边形 67"/>
          <p:cNvSpPr/>
          <p:nvPr>
            <p:custDataLst>
              <p:tags r:id="rId17"/>
            </p:custDataLst>
          </p:nvPr>
        </p:nvSpPr>
        <p:spPr>
          <a:xfrm rot="20657023">
            <a:off x="3888182" y="1909827"/>
            <a:ext cx="246780" cy="11981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2" name="任意多边形 68"/>
          <p:cNvSpPr/>
          <p:nvPr>
            <p:custDataLst>
              <p:tags r:id="rId18"/>
            </p:custDataLst>
          </p:nvPr>
        </p:nvSpPr>
        <p:spPr>
          <a:xfrm rot="20657023">
            <a:off x="4887156" y="2117378"/>
            <a:ext cx="355052" cy="20939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3" name="任意多边形 69"/>
          <p:cNvSpPr/>
          <p:nvPr>
            <p:custDataLst>
              <p:tags r:id="rId19"/>
            </p:custDataLst>
          </p:nvPr>
        </p:nvSpPr>
        <p:spPr>
          <a:xfrm rot="20657023">
            <a:off x="3874471" y="2199775"/>
            <a:ext cx="584879" cy="32208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4" name="任意多边形 70"/>
          <p:cNvSpPr/>
          <p:nvPr>
            <p:custDataLst>
              <p:tags r:id="rId20"/>
            </p:custDataLst>
          </p:nvPr>
        </p:nvSpPr>
        <p:spPr>
          <a:xfrm rot="20657023">
            <a:off x="4803839" y="1999079"/>
            <a:ext cx="439788" cy="22440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5" name="任意多边形 71"/>
          <p:cNvSpPr/>
          <p:nvPr>
            <p:custDataLst>
              <p:tags r:id="rId21"/>
            </p:custDataLst>
          </p:nvPr>
        </p:nvSpPr>
        <p:spPr>
          <a:xfrm rot="20657023">
            <a:off x="4751495" y="1911745"/>
            <a:ext cx="428470" cy="2094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6" name="任意多边形 72"/>
          <p:cNvSpPr/>
          <p:nvPr>
            <p:custDataLst>
              <p:tags r:id="rId22"/>
            </p:custDataLst>
          </p:nvPr>
        </p:nvSpPr>
        <p:spPr>
          <a:xfrm rot="20657023">
            <a:off x="4714077" y="1770264"/>
            <a:ext cx="333148" cy="17346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7" name="任意多边形 73"/>
          <p:cNvSpPr/>
          <p:nvPr>
            <p:custDataLst>
              <p:tags r:id="rId23"/>
            </p:custDataLst>
          </p:nvPr>
        </p:nvSpPr>
        <p:spPr>
          <a:xfrm rot="20657023">
            <a:off x="4309991" y="2149551"/>
            <a:ext cx="160721" cy="6131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8" name="任意多边形 74"/>
          <p:cNvSpPr/>
          <p:nvPr>
            <p:custDataLst>
              <p:tags r:id="rId24"/>
            </p:custDataLst>
          </p:nvPr>
        </p:nvSpPr>
        <p:spPr>
          <a:xfrm rot="20657023">
            <a:off x="3878780" y="2065633"/>
            <a:ext cx="411707" cy="21162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9" name="任意多边形 75"/>
          <p:cNvSpPr/>
          <p:nvPr>
            <p:custDataLst>
              <p:tags r:id="rId25"/>
            </p:custDataLst>
          </p:nvPr>
        </p:nvSpPr>
        <p:spPr>
          <a:xfrm rot="20657023">
            <a:off x="4876465" y="2377051"/>
            <a:ext cx="416281" cy="20043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0" name="任意多边形 76"/>
          <p:cNvSpPr/>
          <p:nvPr>
            <p:custDataLst>
              <p:tags r:id="rId26"/>
            </p:custDataLst>
          </p:nvPr>
        </p:nvSpPr>
        <p:spPr>
          <a:xfrm rot="20657023">
            <a:off x="4878148" y="2728809"/>
            <a:ext cx="135198" cy="826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1" name="任意多边形 77"/>
          <p:cNvSpPr/>
          <p:nvPr>
            <p:custDataLst>
              <p:tags r:id="rId27"/>
            </p:custDataLst>
          </p:nvPr>
        </p:nvSpPr>
        <p:spPr>
          <a:xfrm rot="20657023">
            <a:off x="4693784" y="1817292"/>
            <a:ext cx="154733" cy="10915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2" name="任意多边形 78"/>
          <p:cNvSpPr/>
          <p:nvPr>
            <p:custDataLst>
              <p:tags r:id="rId28"/>
            </p:custDataLst>
          </p:nvPr>
        </p:nvSpPr>
        <p:spPr>
          <a:xfrm rot="20657023">
            <a:off x="3860126" y="1993215"/>
            <a:ext cx="324831" cy="16971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3" name="任意多边形 79"/>
          <p:cNvSpPr/>
          <p:nvPr>
            <p:custDataLst>
              <p:tags r:id="rId29"/>
            </p:custDataLst>
          </p:nvPr>
        </p:nvSpPr>
        <p:spPr>
          <a:xfrm rot="20657023">
            <a:off x="3865612" y="2104536"/>
            <a:ext cx="554291" cy="30199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4" name="任意多边形 80"/>
          <p:cNvSpPr/>
          <p:nvPr>
            <p:custDataLst>
              <p:tags r:id="rId30"/>
            </p:custDataLst>
          </p:nvPr>
        </p:nvSpPr>
        <p:spPr>
          <a:xfrm rot="20657023">
            <a:off x="4195782" y="2368219"/>
            <a:ext cx="83786" cy="5134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5" name="任意多边形 81"/>
          <p:cNvSpPr/>
          <p:nvPr>
            <p:custDataLst>
              <p:tags r:id="rId31"/>
            </p:custDataLst>
          </p:nvPr>
        </p:nvSpPr>
        <p:spPr>
          <a:xfrm rot="20657023">
            <a:off x="4228949" y="2447873"/>
            <a:ext cx="83786" cy="5134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cxnSp>
        <p:nvCxnSpPr>
          <p:cNvPr id="31" name="直接连接符 30"/>
          <p:cNvCxnSpPr/>
          <p:nvPr>
            <p:custDataLst>
              <p:tags r:id="rId32"/>
            </p:custDataLst>
          </p:nvPr>
        </p:nvCxnSpPr>
        <p:spPr>
          <a:xfrm flipV="1">
            <a:off x="1897469" y="4422481"/>
            <a:ext cx="538797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118"/>
          <p:cNvSpPr/>
          <p:nvPr>
            <p:custDataLst>
              <p:tags r:id="rId33"/>
            </p:custDataLst>
          </p:nvPr>
        </p:nvSpPr>
        <p:spPr>
          <a:xfrm flipH="1" flipV="1">
            <a:off x="1828382" y="2385882"/>
            <a:ext cx="180504" cy="30157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bg1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rgbClr val="9E0000"/>
              </a:solidFill>
            </a:endParaRPr>
          </a:p>
        </p:txBody>
      </p:sp>
      <p:sp>
        <p:nvSpPr>
          <p:cNvPr id="33" name="任意多边形 119"/>
          <p:cNvSpPr/>
          <p:nvPr>
            <p:custDataLst>
              <p:tags r:id="rId34"/>
            </p:custDataLst>
          </p:nvPr>
        </p:nvSpPr>
        <p:spPr>
          <a:xfrm flipH="1">
            <a:off x="7645899" y="4196216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rgbClr val="9E0000"/>
              </a:solidFill>
            </a:endParaRPr>
          </a:p>
        </p:txBody>
      </p:sp>
      <p:sp>
        <p:nvSpPr>
          <p:cNvPr id="34" name="任意多边形 120"/>
          <p:cNvSpPr/>
          <p:nvPr>
            <p:custDataLst>
              <p:tags r:id="rId35"/>
            </p:custDataLst>
          </p:nvPr>
        </p:nvSpPr>
        <p:spPr>
          <a:xfrm flipH="1" flipV="1">
            <a:off x="6556587" y="1119587"/>
            <a:ext cx="290034" cy="376772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rgbClr val="9E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6"/>
            </p:custDataLst>
          </p:nvPr>
        </p:nvSpPr>
        <p:spPr>
          <a:xfrm>
            <a:off x="1897469" y="3652978"/>
            <a:ext cx="5387975" cy="580640"/>
          </a:xfrm>
        </p:spPr>
        <p:txBody>
          <a:bodyPr anchor="b">
            <a:normAutofit/>
          </a:bodyPr>
          <a:lstStyle>
            <a:lvl1pPr algn="ctr"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7"/>
            </p:custDataLst>
          </p:nvPr>
        </p:nvSpPr>
        <p:spPr>
          <a:xfrm>
            <a:off x="1897469" y="4571650"/>
            <a:ext cx="5387975" cy="34891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8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9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0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1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193338" y="827257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28650" y="530820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-6858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4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flipH="1">
            <a:off x="1728111" y="1923138"/>
            <a:ext cx="378458" cy="24538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8" name="任意多边形 43"/>
          <p:cNvSpPr/>
          <p:nvPr>
            <p:custDataLst>
              <p:tags r:id="rId3"/>
            </p:custDataLst>
          </p:nvPr>
        </p:nvSpPr>
        <p:spPr>
          <a:xfrm flipH="1">
            <a:off x="5803188" y="3872766"/>
            <a:ext cx="493826" cy="204175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2890885" y="3671940"/>
            <a:ext cx="636314" cy="255286"/>
            <a:chOff x="1372329" y="5446987"/>
            <a:chExt cx="1761315" cy="706794"/>
          </a:xfrm>
          <a:solidFill>
            <a:srgbClr val="244242"/>
          </a:solidFill>
        </p:grpSpPr>
        <p:sp>
          <p:nvSpPr>
            <p:cNvPr id="10" name="任意多边形 48"/>
            <p:cNvSpPr/>
            <p:nvPr>
              <p:custDataLst>
                <p:tags r:id="rId6"/>
              </p:custDataLst>
            </p:nvPr>
          </p:nvSpPr>
          <p:spPr>
            <a:xfrm flipH="1">
              <a:off x="1372329" y="5446987"/>
              <a:ext cx="1528023" cy="63014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1" name="任意多边形 49"/>
            <p:cNvSpPr/>
            <p:nvPr>
              <p:custDataLst>
                <p:tags r:id="rId7"/>
              </p:custDataLst>
            </p:nvPr>
          </p:nvSpPr>
          <p:spPr>
            <a:xfrm flipH="1">
              <a:off x="2363622" y="5762723"/>
              <a:ext cx="770022" cy="391058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3767378" y="1737463"/>
            <a:ext cx="1600665" cy="2208627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9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11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12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13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4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 34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6326128" y="5017588"/>
            <a:ext cx="513080" cy="297065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0" name="任意多边形 59"/>
          <p:cNvSpPr/>
          <p:nvPr>
            <p:custDataLst>
              <p:tags r:id="rId16"/>
            </p:custDataLst>
          </p:nvPr>
        </p:nvSpPr>
        <p:spPr>
          <a:xfrm>
            <a:off x="3032359" y="5092575"/>
            <a:ext cx="3249018" cy="259397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1" name="任意多边形 60"/>
          <p:cNvSpPr/>
          <p:nvPr>
            <p:custDataLst>
              <p:tags r:id="rId17"/>
            </p:custDataLst>
          </p:nvPr>
        </p:nvSpPr>
        <p:spPr>
          <a:xfrm>
            <a:off x="2334727" y="5087602"/>
            <a:ext cx="639495" cy="269345"/>
          </a:xfrm>
          <a:custGeom>
            <a:avLst/>
            <a:gdLst>
              <a:gd name="connsiteX0" fmla="*/ 755361 w 755361"/>
              <a:gd name="connsiteY0" fmla="*/ 383586 h 416878"/>
              <a:gd name="connsiteX1" fmla="*/ 1599 w 755361"/>
              <a:gd name="connsiteY1" fmla="*/ 383586 h 416878"/>
              <a:gd name="connsiteX2" fmla="*/ 557653 w 755361"/>
              <a:gd name="connsiteY2" fmla="*/ 37597 h 416878"/>
              <a:gd name="connsiteX3" fmla="*/ 619437 w 755361"/>
              <a:gd name="connsiteY3" fmla="*/ 25240 h 416878"/>
              <a:gd name="connsiteX0-1" fmla="*/ 754492 w 754492"/>
              <a:gd name="connsiteY0-2" fmla="*/ 358346 h 392510"/>
              <a:gd name="connsiteX1-3" fmla="*/ 730 w 754492"/>
              <a:gd name="connsiteY1-4" fmla="*/ 358346 h 392510"/>
              <a:gd name="connsiteX2-5" fmla="*/ 618568 w 754492"/>
              <a:gd name="connsiteY2-6" fmla="*/ 0 h 392510"/>
              <a:gd name="connsiteX0-7" fmla="*/ 1458409 w 1458409"/>
              <a:gd name="connsiteY0-8" fmla="*/ 358346 h 379568"/>
              <a:gd name="connsiteX1-9" fmla="*/ 312 w 1458409"/>
              <a:gd name="connsiteY1-10" fmla="*/ 333633 h 379568"/>
              <a:gd name="connsiteX2-11" fmla="*/ 1322485 w 1458409"/>
              <a:gd name="connsiteY2-12" fmla="*/ 0 h 379568"/>
              <a:gd name="connsiteX0-13" fmla="*/ 1483885 w 1483885"/>
              <a:gd name="connsiteY0-14" fmla="*/ 457200 h 484234"/>
              <a:gd name="connsiteX1-15" fmla="*/ 25788 w 1483885"/>
              <a:gd name="connsiteY1-16" fmla="*/ 432487 h 484234"/>
              <a:gd name="connsiteX2-17" fmla="*/ 569485 w 1483885"/>
              <a:gd name="connsiteY2-18" fmla="*/ 0 h 484234"/>
              <a:gd name="connsiteX0-19" fmla="*/ 1475175 w 1475175"/>
              <a:gd name="connsiteY0-20" fmla="*/ 469557 h 497359"/>
              <a:gd name="connsiteX1-21" fmla="*/ 17078 w 1475175"/>
              <a:gd name="connsiteY1-22" fmla="*/ 444844 h 497359"/>
              <a:gd name="connsiteX2-23" fmla="*/ 684342 w 1475175"/>
              <a:gd name="connsiteY2-24" fmla="*/ 0 h 497359"/>
              <a:gd name="connsiteX0-25" fmla="*/ 1482176 w 1482176"/>
              <a:gd name="connsiteY0-26" fmla="*/ 469557 h 497359"/>
              <a:gd name="connsiteX1-27" fmla="*/ 24079 w 1482176"/>
              <a:gd name="connsiteY1-28" fmla="*/ 444844 h 497359"/>
              <a:gd name="connsiteX2-29" fmla="*/ 691343 w 1482176"/>
              <a:gd name="connsiteY2-30" fmla="*/ 0 h 497359"/>
              <a:gd name="connsiteX0-31" fmla="*/ 1496003 w 1496003"/>
              <a:gd name="connsiteY0-32" fmla="*/ 383060 h 405670"/>
              <a:gd name="connsiteX1-33" fmla="*/ 37906 w 1496003"/>
              <a:gd name="connsiteY1-34" fmla="*/ 358347 h 405670"/>
              <a:gd name="connsiteX2-35" fmla="*/ 581603 w 1496003"/>
              <a:gd name="connsiteY2-36" fmla="*/ 0 h 405670"/>
              <a:gd name="connsiteX0-37" fmla="*/ 1498863 w 1498863"/>
              <a:gd name="connsiteY0-38" fmla="*/ 383060 h 405670"/>
              <a:gd name="connsiteX1-39" fmla="*/ 40766 w 1498863"/>
              <a:gd name="connsiteY1-40" fmla="*/ 358347 h 405670"/>
              <a:gd name="connsiteX2-41" fmla="*/ 584463 w 1498863"/>
              <a:gd name="connsiteY2-42" fmla="*/ 0 h 405670"/>
              <a:gd name="connsiteX0-43" fmla="*/ 1473706 w 1473706"/>
              <a:gd name="connsiteY0-44" fmla="*/ 383060 h 440354"/>
              <a:gd name="connsiteX1-45" fmla="*/ 15609 w 1473706"/>
              <a:gd name="connsiteY1-46" fmla="*/ 358347 h 440354"/>
              <a:gd name="connsiteX2-47" fmla="*/ 559306 w 1473706"/>
              <a:gd name="connsiteY2-48" fmla="*/ 0 h 440354"/>
              <a:gd name="connsiteX0-49" fmla="*/ 1682620 w 1682620"/>
              <a:gd name="connsiteY0-50" fmla="*/ 383060 h 405670"/>
              <a:gd name="connsiteX1-51" fmla="*/ 51528 w 1682620"/>
              <a:gd name="connsiteY1-52" fmla="*/ 358347 h 405670"/>
              <a:gd name="connsiteX2-53" fmla="*/ 595225 w 1682620"/>
              <a:gd name="connsiteY2-54" fmla="*/ 0 h 405670"/>
              <a:gd name="connsiteX0-55" fmla="*/ 1653020 w 1653020"/>
              <a:gd name="connsiteY0-56" fmla="*/ 320540 h 339742"/>
              <a:gd name="connsiteX1-57" fmla="*/ 21928 w 1653020"/>
              <a:gd name="connsiteY1-58" fmla="*/ 295827 h 339742"/>
              <a:gd name="connsiteX2-59" fmla="*/ 825980 w 1653020"/>
              <a:gd name="connsiteY2-60" fmla="*/ 0 h 339742"/>
              <a:gd name="connsiteX0-61" fmla="*/ 1717144 w 1717144"/>
              <a:gd name="connsiteY0-62" fmla="*/ 381397 h 403200"/>
              <a:gd name="connsiteX1-63" fmla="*/ 86052 w 1717144"/>
              <a:gd name="connsiteY1-64" fmla="*/ 356684 h 403200"/>
              <a:gd name="connsiteX2-65" fmla="*/ 296123 w 1717144"/>
              <a:gd name="connsiteY2-66" fmla="*/ 12588 h 403200"/>
              <a:gd name="connsiteX3-67" fmla="*/ 890104 w 1717144"/>
              <a:gd name="connsiteY3-68" fmla="*/ 60857 h 403200"/>
              <a:gd name="connsiteX0-69" fmla="*/ 1717144 w 1717144"/>
              <a:gd name="connsiteY0-70" fmla="*/ 376649 h 398452"/>
              <a:gd name="connsiteX1-71" fmla="*/ 86052 w 1717144"/>
              <a:gd name="connsiteY1-72" fmla="*/ 351936 h 398452"/>
              <a:gd name="connsiteX2-73" fmla="*/ 296123 w 1717144"/>
              <a:gd name="connsiteY2-74" fmla="*/ 7840 h 398452"/>
              <a:gd name="connsiteX3-75" fmla="*/ 651445 w 1717144"/>
              <a:gd name="connsiteY3-76" fmla="*/ 143636 h 398452"/>
              <a:gd name="connsiteX0-77" fmla="*/ 1717144 w 1717144"/>
              <a:gd name="connsiteY0-78" fmla="*/ 384043 h 405846"/>
              <a:gd name="connsiteX1-79" fmla="*/ 86052 w 1717144"/>
              <a:gd name="connsiteY1-80" fmla="*/ 359330 h 405846"/>
              <a:gd name="connsiteX2-81" fmla="*/ 296123 w 1717144"/>
              <a:gd name="connsiteY2-82" fmla="*/ 15234 h 405846"/>
              <a:gd name="connsiteX3-83" fmla="*/ 1237241 w 1717144"/>
              <a:gd name="connsiteY3-84" fmla="*/ 38495 h 405846"/>
              <a:gd name="connsiteX0-85" fmla="*/ 1717144 w 1717144"/>
              <a:gd name="connsiteY0-86" fmla="*/ 377444 h 399247"/>
              <a:gd name="connsiteX1-87" fmla="*/ 86052 w 1717144"/>
              <a:gd name="connsiteY1-88" fmla="*/ 352731 h 399247"/>
              <a:gd name="connsiteX2-89" fmla="*/ 296123 w 1717144"/>
              <a:gd name="connsiteY2-90" fmla="*/ 8635 h 399247"/>
              <a:gd name="connsiteX3-91" fmla="*/ 1237241 w 1717144"/>
              <a:gd name="connsiteY3-92" fmla="*/ 31896 h 399247"/>
              <a:gd name="connsiteX0-93" fmla="*/ 1717144 w 1717144"/>
              <a:gd name="connsiteY0-94" fmla="*/ 416694 h 438497"/>
              <a:gd name="connsiteX1-95" fmla="*/ 86052 w 1717144"/>
              <a:gd name="connsiteY1-96" fmla="*/ 391981 h 438497"/>
              <a:gd name="connsiteX2-97" fmla="*/ 296123 w 1717144"/>
              <a:gd name="connsiteY2-98" fmla="*/ 47885 h 438497"/>
              <a:gd name="connsiteX3-99" fmla="*/ 1237241 w 1717144"/>
              <a:gd name="connsiteY3-100" fmla="*/ 71146 h 438497"/>
              <a:gd name="connsiteX0-101" fmla="*/ 1717144 w 1717144"/>
              <a:gd name="connsiteY0-102" fmla="*/ 385519 h 407322"/>
              <a:gd name="connsiteX1-103" fmla="*/ 86052 w 1717144"/>
              <a:gd name="connsiteY1-104" fmla="*/ 360806 h 407322"/>
              <a:gd name="connsiteX2-105" fmla="*/ 296123 w 1717144"/>
              <a:gd name="connsiteY2-106" fmla="*/ 16710 h 407322"/>
              <a:gd name="connsiteX3-107" fmla="*/ 751724 w 1717144"/>
              <a:gd name="connsiteY3-108" fmla="*/ 141722 h 407322"/>
              <a:gd name="connsiteX0-109" fmla="*/ 1717144 w 1717144"/>
              <a:gd name="connsiteY0-110" fmla="*/ 385132 h 406935"/>
              <a:gd name="connsiteX1-111" fmla="*/ 86052 w 1717144"/>
              <a:gd name="connsiteY1-112" fmla="*/ 360419 h 406935"/>
              <a:gd name="connsiteX2-113" fmla="*/ 296123 w 1717144"/>
              <a:gd name="connsiteY2-114" fmla="*/ 16323 h 406935"/>
              <a:gd name="connsiteX3-115" fmla="*/ 751724 w 1717144"/>
              <a:gd name="connsiteY3-116" fmla="*/ 141335 h 406935"/>
              <a:gd name="connsiteX0-117" fmla="*/ 1717144 w 1717144"/>
              <a:gd name="connsiteY0-118" fmla="*/ 402465 h 424268"/>
              <a:gd name="connsiteX1-119" fmla="*/ 86052 w 1717144"/>
              <a:gd name="connsiteY1-120" fmla="*/ 377752 h 424268"/>
              <a:gd name="connsiteX2-121" fmla="*/ 296123 w 1717144"/>
              <a:gd name="connsiteY2-122" fmla="*/ 33656 h 424268"/>
              <a:gd name="connsiteX3-123" fmla="*/ 751724 w 1717144"/>
              <a:gd name="connsiteY3-124" fmla="*/ 158668 h 424268"/>
              <a:gd name="connsiteX0-125" fmla="*/ 1703068 w 1703068"/>
              <a:gd name="connsiteY0-126" fmla="*/ 402465 h 433569"/>
              <a:gd name="connsiteX1-127" fmla="*/ 71976 w 1703068"/>
              <a:gd name="connsiteY1-128" fmla="*/ 377752 h 433569"/>
              <a:gd name="connsiteX2-129" fmla="*/ 282047 w 1703068"/>
              <a:gd name="connsiteY2-130" fmla="*/ 33656 h 433569"/>
              <a:gd name="connsiteX3-131" fmla="*/ 737648 w 1703068"/>
              <a:gd name="connsiteY3-132" fmla="*/ 158668 h 433569"/>
              <a:gd name="connsiteX0-133" fmla="*/ 1703068 w 1703068"/>
              <a:gd name="connsiteY0-134" fmla="*/ 402465 h 433569"/>
              <a:gd name="connsiteX1-135" fmla="*/ 71976 w 1703068"/>
              <a:gd name="connsiteY1-136" fmla="*/ 377752 h 433569"/>
              <a:gd name="connsiteX2-137" fmla="*/ 282047 w 1703068"/>
              <a:gd name="connsiteY2-138" fmla="*/ 33656 h 433569"/>
              <a:gd name="connsiteX3-139" fmla="*/ 737648 w 1703068"/>
              <a:gd name="connsiteY3-140" fmla="*/ 158668 h 433569"/>
              <a:gd name="connsiteX0-141" fmla="*/ 1736283 w 1736283"/>
              <a:gd name="connsiteY0-142" fmla="*/ 399831 h 421458"/>
              <a:gd name="connsiteX1-143" fmla="*/ 105191 w 1736283"/>
              <a:gd name="connsiteY1-144" fmla="*/ 375118 h 421458"/>
              <a:gd name="connsiteX2-145" fmla="*/ 243539 w 1736283"/>
              <a:gd name="connsiteY2-146" fmla="*/ 34201 h 421458"/>
              <a:gd name="connsiteX3-147" fmla="*/ 770863 w 1736283"/>
              <a:gd name="connsiteY3-148" fmla="*/ 156034 h 421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67" y="connsiteY3-68"/>
              </a:cxn>
            </a:cxnLst>
            <a:rect l="l" t="t" r="r" b="b"/>
            <a:pathLst>
              <a:path w="1736283" h="421458">
                <a:moveTo>
                  <a:pt x="1736283" y="399831"/>
                </a:moveTo>
                <a:cubicBezTo>
                  <a:pt x="1375877" y="428663"/>
                  <a:pt x="353982" y="436056"/>
                  <a:pt x="105191" y="375118"/>
                </a:cubicBezTo>
                <a:cubicBezTo>
                  <a:pt x="-143600" y="314180"/>
                  <a:pt x="109530" y="83505"/>
                  <a:pt x="243539" y="34201"/>
                </a:cubicBezTo>
                <a:cubicBezTo>
                  <a:pt x="438239" y="-56438"/>
                  <a:pt x="1137030" y="50085"/>
                  <a:pt x="770863" y="156034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2" name="任意多边形 61"/>
          <p:cNvSpPr/>
          <p:nvPr>
            <p:custDataLst>
              <p:tags r:id="rId18"/>
            </p:custDataLst>
          </p:nvPr>
        </p:nvSpPr>
        <p:spPr>
          <a:xfrm>
            <a:off x="2263736" y="2183116"/>
            <a:ext cx="301988" cy="517691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3" name="Freeform 8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 rot="1556340" flipH="1">
            <a:off x="5121054" y="1111292"/>
            <a:ext cx="150600" cy="171812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chemeClr val="accent1">
              <a:lumMod val="50000"/>
              <a:alpha val="24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735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20"/>
            </p:custDataLst>
          </p:nvPr>
        </p:nvGrpSpPr>
        <p:grpSpPr>
          <a:xfrm>
            <a:off x="5015568" y="2755916"/>
            <a:ext cx="1019407" cy="463014"/>
            <a:chOff x="4348977" y="671319"/>
            <a:chExt cx="2926393" cy="792851"/>
          </a:xfrm>
          <a:solidFill>
            <a:srgbClr val="244242"/>
          </a:solidFill>
        </p:grpSpPr>
        <p:sp>
          <p:nvSpPr>
            <p:cNvPr id="25" name="任意多边形 45"/>
            <p:cNvSpPr/>
            <p:nvPr>
              <p:custDataLst>
                <p:tags r:id="rId21"/>
              </p:custDataLst>
            </p:nvPr>
          </p:nvSpPr>
          <p:spPr>
            <a:xfrm flipH="1">
              <a:off x="4400551" y="671319"/>
              <a:ext cx="2874819" cy="613017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24424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46"/>
            <p:cNvSpPr/>
            <p:nvPr>
              <p:custDataLst>
                <p:tags r:id="rId22"/>
              </p:custDataLst>
            </p:nvPr>
          </p:nvSpPr>
          <p:spPr>
            <a:xfrm flipH="1">
              <a:off x="4348977" y="1036625"/>
              <a:ext cx="1496797" cy="42754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  <p:sp>
        <p:nvSpPr>
          <p:cNvPr id="27" name="任意多边形 97"/>
          <p:cNvSpPr/>
          <p:nvPr>
            <p:custDataLst>
              <p:tags r:id="rId23"/>
            </p:custDataLst>
          </p:nvPr>
        </p:nvSpPr>
        <p:spPr>
          <a:xfrm flipH="1" flipV="1">
            <a:off x="1037807" y="4185339"/>
            <a:ext cx="180504" cy="30157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8" name="任意多边形 98"/>
          <p:cNvSpPr/>
          <p:nvPr>
            <p:custDataLst>
              <p:tags r:id="rId24"/>
            </p:custDataLst>
          </p:nvPr>
        </p:nvSpPr>
        <p:spPr>
          <a:xfrm flipH="1" flipV="1">
            <a:off x="7433106" y="1337844"/>
            <a:ext cx="290034" cy="376772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9" name="任意多边形 40"/>
          <p:cNvSpPr/>
          <p:nvPr>
            <p:custDataLst>
              <p:tags r:id="rId25"/>
            </p:custDataLst>
          </p:nvPr>
        </p:nvSpPr>
        <p:spPr>
          <a:xfrm flipH="1">
            <a:off x="3256434" y="2041588"/>
            <a:ext cx="625224" cy="324457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blipFill dpi="0" rotWithShape="1">
            <a:blip r:embed="rId26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2745320" y="4814746"/>
            <a:ext cx="3653361" cy="509720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193338" y="827257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28650" y="530820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28650" y="2369542"/>
            <a:ext cx="3886200" cy="3263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4629150" y="2369542"/>
            <a:ext cx="3886200" cy="3263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530820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1" y="184795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1" y="3062366"/>
            <a:ext cx="3868340" cy="26805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84795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3062366"/>
            <a:ext cx="3887391" cy="26805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897469" y="3658823"/>
            <a:ext cx="5387975" cy="575542"/>
          </a:xfrm>
        </p:spPr>
        <p:txBody>
          <a:bodyPr anchor="b">
            <a:normAutofit/>
          </a:bodyPr>
          <a:lstStyle>
            <a:lvl1pPr algn="ctr"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5" name="文本占位符 44" hidden="1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897460" y="4572987"/>
            <a:ext cx="5387975" cy="36110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  <p:grpSp>
        <p:nvGrpSpPr>
          <p:cNvPr id="43" name="Group 4"/>
          <p:cNvGrpSpPr>
            <a:grpSpLocks noChangeAspect="1"/>
          </p:cNvGrpSpPr>
          <p:nvPr userDrawn="1">
            <p:custDataLst>
              <p:tags r:id="rId7"/>
            </p:custDataLst>
          </p:nvPr>
        </p:nvGrpSpPr>
        <p:grpSpPr bwMode="auto">
          <a:xfrm>
            <a:off x="1753006" y="4066882"/>
            <a:ext cx="449263" cy="292100"/>
            <a:chOff x="2432" y="1329"/>
            <a:chExt cx="657" cy="426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>
              <p:custDataLst>
                <p:tags r:id="rId8"/>
              </p:custDataLst>
            </p:nvPr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5"/>
            <p:cNvSpPr/>
            <p:nvPr>
              <p:custDataLst>
                <p:tags r:id="rId9"/>
              </p:custDataLst>
            </p:nvPr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7"/>
            <p:cNvSpPr/>
            <p:nvPr>
              <p:custDataLst>
                <p:tags r:id="rId11"/>
              </p:custDataLst>
            </p:nvPr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8"/>
            <p:cNvSpPr/>
            <p:nvPr>
              <p:custDataLst>
                <p:tags r:id="rId12"/>
              </p:custDataLst>
            </p:nvPr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9"/>
            <p:cNvSpPr/>
            <p:nvPr>
              <p:custDataLst>
                <p:tags r:id="rId13"/>
              </p:custDataLst>
            </p:nvPr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2" name="任意多边形 82"/>
          <p:cNvSpPr/>
          <p:nvPr userDrawn="1">
            <p:custDataLst>
              <p:tags r:id="rId15"/>
            </p:custDataLst>
          </p:nvPr>
        </p:nvSpPr>
        <p:spPr>
          <a:xfrm rot="377494">
            <a:off x="3855540" y="1591029"/>
            <a:ext cx="1392543" cy="1477982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3" name="任意多边形 83"/>
          <p:cNvSpPr/>
          <p:nvPr userDrawn="1">
            <p:custDataLst>
              <p:tags r:id="rId16"/>
            </p:custDataLst>
          </p:nvPr>
        </p:nvSpPr>
        <p:spPr>
          <a:xfrm rot="377494">
            <a:off x="3971889" y="1870972"/>
            <a:ext cx="494425" cy="805300"/>
          </a:xfrm>
          <a:custGeom>
            <a:avLst/>
            <a:gdLst>
              <a:gd name="connsiteX0" fmla="*/ 131483 w 768692"/>
              <a:gd name="connsiteY0" fmla="*/ 0 h 962212"/>
              <a:gd name="connsiteX1" fmla="*/ 394448 w 768692"/>
              <a:gd name="connsiteY1" fmla="*/ 197223 h 962212"/>
              <a:gd name="connsiteX2" fmla="*/ 621553 w 768692"/>
              <a:gd name="connsiteY2" fmla="*/ 137459 h 962212"/>
              <a:gd name="connsiteX3" fmla="*/ 764989 w 768692"/>
              <a:gd name="connsiteY3" fmla="*/ 472141 h 962212"/>
              <a:gd name="connsiteX4" fmla="*/ 472142 w 768692"/>
              <a:gd name="connsiteY4" fmla="*/ 531906 h 962212"/>
              <a:gd name="connsiteX5" fmla="*/ 591671 w 768692"/>
              <a:gd name="connsiteY5" fmla="*/ 770965 h 962212"/>
              <a:gd name="connsiteX6" fmla="*/ 442259 w 768692"/>
              <a:gd name="connsiteY6" fmla="*/ 806823 h 962212"/>
              <a:gd name="connsiteX7" fmla="*/ 352612 w 768692"/>
              <a:gd name="connsiteY7" fmla="*/ 693271 h 962212"/>
              <a:gd name="connsiteX8" fmla="*/ 197224 w 768692"/>
              <a:gd name="connsiteY8" fmla="*/ 878541 h 962212"/>
              <a:gd name="connsiteX9" fmla="*/ 0 w 768692"/>
              <a:gd name="connsiteY9" fmla="*/ 962212 h 962212"/>
              <a:gd name="connsiteX0-1" fmla="*/ 61103 w 698312"/>
              <a:gd name="connsiteY0-2" fmla="*/ 0 h 1082820"/>
              <a:gd name="connsiteX1-3" fmla="*/ 324068 w 698312"/>
              <a:gd name="connsiteY1-4" fmla="*/ 197223 h 1082820"/>
              <a:gd name="connsiteX2-5" fmla="*/ 551173 w 698312"/>
              <a:gd name="connsiteY2-6" fmla="*/ 137459 h 1082820"/>
              <a:gd name="connsiteX3-7" fmla="*/ 694609 w 698312"/>
              <a:gd name="connsiteY3-8" fmla="*/ 472141 h 1082820"/>
              <a:gd name="connsiteX4-9" fmla="*/ 401762 w 698312"/>
              <a:gd name="connsiteY4-10" fmla="*/ 531906 h 1082820"/>
              <a:gd name="connsiteX5-11" fmla="*/ 521291 w 698312"/>
              <a:gd name="connsiteY5-12" fmla="*/ 770965 h 1082820"/>
              <a:gd name="connsiteX6-13" fmla="*/ 371879 w 698312"/>
              <a:gd name="connsiteY6-14" fmla="*/ 806823 h 1082820"/>
              <a:gd name="connsiteX7-15" fmla="*/ 282232 w 698312"/>
              <a:gd name="connsiteY7-16" fmla="*/ 693271 h 1082820"/>
              <a:gd name="connsiteX8-17" fmla="*/ 126844 w 698312"/>
              <a:gd name="connsiteY8-18" fmla="*/ 878541 h 1082820"/>
              <a:gd name="connsiteX9-19" fmla="*/ 0 w 698312"/>
              <a:gd name="connsiteY9-20" fmla="*/ 1082820 h 1082820"/>
              <a:gd name="connsiteX0-21" fmla="*/ 61103 w 698312"/>
              <a:gd name="connsiteY0-22" fmla="*/ 0 h 1082820"/>
              <a:gd name="connsiteX1-23" fmla="*/ 324068 w 698312"/>
              <a:gd name="connsiteY1-24" fmla="*/ 197223 h 1082820"/>
              <a:gd name="connsiteX2-25" fmla="*/ 551173 w 698312"/>
              <a:gd name="connsiteY2-26" fmla="*/ 137459 h 1082820"/>
              <a:gd name="connsiteX3-27" fmla="*/ 694609 w 698312"/>
              <a:gd name="connsiteY3-28" fmla="*/ 472141 h 1082820"/>
              <a:gd name="connsiteX4-29" fmla="*/ 401762 w 698312"/>
              <a:gd name="connsiteY4-30" fmla="*/ 531906 h 1082820"/>
              <a:gd name="connsiteX5-31" fmla="*/ 521291 w 698312"/>
              <a:gd name="connsiteY5-32" fmla="*/ 770965 h 1082820"/>
              <a:gd name="connsiteX6-33" fmla="*/ 371879 w 698312"/>
              <a:gd name="connsiteY6-34" fmla="*/ 806823 h 1082820"/>
              <a:gd name="connsiteX7-35" fmla="*/ 282232 w 698312"/>
              <a:gd name="connsiteY7-36" fmla="*/ 693271 h 1082820"/>
              <a:gd name="connsiteX8-37" fmla="*/ 176111 w 698312"/>
              <a:gd name="connsiteY8-38" fmla="*/ 905342 h 1082820"/>
              <a:gd name="connsiteX9-39" fmla="*/ 0 w 698312"/>
              <a:gd name="connsiteY9-40" fmla="*/ 1082820 h 10828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98312" h="1082820">
                <a:moveTo>
                  <a:pt x="61103" y="0"/>
                </a:moveTo>
                <a:cubicBezTo>
                  <a:pt x="151746" y="87156"/>
                  <a:pt x="242390" y="174313"/>
                  <a:pt x="324068" y="197223"/>
                </a:cubicBezTo>
                <a:cubicBezTo>
                  <a:pt x="405746" y="220133"/>
                  <a:pt x="489416" y="91639"/>
                  <a:pt x="551173" y="137459"/>
                </a:cubicBezTo>
                <a:cubicBezTo>
                  <a:pt x="612930" y="183279"/>
                  <a:pt x="719511" y="406400"/>
                  <a:pt x="694609" y="472141"/>
                </a:cubicBezTo>
                <a:cubicBezTo>
                  <a:pt x="669707" y="537882"/>
                  <a:pt x="430648" y="482102"/>
                  <a:pt x="401762" y="531906"/>
                </a:cubicBezTo>
                <a:cubicBezTo>
                  <a:pt x="372876" y="581710"/>
                  <a:pt x="526272" y="725146"/>
                  <a:pt x="521291" y="770965"/>
                </a:cubicBezTo>
                <a:cubicBezTo>
                  <a:pt x="516311" y="816785"/>
                  <a:pt x="411722" y="819772"/>
                  <a:pt x="371879" y="806823"/>
                </a:cubicBezTo>
                <a:cubicBezTo>
                  <a:pt x="332036" y="793874"/>
                  <a:pt x="314860" y="676851"/>
                  <a:pt x="282232" y="693271"/>
                </a:cubicBezTo>
                <a:cubicBezTo>
                  <a:pt x="249604" y="709691"/>
                  <a:pt x="223150" y="840417"/>
                  <a:pt x="176111" y="905342"/>
                </a:cubicBezTo>
                <a:cubicBezTo>
                  <a:pt x="129072" y="970267"/>
                  <a:pt x="69227" y="1063396"/>
                  <a:pt x="0" y="108282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4" name="任意多边形 84"/>
          <p:cNvSpPr/>
          <p:nvPr userDrawn="1">
            <p:custDataLst>
              <p:tags r:id="rId17"/>
            </p:custDataLst>
          </p:nvPr>
        </p:nvSpPr>
        <p:spPr>
          <a:xfrm rot="377494">
            <a:off x="4315579" y="2692926"/>
            <a:ext cx="107992" cy="133583"/>
          </a:xfrm>
          <a:custGeom>
            <a:avLst/>
            <a:gdLst>
              <a:gd name="connsiteX0" fmla="*/ 6763 w 126447"/>
              <a:gd name="connsiteY0" fmla="*/ 18499 h 191822"/>
              <a:gd name="connsiteX1" fmla="*/ 126292 w 126447"/>
              <a:gd name="connsiteY1" fmla="*/ 24476 h 191822"/>
              <a:gd name="connsiteX2" fmla="*/ 30669 w 126447"/>
              <a:gd name="connsiteY2" fmla="*/ 191817 h 191822"/>
              <a:gd name="connsiteX3" fmla="*/ 6763 w 126447"/>
              <a:gd name="connsiteY3" fmla="*/ 18499 h 191822"/>
              <a:gd name="connsiteX0-1" fmla="*/ 394 w 120595"/>
              <a:gd name="connsiteY0-2" fmla="*/ 16500 h 159942"/>
              <a:gd name="connsiteX1-3" fmla="*/ 119923 w 120595"/>
              <a:gd name="connsiteY1-4" fmla="*/ 22477 h 159942"/>
              <a:gd name="connsiteX2-5" fmla="*/ 84065 w 120595"/>
              <a:gd name="connsiteY2-6" fmla="*/ 159936 h 159942"/>
              <a:gd name="connsiteX3-7" fmla="*/ 394 w 120595"/>
              <a:gd name="connsiteY3-8" fmla="*/ 16500 h 159942"/>
              <a:gd name="connsiteX0-9" fmla="*/ 939 w 129518"/>
              <a:gd name="connsiteY0-10" fmla="*/ 16500 h 160211"/>
              <a:gd name="connsiteX1-11" fmla="*/ 120468 w 129518"/>
              <a:gd name="connsiteY1-12" fmla="*/ 22477 h 160211"/>
              <a:gd name="connsiteX2-13" fmla="*/ 84610 w 129518"/>
              <a:gd name="connsiteY2-14" fmla="*/ 159936 h 160211"/>
              <a:gd name="connsiteX3-15" fmla="*/ 939 w 129518"/>
              <a:gd name="connsiteY3-16" fmla="*/ 16500 h 160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9518" h="160211">
                <a:moveTo>
                  <a:pt x="939" y="16500"/>
                </a:moveTo>
                <a:cubicBezTo>
                  <a:pt x="6915" y="-6410"/>
                  <a:pt x="116484" y="-6409"/>
                  <a:pt x="120468" y="22477"/>
                </a:cubicBezTo>
                <a:cubicBezTo>
                  <a:pt x="124452" y="51363"/>
                  <a:pt x="152344" y="152964"/>
                  <a:pt x="84610" y="159936"/>
                </a:cubicBezTo>
                <a:cubicBezTo>
                  <a:pt x="16876" y="166908"/>
                  <a:pt x="-5037" y="39410"/>
                  <a:pt x="939" y="16500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5" name="任意多边形 85"/>
          <p:cNvSpPr/>
          <p:nvPr userDrawn="1">
            <p:custDataLst>
              <p:tags r:id="rId18"/>
            </p:custDataLst>
          </p:nvPr>
        </p:nvSpPr>
        <p:spPr>
          <a:xfrm rot="377494">
            <a:off x="4679468" y="1762623"/>
            <a:ext cx="554837" cy="1001720"/>
          </a:xfrm>
          <a:custGeom>
            <a:avLst/>
            <a:gdLst>
              <a:gd name="connsiteX0" fmla="*/ 420402 w 665437"/>
              <a:gd name="connsiteY0" fmla="*/ 0 h 1201399"/>
              <a:gd name="connsiteX1" fmla="*/ 181343 w 665437"/>
              <a:gd name="connsiteY1" fmla="*/ 161365 h 1201399"/>
              <a:gd name="connsiteX2" fmla="*/ 37908 w 665437"/>
              <a:gd name="connsiteY2" fmla="*/ 173318 h 1201399"/>
              <a:gd name="connsiteX3" fmla="*/ 2049 w 665437"/>
              <a:gd name="connsiteY3" fmla="*/ 239059 h 1201399"/>
              <a:gd name="connsiteX4" fmla="*/ 37908 w 665437"/>
              <a:gd name="connsiteY4" fmla="*/ 579718 h 1201399"/>
              <a:gd name="connsiteX5" fmla="*/ 306849 w 665437"/>
              <a:gd name="connsiteY5" fmla="*/ 753036 h 1201399"/>
              <a:gd name="connsiteX6" fmla="*/ 282943 w 665437"/>
              <a:gd name="connsiteY6" fmla="*/ 926353 h 1201399"/>
              <a:gd name="connsiteX7" fmla="*/ 336731 w 665437"/>
              <a:gd name="connsiteY7" fmla="*/ 1093695 h 1201399"/>
              <a:gd name="connsiteX8" fmla="*/ 306849 w 665437"/>
              <a:gd name="connsiteY8" fmla="*/ 1201271 h 1201399"/>
              <a:gd name="connsiteX9" fmla="*/ 408449 w 665437"/>
              <a:gd name="connsiteY9" fmla="*/ 1111624 h 1201399"/>
              <a:gd name="connsiteX10" fmla="*/ 444308 w 665437"/>
              <a:gd name="connsiteY10" fmla="*/ 944283 h 1201399"/>
              <a:gd name="connsiteX11" fmla="*/ 516025 w 665437"/>
              <a:gd name="connsiteY11" fmla="*/ 818777 h 1201399"/>
              <a:gd name="connsiteX12" fmla="*/ 665437 w 665437"/>
              <a:gd name="connsiteY12" fmla="*/ 753036 h 120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437" h="1201399">
                <a:moveTo>
                  <a:pt x="420402" y="0"/>
                </a:moveTo>
                <a:cubicBezTo>
                  <a:pt x="332747" y="66239"/>
                  <a:pt x="245092" y="132479"/>
                  <a:pt x="181343" y="161365"/>
                </a:cubicBezTo>
                <a:cubicBezTo>
                  <a:pt x="117594" y="190251"/>
                  <a:pt x="67790" y="160369"/>
                  <a:pt x="37908" y="173318"/>
                </a:cubicBezTo>
                <a:cubicBezTo>
                  <a:pt x="8026" y="186267"/>
                  <a:pt x="2049" y="171326"/>
                  <a:pt x="2049" y="239059"/>
                </a:cubicBezTo>
                <a:cubicBezTo>
                  <a:pt x="2049" y="306792"/>
                  <a:pt x="-12892" y="494055"/>
                  <a:pt x="37908" y="579718"/>
                </a:cubicBezTo>
                <a:cubicBezTo>
                  <a:pt x="88708" y="665381"/>
                  <a:pt x="266010" y="695264"/>
                  <a:pt x="306849" y="753036"/>
                </a:cubicBezTo>
                <a:cubicBezTo>
                  <a:pt x="347688" y="810808"/>
                  <a:pt x="277963" y="869577"/>
                  <a:pt x="282943" y="926353"/>
                </a:cubicBezTo>
                <a:cubicBezTo>
                  <a:pt x="287923" y="983129"/>
                  <a:pt x="332747" y="1047875"/>
                  <a:pt x="336731" y="1093695"/>
                </a:cubicBezTo>
                <a:cubicBezTo>
                  <a:pt x="340715" y="1139515"/>
                  <a:pt x="294896" y="1198283"/>
                  <a:pt x="306849" y="1201271"/>
                </a:cubicBezTo>
                <a:cubicBezTo>
                  <a:pt x="318802" y="1204259"/>
                  <a:pt x="385539" y="1154455"/>
                  <a:pt x="408449" y="1111624"/>
                </a:cubicBezTo>
                <a:cubicBezTo>
                  <a:pt x="431359" y="1068793"/>
                  <a:pt x="426379" y="993091"/>
                  <a:pt x="444308" y="944283"/>
                </a:cubicBezTo>
                <a:cubicBezTo>
                  <a:pt x="462237" y="895475"/>
                  <a:pt x="479170" y="850651"/>
                  <a:pt x="516025" y="818777"/>
                </a:cubicBezTo>
                <a:cubicBezTo>
                  <a:pt x="552880" y="786903"/>
                  <a:pt x="609158" y="769969"/>
                  <a:pt x="665437" y="753036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6" name="任意多边形 86"/>
          <p:cNvSpPr/>
          <p:nvPr userDrawn="1">
            <p:custDataLst>
              <p:tags r:id="rId19"/>
            </p:custDataLst>
          </p:nvPr>
        </p:nvSpPr>
        <p:spPr>
          <a:xfrm rot="377494">
            <a:off x="5047123" y="2788928"/>
            <a:ext cx="104645" cy="199326"/>
          </a:xfrm>
          <a:custGeom>
            <a:avLst/>
            <a:gdLst>
              <a:gd name="connsiteX0" fmla="*/ 125506 w 125506"/>
              <a:gd name="connsiteY0" fmla="*/ 0 h 239059"/>
              <a:gd name="connsiteX1" fmla="*/ 59765 w 125506"/>
              <a:gd name="connsiteY1" fmla="*/ 23906 h 239059"/>
              <a:gd name="connsiteX2" fmla="*/ 0 w 125506"/>
              <a:gd name="connsiteY2" fmla="*/ 143435 h 239059"/>
              <a:gd name="connsiteX3" fmla="*/ 59765 w 125506"/>
              <a:gd name="connsiteY3" fmla="*/ 239059 h 23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506" h="239059">
                <a:moveTo>
                  <a:pt x="125506" y="0"/>
                </a:moveTo>
                <a:cubicBezTo>
                  <a:pt x="103094" y="0"/>
                  <a:pt x="80683" y="0"/>
                  <a:pt x="59765" y="23906"/>
                </a:cubicBezTo>
                <a:cubicBezTo>
                  <a:pt x="38847" y="47812"/>
                  <a:pt x="0" y="107576"/>
                  <a:pt x="0" y="143435"/>
                </a:cubicBezTo>
                <a:cubicBezTo>
                  <a:pt x="0" y="179294"/>
                  <a:pt x="29882" y="209176"/>
                  <a:pt x="59765" y="239059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7" name="任意多边形 65"/>
          <p:cNvSpPr/>
          <p:nvPr userDrawn="1">
            <p:custDataLst>
              <p:tags r:id="rId20"/>
            </p:custDataLst>
          </p:nvPr>
        </p:nvSpPr>
        <p:spPr>
          <a:xfrm rot="20657023">
            <a:off x="4886401" y="2264474"/>
            <a:ext cx="379172" cy="18060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8" name="任意多边形 66"/>
          <p:cNvSpPr/>
          <p:nvPr userDrawn="1">
            <p:custDataLst>
              <p:tags r:id="rId21"/>
            </p:custDataLst>
          </p:nvPr>
        </p:nvSpPr>
        <p:spPr>
          <a:xfrm rot="20657023">
            <a:off x="4658344" y="1834993"/>
            <a:ext cx="484739" cy="25783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9" name="任意多边形 67"/>
          <p:cNvSpPr/>
          <p:nvPr userDrawn="1">
            <p:custDataLst>
              <p:tags r:id="rId22"/>
            </p:custDataLst>
          </p:nvPr>
        </p:nvSpPr>
        <p:spPr>
          <a:xfrm rot="20657023">
            <a:off x="3888182" y="1909827"/>
            <a:ext cx="246780" cy="11981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0" name="任意多边形 68"/>
          <p:cNvSpPr/>
          <p:nvPr userDrawn="1">
            <p:custDataLst>
              <p:tags r:id="rId23"/>
            </p:custDataLst>
          </p:nvPr>
        </p:nvSpPr>
        <p:spPr>
          <a:xfrm rot="20657023">
            <a:off x="4887156" y="2117378"/>
            <a:ext cx="355052" cy="20939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1" name="任意多边形 69"/>
          <p:cNvSpPr/>
          <p:nvPr userDrawn="1">
            <p:custDataLst>
              <p:tags r:id="rId24"/>
            </p:custDataLst>
          </p:nvPr>
        </p:nvSpPr>
        <p:spPr>
          <a:xfrm rot="20657023">
            <a:off x="3874471" y="2199775"/>
            <a:ext cx="584879" cy="32208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2" name="任意多边形 70"/>
          <p:cNvSpPr/>
          <p:nvPr userDrawn="1">
            <p:custDataLst>
              <p:tags r:id="rId25"/>
            </p:custDataLst>
          </p:nvPr>
        </p:nvSpPr>
        <p:spPr>
          <a:xfrm rot="20657023">
            <a:off x="4803839" y="1999079"/>
            <a:ext cx="439788" cy="22440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3" name="任意多边形 71"/>
          <p:cNvSpPr/>
          <p:nvPr userDrawn="1">
            <p:custDataLst>
              <p:tags r:id="rId26"/>
            </p:custDataLst>
          </p:nvPr>
        </p:nvSpPr>
        <p:spPr>
          <a:xfrm rot="20657023">
            <a:off x="4751495" y="1911745"/>
            <a:ext cx="428470" cy="2094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4" name="任意多边形 72"/>
          <p:cNvSpPr/>
          <p:nvPr userDrawn="1">
            <p:custDataLst>
              <p:tags r:id="rId27"/>
            </p:custDataLst>
          </p:nvPr>
        </p:nvSpPr>
        <p:spPr>
          <a:xfrm rot="20657023">
            <a:off x="4714077" y="1770264"/>
            <a:ext cx="333148" cy="17346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5" name="任意多边形 73"/>
          <p:cNvSpPr/>
          <p:nvPr userDrawn="1">
            <p:custDataLst>
              <p:tags r:id="rId28"/>
            </p:custDataLst>
          </p:nvPr>
        </p:nvSpPr>
        <p:spPr>
          <a:xfrm rot="20657023">
            <a:off x="4309991" y="2149551"/>
            <a:ext cx="160721" cy="6131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6" name="任意多边形 74"/>
          <p:cNvSpPr/>
          <p:nvPr userDrawn="1">
            <p:custDataLst>
              <p:tags r:id="rId29"/>
            </p:custDataLst>
          </p:nvPr>
        </p:nvSpPr>
        <p:spPr>
          <a:xfrm rot="20657023">
            <a:off x="3878780" y="2065633"/>
            <a:ext cx="411707" cy="21162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7" name="任意多边形 75"/>
          <p:cNvSpPr/>
          <p:nvPr userDrawn="1">
            <p:custDataLst>
              <p:tags r:id="rId30"/>
            </p:custDataLst>
          </p:nvPr>
        </p:nvSpPr>
        <p:spPr>
          <a:xfrm rot="20657023">
            <a:off x="4876465" y="2377051"/>
            <a:ext cx="416281" cy="20043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8" name="任意多边形 76"/>
          <p:cNvSpPr/>
          <p:nvPr userDrawn="1">
            <p:custDataLst>
              <p:tags r:id="rId31"/>
            </p:custDataLst>
          </p:nvPr>
        </p:nvSpPr>
        <p:spPr>
          <a:xfrm rot="20657023">
            <a:off x="4878148" y="2728809"/>
            <a:ext cx="135198" cy="826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9" name="任意多边形 77"/>
          <p:cNvSpPr/>
          <p:nvPr userDrawn="1">
            <p:custDataLst>
              <p:tags r:id="rId32"/>
            </p:custDataLst>
          </p:nvPr>
        </p:nvSpPr>
        <p:spPr>
          <a:xfrm rot="20657023">
            <a:off x="4693784" y="1817292"/>
            <a:ext cx="154733" cy="10915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70" name="任意多边形 78"/>
          <p:cNvSpPr/>
          <p:nvPr userDrawn="1">
            <p:custDataLst>
              <p:tags r:id="rId33"/>
            </p:custDataLst>
          </p:nvPr>
        </p:nvSpPr>
        <p:spPr>
          <a:xfrm rot="20657023">
            <a:off x="3860126" y="1993215"/>
            <a:ext cx="324831" cy="16971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71" name="任意多边形 79"/>
          <p:cNvSpPr/>
          <p:nvPr userDrawn="1">
            <p:custDataLst>
              <p:tags r:id="rId34"/>
            </p:custDataLst>
          </p:nvPr>
        </p:nvSpPr>
        <p:spPr>
          <a:xfrm rot="20657023">
            <a:off x="3865612" y="2104536"/>
            <a:ext cx="554291" cy="30199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72" name="任意多边形 80"/>
          <p:cNvSpPr/>
          <p:nvPr userDrawn="1">
            <p:custDataLst>
              <p:tags r:id="rId35"/>
            </p:custDataLst>
          </p:nvPr>
        </p:nvSpPr>
        <p:spPr>
          <a:xfrm rot="20657023">
            <a:off x="4195782" y="2368219"/>
            <a:ext cx="83786" cy="5134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73" name="任意多边形 81"/>
          <p:cNvSpPr/>
          <p:nvPr userDrawn="1">
            <p:custDataLst>
              <p:tags r:id="rId36"/>
            </p:custDataLst>
          </p:nvPr>
        </p:nvSpPr>
        <p:spPr>
          <a:xfrm rot="20657023">
            <a:off x="4228949" y="2447873"/>
            <a:ext cx="83786" cy="5134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cxnSp>
        <p:nvCxnSpPr>
          <p:cNvPr id="74" name="直接连接符 73"/>
          <p:cNvCxnSpPr/>
          <p:nvPr userDrawn="1">
            <p:custDataLst>
              <p:tags r:id="rId37"/>
            </p:custDataLst>
          </p:nvPr>
        </p:nvCxnSpPr>
        <p:spPr>
          <a:xfrm flipV="1">
            <a:off x="1897469" y="4422481"/>
            <a:ext cx="538797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多边形 118"/>
          <p:cNvSpPr/>
          <p:nvPr userDrawn="1">
            <p:custDataLst>
              <p:tags r:id="rId38"/>
            </p:custDataLst>
          </p:nvPr>
        </p:nvSpPr>
        <p:spPr>
          <a:xfrm flipH="1" flipV="1">
            <a:off x="1828382" y="2385882"/>
            <a:ext cx="180504" cy="30157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bg1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rgbClr val="9E0000"/>
              </a:solidFill>
            </a:endParaRPr>
          </a:p>
        </p:txBody>
      </p:sp>
      <p:sp>
        <p:nvSpPr>
          <p:cNvPr id="76" name="任意多边形 119"/>
          <p:cNvSpPr/>
          <p:nvPr userDrawn="1">
            <p:custDataLst>
              <p:tags r:id="rId39"/>
            </p:custDataLst>
          </p:nvPr>
        </p:nvSpPr>
        <p:spPr>
          <a:xfrm flipH="1">
            <a:off x="7645899" y="4196216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rgbClr val="9E0000"/>
              </a:solidFill>
            </a:endParaRPr>
          </a:p>
        </p:txBody>
      </p:sp>
      <p:sp>
        <p:nvSpPr>
          <p:cNvPr id="77" name="任意多边形 120"/>
          <p:cNvSpPr/>
          <p:nvPr userDrawn="1">
            <p:custDataLst>
              <p:tags r:id="rId40"/>
            </p:custDataLst>
          </p:nvPr>
        </p:nvSpPr>
        <p:spPr>
          <a:xfrm flipH="1" flipV="1">
            <a:off x="6556587" y="1119587"/>
            <a:ext cx="290034" cy="376772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rgbClr val="9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326688" y="446257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0" y="657225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888000" y="113265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0" y="2533849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368363" y="1091605"/>
            <a:ext cx="1146987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1091605"/>
            <a:ext cx="6659968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8650" y="1246414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611350"/>
            <a:ext cx="7349400" cy="7641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619350"/>
            <a:ext cx="7349400" cy="3537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>
            <a:off x="8310086" y="5798344"/>
            <a:ext cx="580549" cy="667703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1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3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4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5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6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7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8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9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40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4" name="Freeform 16"/>
            <p:cNvSpPr/>
            <p:nvPr>
              <p:custDataLst>
                <p:tags r:id="rId15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5" name="Freeform 17"/>
            <p:cNvSpPr/>
            <p:nvPr>
              <p:custDataLst>
                <p:tags r:id="rId16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</p:grpSp>
      <p:pic>
        <p:nvPicPr>
          <p:cNvPr id="6" name="图片 5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326688" y="446257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28650" y="530820"/>
            <a:ext cx="7886700" cy="99417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8323421" y="502920"/>
            <a:ext cx="543401" cy="75057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 userDrawn="1">
            <p:custDataLst>
              <p:tags r:id="rId11"/>
            </p:custDataLst>
          </p:nvPr>
        </p:nvGrpSpPr>
        <p:grpSpPr>
          <a:xfrm>
            <a:off x="236220" y="5779929"/>
            <a:ext cx="580549" cy="667703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2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1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3" name="Freeform 8"/>
            <p:cNvSpPr/>
            <p:nvPr>
              <p:custDataLst>
                <p:tags r:id="rId15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4" name="Freeform 9"/>
            <p:cNvSpPr/>
            <p:nvPr>
              <p:custDataLst>
                <p:tags r:id="rId16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5" name="Freeform 10"/>
            <p:cNvSpPr/>
            <p:nvPr>
              <p:custDataLst>
                <p:tags r:id="rId17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6" name="Freeform 11"/>
            <p:cNvSpPr/>
            <p:nvPr>
              <p:custDataLst>
                <p:tags r:id="rId18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7" name="Freeform 12"/>
            <p:cNvSpPr/>
            <p:nvPr>
              <p:custDataLst>
                <p:tags r:id="rId19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8" name="Freeform 13"/>
            <p:cNvSpPr/>
            <p:nvPr>
              <p:custDataLst>
                <p:tags r:id="rId20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9" name="Freeform 14"/>
            <p:cNvSpPr/>
            <p:nvPr>
              <p:custDataLst>
                <p:tags r:id="rId21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40" name="Freeform 15"/>
            <p:cNvSpPr/>
            <p:nvPr>
              <p:custDataLst>
                <p:tags r:id="rId22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4" name="Freeform 16"/>
            <p:cNvSpPr/>
            <p:nvPr>
              <p:custDataLst>
                <p:tags r:id="rId23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5" name="Freeform 17"/>
            <p:cNvSpPr/>
            <p:nvPr>
              <p:custDataLst>
                <p:tags r:id="rId24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5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6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/>
          <a:lstStyle>
            <a:lvl1pPr>
              <a:defRPr sz="27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476" flipH="1">
            <a:off x="8380552" y="888852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4"/>
          <p:cNvSpPr>
            <a:spLocks noEditPoints="1"/>
          </p:cNvSpPr>
          <p:nvPr userDrawn="1">
            <p:custDataLst>
              <p:tags r:id="rId12"/>
            </p:custDataLst>
          </p:nvPr>
        </p:nvSpPr>
        <p:spPr bwMode="auto">
          <a:xfrm flipH="1">
            <a:off x="8197015" y="474703"/>
            <a:ext cx="378458" cy="24538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735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13"/>
            </p:custDataLst>
          </p:nvPr>
        </p:nvGrpSpPr>
        <p:grpSpPr>
          <a:xfrm>
            <a:off x="85249" y="5906770"/>
            <a:ext cx="543401" cy="75057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14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15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16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17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18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9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8310086" y="5798344"/>
            <a:ext cx="580549" cy="667703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1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3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4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5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6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7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8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9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40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4" name="Freeform 16"/>
            <p:cNvSpPr/>
            <p:nvPr>
              <p:custDataLst>
                <p:tags r:id="rId15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5" name="Freeform 17"/>
            <p:cNvSpPr/>
            <p:nvPr>
              <p:custDataLst>
                <p:tags r:id="rId16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</p:grpSp>
      <p:sp>
        <p:nvSpPr>
          <p:cNvPr id="10" name="矩形 9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2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23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24"/>
            </p:custDataLst>
          </p:nvPr>
        </p:nvGrpSpPr>
        <p:grpSpPr>
          <a:xfrm>
            <a:off x="85249" y="233680"/>
            <a:ext cx="543401" cy="75057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2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2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2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2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2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3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326688" y="446257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292846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12"/>
            </p:custDataLst>
          </p:nvPr>
        </p:nvGrpSpPr>
        <p:grpSpPr>
          <a:xfrm>
            <a:off x="8310086" y="5798344"/>
            <a:ext cx="580549" cy="667703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3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1" name="Freeform 6"/>
            <p:cNvSpPr/>
            <p:nvPr>
              <p:custDataLst>
                <p:tags r:id="rId14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3" name="Freeform 8"/>
            <p:cNvSpPr/>
            <p:nvPr>
              <p:custDataLst>
                <p:tags r:id="rId16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4" name="Freeform 9"/>
            <p:cNvSpPr/>
            <p:nvPr>
              <p:custDataLst>
                <p:tags r:id="rId17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5" name="Freeform 10"/>
            <p:cNvSpPr/>
            <p:nvPr>
              <p:custDataLst>
                <p:tags r:id="rId18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6" name="Freeform 11"/>
            <p:cNvSpPr/>
            <p:nvPr>
              <p:custDataLst>
                <p:tags r:id="rId19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7" name="Freeform 12"/>
            <p:cNvSpPr/>
            <p:nvPr>
              <p:custDataLst>
                <p:tags r:id="rId20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8" name="Freeform 13"/>
            <p:cNvSpPr/>
            <p:nvPr>
              <p:custDataLst>
                <p:tags r:id="rId21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9" name="Freeform 14"/>
            <p:cNvSpPr/>
            <p:nvPr>
              <p:custDataLst>
                <p:tags r:id="rId22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40" name="Freeform 15"/>
            <p:cNvSpPr/>
            <p:nvPr>
              <p:custDataLst>
                <p:tags r:id="rId23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4" name="Freeform 16"/>
            <p:cNvSpPr/>
            <p:nvPr>
              <p:custDataLst>
                <p:tags r:id="rId24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5" name="Freeform 17"/>
            <p:cNvSpPr/>
            <p:nvPr>
              <p:custDataLst>
                <p:tags r:id="rId25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294322" y="487680"/>
            <a:ext cx="543401" cy="75057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476" flipH="1">
            <a:off x="8367693" y="812017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34"/>
          <p:cNvSpPr>
            <a:spLocks noEditPoints="1"/>
          </p:cNvSpPr>
          <p:nvPr userDrawn="1">
            <p:custDataLst>
              <p:tags r:id="rId13"/>
            </p:custDataLst>
          </p:nvPr>
        </p:nvSpPr>
        <p:spPr bwMode="auto">
          <a:xfrm flipH="1">
            <a:off x="8184156" y="397868"/>
            <a:ext cx="378458" cy="24538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735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14"/>
            </p:custDataLst>
          </p:nvPr>
        </p:nvGrpSpPr>
        <p:grpSpPr>
          <a:xfrm>
            <a:off x="8310086" y="5798344"/>
            <a:ext cx="580549" cy="667703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5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1" name="Freeform 6"/>
            <p:cNvSpPr/>
            <p:nvPr>
              <p:custDataLst>
                <p:tags r:id="rId16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3" name="Freeform 8"/>
            <p:cNvSpPr/>
            <p:nvPr>
              <p:custDataLst>
                <p:tags r:id="rId18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4" name="Freeform 9"/>
            <p:cNvSpPr/>
            <p:nvPr>
              <p:custDataLst>
                <p:tags r:id="rId19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5" name="Freeform 10"/>
            <p:cNvSpPr/>
            <p:nvPr>
              <p:custDataLst>
                <p:tags r:id="rId20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6" name="Freeform 11"/>
            <p:cNvSpPr/>
            <p:nvPr>
              <p:custDataLst>
                <p:tags r:id="rId21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7" name="Freeform 12"/>
            <p:cNvSpPr/>
            <p:nvPr>
              <p:custDataLst>
                <p:tags r:id="rId22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8" name="Freeform 13"/>
            <p:cNvSpPr/>
            <p:nvPr>
              <p:custDataLst>
                <p:tags r:id="rId23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9" name="Freeform 14"/>
            <p:cNvSpPr/>
            <p:nvPr>
              <p:custDataLst>
                <p:tags r:id="rId24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40" name="Freeform 15"/>
            <p:cNvSpPr/>
            <p:nvPr>
              <p:custDataLst>
                <p:tags r:id="rId25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4" name="Freeform 16"/>
            <p:cNvSpPr/>
            <p:nvPr>
              <p:custDataLst>
                <p:tags r:id="rId26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5" name="Freeform 17"/>
            <p:cNvSpPr/>
            <p:nvPr>
              <p:custDataLst>
                <p:tags r:id="rId27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8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7" name="任意多边形 97"/>
          <p:cNvSpPr/>
          <p:nvPr userDrawn="1">
            <p:custDataLst>
              <p:tags r:id="rId29"/>
            </p:custDataLst>
          </p:nvPr>
        </p:nvSpPr>
        <p:spPr>
          <a:xfrm flipH="1" flipV="1">
            <a:off x="304382" y="6157649"/>
            <a:ext cx="180504" cy="30157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>
          <a:xfrm>
            <a:off x="28575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>
          <a:xfrm>
            <a:off x="611505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3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4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1753006" y="3870899"/>
            <a:ext cx="449263" cy="292100"/>
            <a:chOff x="2432" y="1329"/>
            <a:chExt cx="657" cy="42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>
              <p:custDataLst>
                <p:tags r:id="rId3"/>
              </p:custDataLst>
            </p:nvPr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0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26" name="任意多边形 82"/>
          <p:cNvSpPr/>
          <p:nvPr>
            <p:custDataLst>
              <p:tags r:id="rId10"/>
            </p:custDataLst>
          </p:nvPr>
        </p:nvSpPr>
        <p:spPr>
          <a:xfrm rot="377494">
            <a:off x="3855540" y="1865774"/>
            <a:ext cx="1392543" cy="1477982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7" name="任意多边形 83"/>
          <p:cNvSpPr/>
          <p:nvPr>
            <p:custDataLst>
              <p:tags r:id="rId11"/>
            </p:custDataLst>
          </p:nvPr>
        </p:nvSpPr>
        <p:spPr>
          <a:xfrm rot="377494">
            <a:off x="3971889" y="2159816"/>
            <a:ext cx="494425" cy="805300"/>
          </a:xfrm>
          <a:custGeom>
            <a:avLst/>
            <a:gdLst>
              <a:gd name="connsiteX0" fmla="*/ 131483 w 768692"/>
              <a:gd name="connsiteY0" fmla="*/ 0 h 962212"/>
              <a:gd name="connsiteX1" fmla="*/ 394448 w 768692"/>
              <a:gd name="connsiteY1" fmla="*/ 197223 h 962212"/>
              <a:gd name="connsiteX2" fmla="*/ 621553 w 768692"/>
              <a:gd name="connsiteY2" fmla="*/ 137459 h 962212"/>
              <a:gd name="connsiteX3" fmla="*/ 764989 w 768692"/>
              <a:gd name="connsiteY3" fmla="*/ 472141 h 962212"/>
              <a:gd name="connsiteX4" fmla="*/ 472142 w 768692"/>
              <a:gd name="connsiteY4" fmla="*/ 531906 h 962212"/>
              <a:gd name="connsiteX5" fmla="*/ 591671 w 768692"/>
              <a:gd name="connsiteY5" fmla="*/ 770965 h 962212"/>
              <a:gd name="connsiteX6" fmla="*/ 442259 w 768692"/>
              <a:gd name="connsiteY6" fmla="*/ 806823 h 962212"/>
              <a:gd name="connsiteX7" fmla="*/ 352612 w 768692"/>
              <a:gd name="connsiteY7" fmla="*/ 693271 h 962212"/>
              <a:gd name="connsiteX8" fmla="*/ 197224 w 768692"/>
              <a:gd name="connsiteY8" fmla="*/ 878541 h 962212"/>
              <a:gd name="connsiteX9" fmla="*/ 0 w 768692"/>
              <a:gd name="connsiteY9" fmla="*/ 962212 h 962212"/>
              <a:gd name="connsiteX0-1" fmla="*/ 61103 w 698312"/>
              <a:gd name="connsiteY0-2" fmla="*/ 0 h 1082820"/>
              <a:gd name="connsiteX1-3" fmla="*/ 324068 w 698312"/>
              <a:gd name="connsiteY1-4" fmla="*/ 197223 h 1082820"/>
              <a:gd name="connsiteX2-5" fmla="*/ 551173 w 698312"/>
              <a:gd name="connsiteY2-6" fmla="*/ 137459 h 1082820"/>
              <a:gd name="connsiteX3-7" fmla="*/ 694609 w 698312"/>
              <a:gd name="connsiteY3-8" fmla="*/ 472141 h 1082820"/>
              <a:gd name="connsiteX4-9" fmla="*/ 401762 w 698312"/>
              <a:gd name="connsiteY4-10" fmla="*/ 531906 h 1082820"/>
              <a:gd name="connsiteX5-11" fmla="*/ 521291 w 698312"/>
              <a:gd name="connsiteY5-12" fmla="*/ 770965 h 1082820"/>
              <a:gd name="connsiteX6-13" fmla="*/ 371879 w 698312"/>
              <a:gd name="connsiteY6-14" fmla="*/ 806823 h 1082820"/>
              <a:gd name="connsiteX7-15" fmla="*/ 282232 w 698312"/>
              <a:gd name="connsiteY7-16" fmla="*/ 693271 h 1082820"/>
              <a:gd name="connsiteX8-17" fmla="*/ 126844 w 698312"/>
              <a:gd name="connsiteY8-18" fmla="*/ 878541 h 1082820"/>
              <a:gd name="connsiteX9-19" fmla="*/ 0 w 698312"/>
              <a:gd name="connsiteY9-20" fmla="*/ 1082820 h 1082820"/>
              <a:gd name="connsiteX0-21" fmla="*/ 61103 w 698312"/>
              <a:gd name="connsiteY0-22" fmla="*/ 0 h 1082820"/>
              <a:gd name="connsiteX1-23" fmla="*/ 324068 w 698312"/>
              <a:gd name="connsiteY1-24" fmla="*/ 197223 h 1082820"/>
              <a:gd name="connsiteX2-25" fmla="*/ 551173 w 698312"/>
              <a:gd name="connsiteY2-26" fmla="*/ 137459 h 1082820"/>
              <a:gd name="connsiteX3-27" fmla="*/ 694609 w 698312"/>
              <a:gd name="connsiteY3-28" fmla="*/ 472141 h 1082820"/>
              <a:gd name="connsiteX4-29" fmla="*/ 401762 w 698312"/>
              <a:gd name="connsiteY4-30" fmla="*/ 531906 h 1082820"/>
              <a:gd name="connsiteX5-31" fmla="*/ 521291 w 698312"/>
              <a:gd name="connsiteY5-32" fmla="*/ 770965 h 1082820"/>
              <a:gd name="connsiteX6-33" fmla="*/ 371879 w 698312"/>
              <a:gd name="connsiteY6-34" fmla="*/ 806823 h 1082820"/>
              <a:gd name="connsiteX7-35" fmla="*/ 282232 w 698312"/>
              <a:gd name="connsiteY7-36" fmla="*/ 693271 h 1082820"/>
              <a:gd name="connsiteX8-37" fmla="*/ 176111 w 698312"/>
              <a:gd name="connsiteY8-38" fmla="*/ 905342 h 1082820"/>
              <a:gd name="connsiteX9-39" fmla="*/ 0 w 698312"/>
              <a:gd name="connsiteY9-40" fmla="*/ 1082820 h 10828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98312" h="1082820">
                <a:moveTo>
                  <a:pt x="61103" y="0"/>
                </a:moveTo>
                <a:cubicBezTo>
                  <a:pt x="151746" y="87156"/>
                  <a:pt x="242390" y="174313"/>
                  <a:pt x="324068" y="197223"/>
                </a:cubicBezTo>
                <a:cubicBezTo>
                  <a:pt x="405746" y="220133"/>
                  <a:pt x="489416" y="91639"/>
                  <a:pt x="551173" y="137459"/>
                </a:cubicBezTo>
                <a:cubicBezTo>
                  <a:pt x="612930" y="183279"/>
                  <a:pt x="719511" y="406400"/>
                  <a:pt x="694609" y="472141"/>
                </a:cubicBezTo>
                <a:cubicBezTo>
                  <a:pt x="669707" y="537882"/>
                  <a:pt x="430648" y="482102"/>
                  <a:pt x="401762" y="531906"/>
                </a:cubicBezTo>
                <a:cubicBezTo>
                  <a:pt x="372876" y="581710"/>
                  <a:pt x="526272" y="725146"/>
                  <a:pt x="521291" y="770965"/>
                </a:cubicBezTo>
                <a:cubicBezTo>
                  <a:pt x="516311" y="816785"/>
                  <a:pt x="411722" y="819772"/>
                  <a:pt x="371879" y="806823"/>
                </a:cubicBezTo>
                <a:cubicBezTo>
                  <a:pt x="332036" y="793874"/>
                  <a:pt x="314860" y="676851"/>
                  <a:pt x="282232" y="693271"/>
                </a:cubicBezTo>
                <a:cubicBezTo>
                  <a:pt x="249604" y="709691"/>
                  <a:pt x="223150" y="840417"/>
                  <a:pt x="176111" y="905342"/>
                </a:cubicBezTo>
                <a:cubicBezTo>
                  <a:pt x="129072" y="970267"/>
                  <a:pt x="69227" y="1063396"/>
                  <a:pt x="0" y="108282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8" name="任意多边形 84"/>
          <p:cNvSpPr/>
          <p:nvPr>
            <p:custDataLst>
              <p:tags r:id="rId12"/>
            </p:custDataLst>
          </p:nvPr>
        </p:nvSpPr>
        <p:spPr>
          <a:xfrm rot="377494">
            <a:off x="4315580" y="2860247"/>
            <a:ext cx="107992" cy="133583"/>
          </a:xfrm>
          <a:custGeom>
            <a:avLst/>
            <a:gdLst>
              <a:gd name="connsiteX0" fmla="*/ 6763 w 126447"/>
              <a:gd name="connsiteY0" fmla="*/ 18499 h 191822"/>
              <a:gd name="connsiteX1" fmla="*/ 126292 w 126447"/>
              <a:gd name="connsiteY1" fmla="*/ 24476 h 191822"/>
              <a:gd name="connsiteX2" fmla="*/ 30669 w 126447"/>
              <a:gd name="connsiteY2" fmla="*/ 191817 h 191822"/>
              <a:gd name="connsiteX3" fmla="*/ 6763 w 126447"/>
              <a:gd name="connsiteY3" fmla="*/ 18499 h 191822"/>
              <a:gd name="connsiteX0-1" fmla="*/ 394 w 120595"/>
              <a:gd name="connsiteY0-2" fmla="*/ 16500 h 159942"/>
              <a:gd name="connsiteX1-3" fmla="*/ 119923 w 120595"/>
              <a:gd name="connsiteY1-4" fmla="*/ 22477 h 159942"/>
              <a:gd name="connsiteX2-5" fmla="*/ 84065 w 120595"/>
              <a:gd name="connsiteY2-6" fmla="*/ 159936 h 159942"/>
              <a:gd name="connsiteX3-7" fmla="*/ 394 w 120595"/>
              <a:gd name="connsiteY3-8" fmla="*/ 16500 h 159942"/>
              <a:gd name="connsiteX0-9" fmla="*/ 939 w 129518"/>
              <a:gd name="connsiteY0-10" fmla="*/ 16500 h 160211"/>
              <a:gd name="connsiteX1-11" fmla="*/ 120468 w 129518"/>
              <a:gd name="connsiteY1-12" fmla="*/ 22477 h 160211"/>
              <a:gd name="connsiteX2-13" fmla="*/ 84610 w 129518"/>
              <a:gd name="connsiteY2-14" fmla="*/ 159936 h 160211"/>
              <a:gd name="connsiteX3-15" fmla="*/ 939 w 129518"/>
              <a:gd name="connsiteY3-16" fmla="*/ 16500 h 160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9518" h="160211">
                <a:moveTo>
                  <a:pt x="939" y="16500"/>
                </a:moveTo>
                <a:cubicBezTo>
                  <a:pt x="6915" y="-6410"/>
                  <a:pt x="116484" y="-6409"/>
                  <a:pt x="120468" y="22477"/>
                </a:cubicBezTo>
                <a:cubicBezTo>
                  <a:pt x="124452" y="51363"/>
                  <a:pt x="152344" y="152964"/>
                  <a:pt x="84610" y="159936"/>
                </a:cubicBezTo>
                <a:cubicBezTo>
                  <a:pt x="16876" y="166908"/>
                  <a:pt x="-5037" y="39410"/>
                  <a:pt x="939" y="16500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9" name="任意多边形 85"/>
          <p:cNvSpPr/>
          <p:nvPr>
            <p:custDataLst>
              <p:tags r:id="rId13"/>
            </p:custDataLst>
          </p:nvPr>
        </p:nvSpPr>
        <p:spPr>
          <a:xfrm rot="377494">
            <a:off x="4679468" y="2054003"/>
            <a:ext cx="554837" cy="1001720"/>
          </a:xfrm>
          <a:custGeom>
            <a:avLst/>
            <a:gdLst>
              <a:gd name="connsiteX0" fmla="*/ 420402 w 665437"/>
              <a:gd name="connsiteY0" fmla="*/ 0 h 1201399"/>
              <a:gd name="connsiteX1" fmla="*/ 181343 w 665437"/>
              <a:gd name="connsiteY1" fmla="*/ 161365 h 1201399"/>
              <a:gd name="connsiteX2" fmla="*/ 37908 w 665437"/>
              <a:gd name="connsiteY2" fmla="*/ 173318 h 1201399"/>
              <a:gd name="connsiteX3" fmla="*/ 2049 w 665437"/>
              <a:gd name="connsiteY3" fmla="*/ 239059 h 1201399"/>
              <a:gd name="connsiteX4" fmla="*/ 37908 w 665437"/>
              <a:gd name="connsiteY4" fmla="*/ 579718 h 1201399"/>
              <a:gd name="connsiteX5" fmla="*/ 306849 w 665437"/>
              <a:gd name="connsiteY5" fmla="*/ 753036 h 1201399"/>
              <a:gd name="connsiteX6" fmla="*/ 282943 w 665437"/>
              <a:gd name="connsiteY6" fmla="*/ 926353 h 1201399"/>
              <a:gd name="connsiteX7" fmla="*/ 336731 w 665437"/>
              <a:gd name="connsiteY7" fmla="*/ 1093695 h 1201399"/>
              <a:gd name="connsiteX8" fmla="*/ 306849 w 665437"/>
              <a:gd name="connsiteY8" fmla="*/ 1201271 h 1201399"/>
              <a:gd name="connsiteX9" fmla="*/ 408449 w 665437"/>
              <a:gd name="connsiteY9" fmla="*/ 1111624 h 1201399"/>
              <a:gd name="connsiteX10" fmla="*/ 444308 w 665437"/>
              <a:gd name="connsiteY10" fmla="*/ 944283 h 1201399"/>
              <a:gd name="connsiteX11" fmla="*/ 516025 w 665437"/>
              <a:gd name="connsiteY11" fmla="*/ 818777 h 1201399"/>
              <a:gd name="connsiteX12" fmla="*/ 665437 w 665437"/>
              <a:gd name="connsiteY12" fmla="*/ 753036 h 120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437" h="1201399">
                <a:moveTo>
                  <a:pt x="420402" y="0"/>
                </a:moveTo>
                <a:cubicBezTo>
                  <a:pt x="332747" y="66239"/>
                  <a:pt x="245092" y="132479"/>
                  <a:pt x="181343" y="161365"/>
                </a:cubicBezTo>
                <a:cubicBezTo>
                  <a:pt x="117594" y="190251"/>
                  <a:pt x="67790" y="160369"/>
                  <a:pt x="37908" y="173318"/>
                </a:cubicBezTo>
                <a:cubicBezTo>
                  <a:pt x="8026" y="186267"/>
                  <a:pt x="2049" y="171326"/>
                  <a:pt x="2049" y="239059"/>
                </a:cubicBezTo>
                <a:cubicBezTo>
                  <a:pt x="2049" y="306792"/>
                  <a:pt x="-12892" y="494055"/>
                  <a:pt x="37908" y="579718"/>
                </a:cubicBezTo>
                <a:cubicBezTo>
                  <a:pt x="88708" y="665381"/>
                  <a:pt x="266010" y="695264"/>
                  <a:pt x="306849" y="753036"/>
                </a:cubicBezTo>
                <a:cubicBezTo>
                  <a:pt x="347688" y="810808"/>
                  <a:pt x="277963" y="869577"/>
                  <a:pt x="282943" y="926353"/>
                </a:cubicBezTo>
                <a:cubicBezTo>
                  <a:pt x="287923" y="983129"/>
                  <a:pt x="332747" y="1047875"/>
                  <a:pt x="336731" y="1093695"/>
                </a:cubicBezTo>
                <a:cubicBezTo>
                  <a:pt x="340715" y="1139515"/>
                  <a:pt x="294896" y="1198283"/>
                  <a:pt x="306849" y="1201271"/>
                </a:cubicBezTo>
                <a:cubicBezTo>
                  <a:pt x="318802" y="1204259"/>
                  <a:pt x="385539" y="1154455"/>
                  <a:pt x="408449" y="1111624"/>
                </a:cubicBezTo>
                <a:cubicBezTo>
                  <a:pt x="431359" y="1068793"/>
                  <a:pt x="426379" y="993091"/>
                  <a:pt x="444308" y="944283"/>
                </a:cubicBezTo>
                <a:cubicBezTo>
                  <a:pt x="462237" y="895475"/>
                  <a:pt x="479170" y="850651"/>
                  <a:pt x="516025" y="818777"/>
                </a:cubicBezTo>
                <a:cubicBezTo>
                  <a:pt x="552880" y="786903"/>
                  <a:pt x="609158" y="769969"/>
                  <a:pt x="665437" y="753036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30" name="任意多边形 86"/>
          <p:cNvSpPr/>
          <p:nvPr>
            <p:custDataLst>
              <p:tags r:id="rId14"/>
            </p:custDataLst>
          </p:nvPr>
        </p:nvSpPr>
        <p:spPr>
          <a:xfrm rot="377494">
            <a:off x="5047123" y="2924030"/>
            <a:ext cx="104645" cy="199326"/>
          </a:xfrm>
          <a:custGeom>
            <a:avLst/>
            <a:gdLst>
              <a:gd name="connsiteX0" fmla="*/ 125506 w 125506"/>
              <a:gd name="connsiteY0" fmla="*/ 0 h 239059"/>
              <a:gd name="connsiteX1" fmla="*/ 59765 w 125506"/>
              <a:gd name="connsiteY1" fmla="*/ 23906 h 239059"/>
              <a:gd name="connsiteX2" fmla="*/ 0 w 125506"/>
              <a:gd name="connsiteY2" fmla="*/ 143435 h 239059"/>
              <a:gd name="connsiteX3" fmla="*/ 59765 w 125506"/>
              <a:gd name="connsiteY3" fmla="*/ 239059 h 23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506" h="239059">
                <a:moveTo>
                  <a:pt x="125506" y="0"/>
                </a:moveTo>
                <a:cubicBezTo>
                  <a:pt x="103094" y="0"/>
                  <a:pt x="80683" y="0"/>
                  <a:pt x="59765" y="23906"/>
                </a:cubicBezTo>
                <a:cubicBezTo>
                  <a:pt x="38847" y="47812"/>
                  <a:pt x="0" y="107576"/>
                  <a:pt x="0" y="143435"/>
                </a:cubicBezTo>
                <a:cubicBezTo>
                  <a:pt x="0" y="179294"/>
                  <a:pt x="29882" y="209176"/>
                  <a:pt x="59765" y="239059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9" name="任意多边形 65"/>
          <p:cNvSpPr/>
          <p:nvPr>
            <p:custDataLst>
              <p:tags r:id="rId15"/>
            </p:custDataLst>
          </p:nvPr>
        </p:nvSpPr>
        <p:spPr>
          <a:xfrm rot="20657023">
            <a:off x="4886401" y="2533030"/>
            <a:ext cx="379172" cy="18060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0" name="任意多边形 66"/>
          <p:cNvSpPr/>
          <p:nvPr>
            <p:custDataLst>
              <p:tags r:id="rId16"/>
            </p:custDataLst>
          </p:nvPr>
        </p:nvSpPr>
        <p:spPr>
          <a:xfrm rot="20657023">
            <a:off x="4658344" y="2201265"/>
            <a:ext cx="484739" cy="25783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1" name="任意多边形 67"/>
          <p:cNvSpPr/>
          <p:nvPr>
            <p:custDataLst>
              <p:tags r:id="rId17"/>
            </p:custDataLst>
          </p:nvPr>
        </p:nvSpPr>
        <p:spPr>
          <a:xfrm rot="20657023">
            <a:off x="3888182" y="2274644"/>
            <a:ext cx="246780" cy="11981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2" name="任意多边形 68"/>
          <p:cNvSpPr/>
          <p:nvPr>
            <p:custDataLst>
              <p:tags r:id="rId18"/>
            </p:custDataLst>
          </p:nvPr>
        </p:nvSpPr>
        <p:spPr>
          <a:xfrm rot="20657023">
            <a:off x="4887156" y="2419109"/>
            <a:ext cx="355052" cy="20939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3" name="任意多边形 69"/>
          <p:cNvSpPr/>
          <p:nvPr>
            <p:custDataLst>
              <p:tags r:id="rId19"/>
            </p:custDataLst>
          </p:nvPr>
        </p:nvSpPr>
        <p:spPr>
          <a:xfrm rot="20657023">
            <a:off x="3874472" y="2466821"/>
            <a:ext cx="584879" cy="32208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4" name="任意多边形 70"/>
          <p:cNvSpPr/>
          <p:nvPr>
            <p:custDataLst>
              <p:tags r:id="rId20"/>
            </p:custDataLst>
          </p:nvPr>
        </p:nvSpPr>
        <p:spPr>
          <a:xfrm rot="20657023">
            <a:off x="4803839" y="2328509"/>
            <a:ext cx="439788" cy="22440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5" name="任意多边形 71"/>
          <p:cNvSpPr/>
          <p:nvPr>
            <p:custDataLst>
              <p:tags r:id="rId21"/>
            </p:custDataLst>
          </p:nvPr>
        </p:nvSpPr>
        <p:spPr>
          <a:xfrm rot="20657023">
            <a:off x="4751495" y="2264873"/>
            <a:ext cx="428470" cy="2094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6" name="任意多边形 72"/>
          <p:cNvSpPr/>
          <p:nvPr>
            <p:custDataLst>
              <p:tags r:id="rId22"/>
            </p:custDataLst>
          </p:nvPr>
        </p:nvSpPr>
        <p:spPr>
          <a:xfrm rot="20657023">
            <a:off x="4714077" y="2163265"/>
            <a:ext cx="333148" cy="17346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7" name="任意多边形 73"/>
          <p:cNvSpPr/>
          <p:nvPr>
            <p:custDataLst>
              <p:tags r:id="rId23"/>
            </p:custDataLst>
          </p:nvPr>
        </p:nvSpPr>
        <p:spPr>
          <a:xfrm rot="20657023">
            <a:off x="4309991" y="2461749"/>
            <a:ext cx="160721" cy="6131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8" name="任意多边形 74"/>
          <p:cNvSpPr/>
          <p:nvPr>
            <p:custDataLst>
              <p:tags r:id="rId24"/>
            </p:custDataLst>
          </p:nvPr>
        </p:nvSpPr>
        <p:spPr>
          <a:xfrm rot="20657023">
            <a:off x="3878780" y="2380022"/>
            <a:ext cx="411707" cy="21162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19" name="任意多边形 75"/>
          <p:cNvSpPr/>
          <p:nvPr>
            <p:custDataLst>
              <p:tags r:id="rId25"/>
            </p:custDataLst>
          </p:nvPr>
        </p:nvSpPr>
        <p:spPr>
          <a:xfrm rot="20657023">
            <a:off x="4876465" y="2614984"/>
            <a:ext cx="416281" cy="20043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0" name="任意多边形 76"/>
          <p:cNvSpPr/>
          <p:nvPr>
            <p:custDataLst>
              <p:tags r:id="rId26"/>
            </p:custDataLst>
          </p:nvPr>
        </p:nvSpPr>
        <p:spPr>
          <a:xfrm rot="20657023">
            <a:off x="4878148" y="2893520"/>
            <a:ext cx="135198" cy="826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1" name="任意多边形 77"/>
          <p:cNvSpPr/>
          <p:nvPr>
            <p:custDataLst>
              <p:tags r:id="rId27"/>
            </p:custDataLst>
          </p:nvPr>
        </p:nvSpPr>
        <p:spPr>
          <a:xfrm rot="20657023">
            <a:off x="4693784" y="2206575"/>
            <a:ext cx="154733" cy="10915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2" name="任意多边形 78"/>
          <p:cNvSpPr/>
          <p:nvPr>
            <p:custDataLst>
              <p:tags r:id="rId28"/>
            </p:custDataLst>
          </p:nvPr>
        </p:nvSpPr>
        <p:spPr>
          <a:xfrm rot="20657023">
            <a:off x="3860126" y="2330946"/>
            <a:ext cx="324831" cy="16971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3" name="任意多边形 79"/>
          <p:cNvSpPr/>
          <p:nvPr>
            <p:custDataLst>
              <p:tags r:id="rId29"/>
            </p:custDataLst>
          </p:nvPr>
        </p:nvSpPr>
        <p:spPr>
          <a:xfrm rot="20657023">
            <a:off x="3865612" y="2397903"/>
            <a:ext cx="554291" cy="30199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4" name="任意多边形 80"/>
          <p:cNvSpPr/>
          <p:nvPr>
            <p:custDataLst>
              <p:tags r:id="rId30"/>
            </p:custDataLst>
          </p:nvPr>
        </p:nvSpPr>
        <p:spPr>
          <a:xfrm rot="20657023">
            <a:off x="4195782" y="2626997"/>
            <a:ext cx="83786" cy="5134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25" name="任意多边形 81"/>
          <p:cNvSpPr/>
          <p:nvPr>
            <p:custDataLst>
              <p:tags r:id="rId31"/>
            </p:custDataLst>
          </p:nvPr>
        </p:nvSpPr>
        <p:spPr>
          <a:xfrm rot="20657023">
            <a:off x="4228949" y="2686737"/>
            <a:ext cx="83786" cy="5134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cxnSp>
        <p:nvCxnSpPr>
          <p:cNvPr id="31" name="直接连接符 30"/>
          <p:cNvCxnSpPr/>
          <p:nvPr>
            <p:custDataLst>
              <p:tags r:id="rId32"/>
            </p:custDataLst>
          </p:nvPr>
        </p:nvCxnSpPr>
        <p:spPr>
          <a:xfrm flipV="1">
            <a:off x="1897469" y="4174111"/>
            <a:ext cx="538797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118"/>
          <p:cNvSpPr/>
          <p:nvPr>
            <p:custDataLst>
              <p:tags r:id="rId33"/>
            </p:custDataLst>
          </p:nvPr>
        </p:nvSpPr>
        <p:spPr>
          <a:xfrm flipH="1" flipV="1">
            <a:off x="1828382" y="2608965"/>
            <a:ext cx="180504" cy="30157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bg1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rgbClr val="9E0000"/>
              </a:solidFill>
            </a:endParaRPr>
          </a:p>
        </p:txBody>
      </p:sp>
      <p:sp>
        <p:nvSpPr>
          <p:cNvPr id="33" name="任意多边形 119"/>
          <p:cNvSpPr/>
          <p:nvPr>
            <p:custDataLst>
              <p:tags r:id="rId34"/>
            </p:custDataLst>
          </p:nvPr>
        </p:nvSpPr>
        <p:spPr>
          <a:xfrm flipH="1">
            <a:off x="7645899" y="3968006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rgbClr val="9E0000"/>
              </a:solidFill>
            </a:endParaRPr>
          </a:p>
        </p:txBody>
      </p:sp>
      <p:sp>
        <p:nvSpPr>
          <p:cNvPr id="34" name="任意多边形 120"/>
          <p:cNvSpPr/>
          <p:nvPr>
            <p:custDataLst>
              <p:tags r:id="rId35"/>
            </p:custDataLst>
          </p:nvPr>
        </p:nvSpPr>
        <p:spPr>
          <a:xfrm flipH="1" flipV="1">
            <a:off x="6556587" y="1649844"/>
            <a:ext cx="290034" cy="376772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rgbClr val="9E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6"/>
            </p:custDataLst>
          </p:nvPr>
        </p:nvSpPr>
        <p:spPr>
          <a:xfrm>
            <a:off x="1897469" y="3524404"/>
            <a:ext cx="5387975" cy="58064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7"/>
            </p:custDataLst>
          </p:nvPr>
        </p:nvSpPr>
        <p:spPr>
          <a:xfrm>
            <a:off x="1897469" y="4242374"/>
            <a:ext cx="5387975" cy="3489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1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193338" y="1434830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4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flipH="1">
            <a:off x="1728111" y="2268931"/>
            <a:ext cx="378458" cy="24538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8" name="任意多边形 43"/>
          <p:cNvSpPr/>
          <p:nvPr>
            <p:custDataLst>
              <p:tags r:id="rId3"/>
            </p:custDataLst>
          </p:nvPr>
        </p:nvSpPr>
        <p:spPr>
          <a:xfrm flipH="1">
            <a:off x="5803188" y="3736303"/>
            <a:ext cx="493826" cy="204175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2890885" y="3579294"/>
            <a:ext cx="636314" cy="255286"/>
            <a:chOff x="1372329" y="5446987"/>
            <a:chExt cx="1761315" cy="706794"/>
          </a:xfrm>
          <a:solidFill>
            <a:srgbClr val="244242"/>
          </a:solidFill>
        </p:grpSpPr>
        <p:sp>
          <p:nvSpPr>
            <p:cNvPr id="10" name="任意多边形 48"/>
            <p:cNvSpPr/>
            <p:nvPr>
              <p:custDataLst>
                <p:tags r:id="rId6"/>
              </p:custDataLst>
            </p:nvPr>
          </p:nvSpPr>
          <p:spPr>
            <a:xfrm flipH="1">
              <a:off x="1372329" y="5446987"/>
              <a:ext cx="1528023" cy="63014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1" name="任意多边形 49"/>
            <p:cNvSpPr/>
            <p:nvPr>
              <p:custDataLst>
                <p:tags r:id="rId7"/>
              </p:custDataLst>
            </p:nvPr>
          </p:nvSpPr>
          <p:spPr>
            <a:xfrm flipH="1">
              <a:off x="2363622" y="5762723"/>
              <a:ext cx="770022" cy="391058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3767378" y="1884269"/>
            <a:ext cx="1600665" cy="2208627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9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11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12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13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4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 34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6326128" y="4583308"/>
            <a:ext cx="513080" cy="297065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0" name="任意多边形 59"/>
          <p:cNvSpPr/>
          <p:nvPr>
            <p:custDataLst>
              <p:tags r:id="rId16"/>
            </p:custDataLst>
          </p:nvPr>
        </p:nvSpPr>
        <p:spPr>
          <a:xfrm>
            <a:off x="3032359" y="4644257"/>
            <a:ext cx="3249018" cy="259397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1" name="任意多边形 60"/>
          <p:cNvSpPr/>
          <p:nvPr>
            <p:custDataLst>
              <p:tags r:id="rId17"/>
            </p:custDataLst>
          </p:nvPr>
        </p:nvSpPr>
        <p:spPr>
          <a:xfrm>
            <a:off x="2334727" y="4639283"/>
            <a:ext cx="639495" cy="269345"/>
          </a:xfrm>
          <a:custGeom>
            <a:avLst/>
            <a:gdLst>
              <a:gd name="connsiteX0" fmla="*/ 755361 w 755361"/>
              <a:gd name="connsiteY0" fmla="*/ 383586 h 416878"/>
              <a:gd name="connsiteX1" fmla="*/ 1599 w 755361"/>
              <a:gd name="connsiteY1" fmla="*/ 383586 h 416878"/>
              <a:gd name="connsiteX2" fmla="*/ 557653 w 755361"/>
              <a:gd name="connsiteY2" fmla="*/ 37597 h 416878"/>
              <a:gd name="connsiteX3" fmla="*/ 619437 w 755361"/>
              <a:gd name="connsiteY3" fmla="*/ 25240 h 416878"/>
              <a:gd name="connsiteX0-1" fmla="*/ 754492 w 754492"/>
              <a:gd name="connsiteY0-2" fmla="*/ 358346 h 392510"/>
              <a:gd name="connsiteX1-3" fmla="*/ 730 w 754492"/>
              <a:gd name="connsiteY1-4" fmla="*/ 358346 h 392510"/>
              <a:gd name="connsiteX2-5" fmla="*/ 618568 w 754492"/>
              <a:gd name="connsiteY2-6" fmla="*/ 0 h 392510"/>
              <a:gd name="connsiteX0-7" fmla="*/ 1458409 w 1458409"/>
              <a:gd name="connsiteY0-8" fmla="*/ 358346 h 379568"/>
              <a:gd name="connsiteX1-9" fmla="*/ 312 w 1458409"/>
              <a:gd name="connsiteY1-10" fmla="*/ 333633 h 379568"/>
              <a:gd name="connsiteX2-11" fmla="*/ 1322485 w 1458409"/>
              <a:gd name="connsiteY2-12" fmla="*/ 0 h 379568"/>
              <a:gd name="connsiteX0-13" fmla="*/ 1483885 w 1483885"/>
              <a:gd name="connsiteY0-14" fmla="*/ 457200 h 484234"/>
              <a:gd name="connsiteX1-15" fmla="*/ 25788 w 1483885"/>
              <a:gd name="connsiteY1-16" fmla="*/ 432487 h 484234"/>
              <a:gd name="connsiteX2-17" fmla="*/ 569485 w 1483885"/>
              <a:gd name="connsiteY2-18" fmla="*/ 0 h 484234"/>
              <a:gd name="connsiteX0-19" fmla="*/ 1475175 w 1475175"/>
              <a:gd name="connsiteY0-20" fmla="*/ 469557 h 497359"/>
              <a:gd name="connsiteX1-21" fmla="*/ 17078 w 1475175"/>
              <a:gd name="connsiteY1-22" fmla="*/ 444844 h 497359"/>
              <a:gd name="connsiteX2-23" fmla="*/ 684342 w 1475175"/>
              <a:gd name="connsiteY2-24" fmla="*/ 0 h 497359"/>
              <a:gd name="connsiteX0-25" fmla="*/ 1482176 w 1482176"/>
              <a:gd name="connsiteY0-26" fmla="*/ 469557 h 497359"/>
              <a:gd name="connsiteX1-27" fmla="*/ 24079 w 1482176"/>
              <a:gd name="connsiteY1-28" fmla="*/ 444844 h 497359"/>
              <a:gd name="connsiteX2-29" fmla="*/ 691343 w 1482176"/>
              <a:gd name="connsiteY2-30" fmla="*/ 0 h 497359"/>
              <a:gd name="connsiteX0-31" fmla="*/ 1496003 w 1496003"/>
              <a:gd name="connsiteY0-32" fmla="*/ 383060 h 405670"/>
              <a:gd name="connsiteX1-33" fmla="*/ 37906 w 1496003"/>
              <a:gd name="connsiteY1-34" fmla="*/ 358347 h 405670"/>
              <a:gd name="connsiteX2-35" fmla="*/ 581603 w 1496003"/>
              <a:gd name="connsiteY2-36" fmla="*/ 0 h 405670"/>
              <a:gd name="connsiteX0-37" fmla="*/ 1498863 w 1498863"/>
              <a:gd name="connsiteY0-38" fmla="*/ 383060 h 405670"/>
              <a:gd name="connsiteX1-39" fmla="*/ 40766 w 1498863"/>
              <a:gd name="connsiteY1-40" fmla="*/ 358347 h 405670"/>
              <a:gd name="connsiteX2-41" fmla="*/ 584463 w 1498863"/>
              <a:gd name="connsiteY2-42" fmla="*/ 0 h 405670"/>
              <a:gd name="connsiteX0-43" fmla="*/ 1473706 w 1473706"/>
              <a:gd name="connsiteY0-44" fmla="*/ 383060 h 440354"/>
              <a:gd name="connsiteX1-45" fmla="*/ 15609 w 1473706"/>
              <a:gd name="connsiteY1-46" fmla="*/ 358347 h 440354"/>
              <a:gd name="connsiteX2-47" fmla="*/ 559306 w 1473706"/>
              <a:gd name="connsiteY2-48" fmla="*/ 0 h 440354"/>
              <a:gd name="connsiteX0-49" fmla="*/ 1682620 w 1682620"/>
              <a:gd name="connsiteY0-50" fmla="*/ 383060 h 405670"/>
              <a:gd name="connsiteX1-51" fmla="*/ 51528 w 1682620"/>
              <a:gd name="connsiteY1-52" fmla="*/ 358347 h 405670"/>
              <a:gd name="connsiteX2-53" fmla="*/ 595225 w 1682620"/>
              <a:gd name="connsiteY2-54" fmla="*/ 0 h 405670"/>
              <a:gd name="connsiteX0-55" fmla="*/ 1653020 w 1653020"/>
              <a:gd name="connsiteY0-56" fmla="*/ 320540 h 339742"/>
              <a:gd name="connsiteX1-57" fmla="*/ 21928 w 1653020"/>
              <a:gd name="connsiteY1-58" fmla="*/ 295827 h 339742"/>
              <a:gd name="connsiteX2-59" fmla="*/ 825980 w 1653020"/>
              <a:gd name="connsiteY2-60" fmla="*/ 0 h 339742"/>
              <a:gd name="connsiteX0-61" fmla="*/ 1717144 w 1717144"/>
              <a:gd name="connsiteY0-62" fmla="*/ 381397 h 403200"/>
              <a:gd name="connsiteX1-63" fmla="*/ 86052 w 1717144"/>
              <a:gd name="connsiteY1-64" fmla="*/ 356684 h 403200"/>
              <a:gd name="connsiteX2-65" fmla="*/ 296123 w 1717144"/>
              <a:gd name="connsiteY2-66" fmla="*/ 12588 h 403200"/>
              <a:gd name="connsiteX3-67" fmla="*/ 890104 w 1717144"/>
              <a:gd name="connsiteY3-68" fmla="*/ 60857 h 403200"/>
              <a:gd name="connsiteX0-69" fmla="*/ 1717144 w 1717144"/>
              <a:gd name="connsiteY0-70" fmla="*/ 376649 h 398452"/>
              <a:gd name="connsiteX1-71" fmla="*/ 86052 w 1717144"/>
              <a:gd name="connsiteY1-72" fmla="*/ 351936 h 398452"/>
              <a:gd name="connsiteX2-73" fmla="*/ 296123 w 1717144"/>
              <a:gd name="connsiteY2-74" fmla="*/ 7840 h 398452"/>
              <a:gd name="connsiteX3-75" fmla="*/ 651445 w 1717144"/>
              <a:gd name="connsiteY3-76" fmla="*/ 143636 h 398452"/>
              <a:gd name="connsiteX0-77" fmla="*/ 1717144 w 1717144"/>
              <a:gd name="connsiteY0-78" fmla="*/ 384043 h 405846"/>
              <a:gd name="connsiteX1-79" fmla="*/ 86052 w 1717144"/>
              <a:gd name="connsiteY1-80" fmla="*/ 359330 h 405846"/>
              <a:gd name="connsiteX2-81" fmla="*/ 296123 w 1717144"/>
              <a:gd name="connsiteY2-82" fmla="*/ 15234 h 405846"/>
              <a:gd name="connsiteX3-83" fmla="*/ 1237241 w 1717144"/>
              <a:gd name="connsiteY3-84" fmla="*/ 38495 h 405846"/>
              <a:gd name="connsiteX0-85" fmla="*/ 1717144 w 1717144"/>
              <a:gd name="connsiteY0-86" fmla="*/ 377444 h 399247"/>
              <a:gd name="connsiteX1-87" fmla="*/ 86052 w 1717144"/>
              <a:gd name="connsiteY1-88" fmla="*/ 352731 h 399247"/>
              <a:gd name="connsiteX2-89" fmla="*/ 296123 w 1717144"/>
              <a:gd name="connsiteY2-90" fmla="*/ 8635 h 399247"/>
              <a:gd name="connsiteX3-91" fmla="*/ 1237241 w 1717144"/>
              <a:gd name="connsiteY3-92" fmla="*/ 31896 h 399247"/>
              <a:gd name="connsiteX0-93" fmla="*/ 1717144 w 1717144"/>
              <a:gd name="connsiteY0-94" fmla="*/ 416694 h 438497"/>
              <a:gd name="connsiteX1-95" fmla="*/ 86052 w 1717144"/>
              <a:gd name="connsiteY1-96" fmla="*/ 391981 h 438497"/>
              <a:gd name="connsiteX2-97" fmla="*/ 296123 w 1717144"/>
              <a:gd name="connsiteY2-98" fmla="*/ 47885 h 438497"/>
              <a:gd name="connsiteX3-99" fmla="*/ 1237241 w 1717144"/>
              <a:gd name="connsiteY3-100" fmla="*/ 71146 h 438497"/>
              <a:gd name="connsiteX0-101" fmla="*/ 1717144 w 1717144"/>
              <a:gd name="connsiteY0-102" fmla="*/ 385519 h 407322"/>
              <a:gd name="connsiteX1-103" fmla="*/ 86052 w 1717144"/>
              <a:gd name="connsiteY1-104" fmla="*/ 360806 h 407322"/>
              <a:gd name="connsiteX2-105" fmla="*/ 296123 w 1717144"/>
              <a:gd name="connsiteY2-106" fmla="*/ 16710 h 407322"/>
              <a:gd name="connsiteX3-107" fmla="*/ 751724 w 1717144"/>
              <a:gd name="connsiteY3-108" fmla="*/ 141722 h 407322"/>
              <a:gd name="connsiteX0-109" fmla="*/ 1717144 w 1717144"/>
              <a:gd name="connsiteY0-110" fmla="*/ 385132 h 406935"/>
              <a:gd name="connsiteX1-111" fmla="*/ 86052 w 1717144"/>
              <a:gd name="connsiteY1-112" fmla="*/ 360419 h 406935"/>
              <a:gd name="connsiteX2-113" fmla="*/ 296123 w 1717144"/>
              <a:gd name="connsiteY2-114" fmla="*/ 16323 h 406935"/>
              <a:gd name="connsiteX3-115" fmla="*/ 751724 w 1717144"/>
              <a:gd name="connsiteY3-116" fmla="*/ 141335 h 406935"/>
              <a:gd name="connsiteX0-117" fmla="*/ 1717144 w 1717144"/>
              <a:gd name="connsiteY0-118" fmla="*/ 402465 h 424268"/>
              <a:gd name="connsiteX1-119" fmla="*/ 86052 w 1717144"/>
              <a:gd name="connsiteY1-120" fmla="*/ 377752 h 424268"/>
              <a:gd name="connsiteX2-121" fmla="*/ 296123 w 1717144"/>
              <a:gd name="connsiteY2-122" fmla="*/ 33656 h 424268"/>
              <a:gd name="connsiteX3-123" fmla="*/ 751724 w 1717144"/>
              <a:gd name="connsiteY3-124" fmla="*/ 158668 h 424268"/>
              <a:gd name="connsiteX0-125" fmla="*/ 1703068 w 1703068"/>
              <a:gd name="connsiteY0-126" fmla="*/ 402465 h 433569"/>
              <a:gd name="connsiteX1-127" fmla="*/ 71976 w 1703068"/>
              <a:gd name="connsiteY1-128" fmla="*/ 377752 h 433569"/>
              <a:gd name="connsiteX2-129" fmla="*/ 282047 w 1703068"/>
              <a:gd name="connsiteY2-130" fmla="*/ 33656 h 433569"/>
              <a:gd name="connsiteX3-131" fmla="*/ 737648 w 1703068"/>
              <a:gd name="connsiteY3-132" fmla="*/ 158668 h 433569"/>
              <a:gd name="connsiteX0-133" fmla="*/ 1703068 w 1703068"/>
              <a:gd name="connsiteY0-134" fmla="*/ 402465 h 433569"/>
              <a:gd name="connsiteX1-135" fmla="*/ 71976 w 1703068"/>
              <a:gd name="connsiteY1-136" fmla="*/ 377752 h 433569"/>
              <a:gd name="connsiteX2-137" fmla="*/ 282047 w 1703068"/>
              <a:gd name="connsiteY2-138" fmla="*/ 33656 h 433569"/>
              <a:gd name="connsiteX3-139" fmla="*/ 737648 w 1703068"/>
              <a:gd name="connsiteY3-140" fmla="*/ 158668 h 433569"/>
              <a:gd name="connsiteX0-141" fmla="*/ 1736283 w 1736283"/>
              <a:gd name="connsiteY0-142" fmla="*/ 399831 h 421458"/>
              <a:gd name="connsiteX1-143" fmla="*/ 105191 w 1736283"/>
              <a:gd name="connsiteY1-144" fmla="*/ 375118 h 421458"/>
              <a:gd name="connsiteX2-145" fmla="*/ 243539 w 1736283"/>
              <a:gd name="connsiteY2-146" fmla="*/ 34201 h 421458"/>
              <a:gd name="connsiteX3-147" fmla="*/ 770863 w 1736283"/>
              <a:gd name="connsiteY3-148" fmla="*/ 156034 h 421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67" y="connsiteY3-68"/>
              </a:cxn>
            </a:cxnLst>
            <a:rect l="l" t="t" r="r" b="b"/>
            <a:pathLst>
              <a:path w="1736283" h="421458">
                <a:moveTo>
                  <a:pt x="1736283" y="399831"/>
                </a:moveTo>
                <a:cubicBezTo>
                  <a:pt x="1375877" y="428663"/>
                  <a:pt x="353982" y="436056"/>
                  <a:pt x="105191" y="375118"/>
                </a:cubicBezTo>
                <a:cubicBezTo>
                  <a:pt x="-143600" y="314180"/>
                  <a:pt x="109530" y="83505"/>
                  <a:pt x="243539" y="34201"/>
                </a:cubicBezTo>
                <a:cubicBezTo>
                  <a:pt x="438239" y="-56438"/>
                  <a:pt x="1137030" y="50085"/>
                  <a:pt x="770863" y="156034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2" name="任意多边形 61"/>
          <p:cNvSpPr/>
          <p:nvPr>
            <p:custDataLst>
              <p:tags r:id="rId18"/>
            </p:custDataLst>
          </p:nvPr>
        </p:nvSpPr>
        <p:spPr>
          <a:xfrm>
            <a:off x="2263736" y="2429876"/>
            <a:ext cx="301988" cy="517691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3" name="Freeform 8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 rot="1556340" flipH="1">
            <a:off x="5121054" y="1669243"/>
            <a:ext cx="150600" cy="171812"/>
          </a:xfrm>
          <a:custGeom>
            <a:avLst/>
            <a:gdLst>
              <a:gd name="T0" fmla="*/ 20 w 28"/>
              <a:gd name="T1" fmla="*/ 11 h 32"/>
              <a:gd name="T2" fmla="*/ 28 w 28"/>
              <a:gd name="T3" fmla="*/ 12 h 32"/>
              <a:gd name="T4" fmla="*/ 20 w 28"/>
              <a:gd name="T5" fmla="*/ 20 h 32"/>
              <a:gd name="T6" fmla="*/ 20 w 28"/>
              <a:gd name="T7" fmla="*/ 32 h 32"/>
              <a:gd name="T8" fmla="*/ 13 w 28"/>
              <a:gd name="T9" fmla="*/ 25 h 32"/>
              <a:gd name="T10" fmla="*/ 3 w 28"/>
              <a:gd name="T11" fmla="*/ 31 h 32"/>
              <a:gd name="T12" fmla="*/ 3 w 28"/>
              <a:gd name="T13" fmla="*/ 31 h 32"/>
              <a:gd name="T14" fmla="*/ 8 w 28"/>
              <a:gd name="T15" fmla="*/ 18 h 32"/>
              <a:gd name="T16" fmla="*/ 4 w 28"/>
              <a:gd name="T17" fmla="*/ 13 h 32"/>
              <a:gd name="T18" fmla="*/ 0 w 28"/>
              <a:gd name="T19" fmla="*/ 8 h 32"/>
              <a:gd name="T20" fmla="*/ 12 w 28"/>
              <a:gd name="T21" fmla="*/ 10 h 32"/>
              <a:gd name="T22" fmla="*/ 16 w 28"/>
              <a:gd name="T23" fmla="*/ 0 h 32"/>
              <a:gd name="T24" fmla="*/ 20 w 28"/>
              <a:gd name="T25" fmla="*/ 11 h 32"/>
              <a:gd name="T26" fmla="*/ 14 w 28"/>
              <a:gd name="T27" fmla="*/ 10 h 32"/>
              <a:gd name="T28" fmla="*/ 18 w 28"/>
              <a:gd name="T29" fmla="*/ 11 h 32"/>
              <a:gd name="T30" fmla="*/ 16 w 28"/>
              <a:gd name="T31" fmla="*/ 5 h 32"/>
              <a:gd name="T32" fmla="*/ 14 w 28"/>
              <a:gd name="T33" fmla="*/ 10 h 32"/>
              <a:gd name="T34" fmla="*/ 9 w 28"/>
              <a:gd name="T35" fmla="*/ 16 h 32"/>
              <a:gd name="T36" fmla="*/ 11 w 28"/>
              <a:gd name="T37" fmla="*/ 12 h 32"/>
              <a:gd name="T38" fmla="*/ 5 w 28"/>
              <a:gd name="T39" fmla="*/ 11 h 32"/>
              <a:gd name="T40" fmla="*/ 9 w 28"/>
              <a:gd name="T41" fmla="*/ 16 h 32"/>
              <a:gd name="T42" fmla="*/ 10 w 28"/>
              <a:gd name="T43" fmla="*/ 18 h 32"/>
              <a:gd name="T44" fmla="*/ 14 w 28"/>
              <a:gd name="T45" fmla="*/ 22 h 32"/>
              <a:gd name="T46" fmla="*/ 18 w 28"/>
              <a:gd name="T47" fmla="*/ 19 h 32"/>
              <a:gd name="T48" fmla="*/ 18 w 28"/>
              <a:gd name="T49" fmla="*/ 13 h 32"/>
              <a:gd name="T50" fmla="*/ 13 w 28"/>
              <a:gd name="T51" fmla="*/ 12 h 32"/>
              <a:gd name="T52" fmla="*/ 10 w 28"/>
              <a:gd name="T53" fmla="*/ 18 h 32"/>
              <a:gd name="T54" fmla="*/ 20 w 28"/>
              <a:gd name="T55" fmla="*/ 14 h 32"/>
              <a:gd name="T56" fmla="*/ 20 w 28"/>
              <a:gd name="T57" fmla="*/ 17 h 32"/>
              <a:gd name="T58" fmla="*/ 25 w 28"/>
              <a:gd name="T59" fmla="*/ 14 h 32"/>
              <a:gd name="T60" fmla="*/ 20 w 28"/>
              <a:gd name="T61" fmla="*/ 14 h 32"/>
              <a:gd name="T62" fmla="*/ 6 w 28"/>
              <a:gd name="T63" fmla="*/ 27 h 32"/>
              <a:gd name="T64" fmla="*/ 12 w 28"/>
              <a:gd name="T65" fmla="*/ 23 h 32"/>
              <a:gd name="T66" fmla="*/ 9 w 28"/>
              <a:gd name="T67" fmla="*/ 20 h 32"/>
              <a:gd name="T68" fmla="*/ 6 w 28"/>
              <a:gd name="T69" fmla="*/ 27 h 32"/>
              <a:gd name="T70" fmla="*/ 15 w 28"/>
              <a:gd name="T71" fmla="*/ 24 h 32"/>
              <a:gd name="T72" fmla="*/ 19 w 28"/>
              <a:gd name="T73" fmla="*/ 27 h 32"/>
              <a:gd name="T74" fmla="*/ 18 w 28"/>
              <a:gd name="T75" fmla="*/ 22 h 32"/>
              <a:gd name="T76" fmla="*/ 15 w 28"/>
              <a:gd name="T77" fmla="*/ 2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" h="32">
                <a:moveTo>
                  <a:pt x="20" y="11"/>
                </a:moveTo>
                <a:cubicBezTo>
                  <a:pt x="23" y="12"/>
                  <a:pt x="26" y="11"/>
                  <a:pt x="28" y="12"/>
                </a:cubicBezTo>
                <a:cubicBezTo>
                  <a:pt x="28" y="16"/>
                  <a:pt x="23" y="17"/>
                  <a:pt x="20" y="20"/>
                </a:cubicBezTo>
                <a:cubicBezTo>
                  <a:pt x="20" y="25"/>
                  <a:pt x="21" y="27"/>
                  <a:pt x="20" y="32"/>
                </a:cubicBezTo>
                <a:cubicBezTo>
                  <a:pt x="16" y="31"/>
                  <a:pt x="16" y="27"/>
                  <a:pt x="13" y="25"/>
                </a:cubicBezTo>
                <a:cubicBezTo>
                  <a:pt x="10" y="27"/>
                  <a:pt x="7" y="29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27"/>
                  <a:pt x="6" y="22"/>
                  <a:pt x="8" y="18"/>
                </a:cubicBezTo>
                <a:cubicBezTo>
                  <a:pt x="6" y="16"/>
                  <a:pt x="5" y="15"/>
                  <a:pt x="4" y="13"/>
                </a:cubicBezTo>
                <a:cubicBezTo>
                  <a:pt x="3" y="12"/>
                  <a:pt x="0" y="10"/>
                  <a:pt x="0" y="8"/>
                </a:cubicBezTo>
                <a:cubicBezTo>
                  <a:pt x="3" y="7"/>
                  <a:pt x="8" y="10"/>
                  <a:pt x="12" y="10"/>
                </a:cubicBezTo>
                <a:cubicBezTo>
                  <a:pt x="14" y="7"/>
                  <a:pt x="14" y="3"/>
                  <a:pt x="16" y="0"/>
                </a:cubicBezTo>
                <a:cubicBezTo>
                  <a:pt x="19" y="2"/>
                  <a:pt x="19" y="7"/>
                  <a:pt x="20" y="11"/>
                </a:cubicBezTo>
                <a:close/>
                <a:moveTo>
                  <a:pt x="14" y="10"/>
                </a:moveTo>
                <a:cubicBezTo>
                  <a:pt x="16" y="11"/>
                  <a:pt x="17" y="11"/>
                  <a:pt x="18" y="11"/>
                </a:cubicBezTo>
                <a:cubicBezTo>
                  <a:pt x="17" y="9"/>
                  <a:pt x="18" y="6"/>
                  <a:pt x="16" y="5"/>
                </a:cubicBezTo>
                <a:cubicBezTo>
                  <a:pt x="16" y="7"/>
                  <a:pt x="15" y="8"/>
                  <a:pt x="14" y="10"/>
                </a:cubicBezTo>
                <a:close/>
                <a:moveTo>
                  <a:pt x="9" y="16"/>
                </a:moveTo>
                <a:cubicBezTo>
                  <a:pt x="9" y="14"/>
                  <a:pt x="10" y="13"/>
                  <a:pt x="11" y="12"/>
                </a:cubicBezTo>
                <a:cubicBezTo>
                  <a:pt x="9" y="12"/>
                  <a:pt x="7" y="10"/>
                  <a:pt x="5" y="11"/>
                </a:cubicBezTo>
                <a:cubicBezTo>
                  <a:pt x="6" y="12"/>
                  <a:pt x="7" y="15"/>
                  <a:pt x="9" y="16"/>
                </a:cubicBezTo>
                <a:close/>
                <a:moveTo>
                  <a:pt x="10" y="18"/>
                </a:moveTo>
                <a:cubicBezTo>
                  <a:pt x="12" y="19"/>
                  <a:pt x="13" y="21"/>
                  <a:pt x="14" y="22"/>
                </a:cubicBezTo>
                <a:cubicBezTo>
                  <a:pt x="16" y="21"/>
                  <a:pt x="16" y="20"/>
                  <a:pt x="18" y="19"/>
                </a:cubicBezTo>
                <a:cubicBezTo>
                  <a:pt x="18" y="17"/>
                  <a:pt x="18" y="15"/>
                  <a:pt x="18" y="13"/>
                </a:cubicBezTo>
                <a:cubicBezTo>
                  <a:pt x="16" y="13"/>
                  <a:pt x="14" y="13"/>
                  <a:pt x="13" y="12"/>
                </a:cubicBezTo>
                <a:cubicBezTo>
                  <a:pt x="13" y="14"/>
                  <a:pt x="11" y="16"/>
                  <a:pt x="10" y="18"/>
                </a:cubicBezTo>
                <a:close/>
                <a:moveTo>
                  <a:pt x="20" y="14"/>
                </a:moveTo>
                <a:cubicBezTo>
                  <a:pt x="20" y="15"/>
                  <a:pt x="20" y="16"/>
                  <a:pt x="20" y="17"/>
                </a:cubicBezTo>
                <a:cubicBezTo>
                  <a:pt x="22" y="17"/>
                  <a:pt x="24" y="16"/>
                  <a:pt x="25" y="14"/>
                </a:cubicBezTo>
                <a:cubicBezTo>
                  <a:pt x="23" y="14"/>
                  <a:pt x="21" y="13"/>
                  <a:pt x="20" y="14"/>
                </a:cubicBezTo>
                <a:close/>
                <a:moveTo>
                  <a:pt x="6" y="27"/>
                </a:moveTo>
                <a:cubicBezTo>
                  <a:pt x="8" y="26"/>
                  <a:pt x="10" y="24"/>
                  <a:pt x="12" y="23"/>
                </a:cubicBezTo>
                <a:cubicBezTo>
                  <a:pt x="11" y="22"/>
                  <a:pt x="10" y="21"/>
                  <a:pt x="9" y="20"/>
                </a:cubicBezTo>
                <a:cubicBezTo>
                  <a:pt x="8" y="22"/>
                  <a:pt x="7" y="24"/>
                  <a:pt x="6" y="27"/>
                </a:cubicBezTo>
                <a:close/>
                <a:moveTo>
                  <a:pt x="15" y="24"/>
                </a:moveTo>
                <a:cubicBezTo>
                  <a:pt x="16" y="25"/>
                  <a:pt x="18" y="28"/>
                  <a:pt x="19" y="27"/>
                </a:cubicBezTo>
                <a:cubicBezTo>
                  <a:pt x="18" y="26"/>
                  <a:pt x="19" y="22"/>
                  <a:pt x="18" y="22"/>
                </a:cubicBezTo>
                <a:cubicBezTo>
                  <a:pt x="17" y="23"/>
                  <a:pt x="15" y="23"/>
                  <a:pt x="15" y="24"/>
                </a:cubicBezTo>
                <a:close/>
              </a:path>
            </a:pathLst>
          </a:custGeom>
          <a:solidFill>
            <a:schemeClr val="accent1">
              <a:lumMod val="50000"/>
              <a:alpha val="24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735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20"/>
            </p:custDataLst>
          </p:nvPr>
        </p:nvGrpSpPr>
        <p:grpSpPr>
          <a:xfrm>
            <a:off x="5015568" y="2866310"/>
            <a:ext cx="1019407" cy="463014"/>
            <a:chOff x="4348977" y="671319"/>
            <a:chExt cx="2926393" cy="792851"/>
          </a:xfrm>
          <a:solidFill>
            <a:srgbClr val="244242"/>
          </a:solidFill>
        </p:grpSpPr>
        <p:sp>
          <p:nvSpPr>
            <p:cNvPr id="25" name="任意多边形 45"/>
            <p:cNvSpPr/>
            <p:nvPr>
              <p:custDataLst>
                <p:tags r:id="rId21"/>
              </p:custDataLst>
            </p:nvPr>
          </p:nvSpPr>
          <p:spPr>
            <a:xfrm flipH="1">
              <a:off x="4400551" y="671319"/>
              <a:ext cx="2874819" cy="613017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rgbClr val="24424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46"/>
            <p:cNvSpPr/>
            <p:nvPr>
              <p:custDataLst>
                <p:tags r:id="rId22"/>
              </p:custDataLst>
            </p:nvPr>
          </p:nvSpPr>
          <p:spPr>
            <a:xfrm flipH="1">
              <a:off x="4348977" y="1036625"/>
              <a:ext cx="1496797" cy="42754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  <p:sp>
        <p:nvSpPr>
          <p:cNvPr id="27" name="任意多边形 97"/>
          <p:cNvSpPr/>
          <p:nvPr>
            <p:custDataLst>
              <p:tags r:id="rId23"/>
            </p:custDataLst>
          </p:nvPr>
        </p:nvSpPr>
        <p:spPr>
          <a:xfrm flipH="1" flipV="1">
            <a:off x="1037807" y="3958558"/>
            <a:ext cx="180504" cy="30157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8" name="任意多边形 98"/>
          <p:cNvSpPr/>
          <p:nvPr>
            <p:custDataLst>
              <p:tags r:id="rId24"/>
            </p:custDataLst>
          </p:nvPr>
        </p:nvSpPr>
        <p:spPr>
          <a:xfrm flipH="1" flipV="1">
            <a:off x="7433106" y="1813537"/>
            <a:ext cx="290034" cy="376772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9" name="任意多边形 40"/>
          <p:cNvSpPr/>
          <p:nvPr>
            <p:custDataLst>
              <p:tags r:id="rId25"/>
            </p:custDataLst>
          </p:nvPr>
        </p:nvSpPr>
        <p:spPr>
          <a:xfrm flipH="1">
            <a:off x="3256434" y="2347884"/>
            <a:ext cx="625224" cy="324457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blipFill dpi="0" rotWithShape="1">
            <a:blip r:embed="rId26"/>
            <a:srcRect/>
            <a:stretch>
              <a:fillRect/>
            </a:stretch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2745320" y="4404595"/>
            <a:ext cx="3653361" cy="50972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193338" y="1434830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28650" y="222646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4629150" y="222646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113109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1" y="2165971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1" y="2818957"/>
            <a:ext cx="3868340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2165971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2818957"/>
            <a:ext cx="3887391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897469" y="3529424"/>
            <a:ext cx="5387975" cy="575542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5" name="文本占位符 44" hidden="1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897460" y="4241852"/>
            <a:ext cx="5387975" cy="36110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  <p:grpSp>
        <p:nvGrpSpPr>
          <p:cNvPr id="43" name="Group 4"/>
          <p:cNvGrpSpPr>
            <a:grpSpLocks noChangeAspect="1"/>
          </p:cNvGrpSpPr>
          <p:nvPr userDrawn="1">
            <p:custDataLst>
              <p:tags r:id="rId7"/>
            </p:custDataLst>
          </p:nvPr>
        </p:nvGrpSpPr>
        <p:grpSpPr bwMode="auto">
          <a:xfrm>
            <a:off x="1753006" y="3870899"/>
            <a:ext cx="449263" cy="292100"/>
            <a:chOff x="2432" y="1329"/>
            <a:chExt cx="657" cy="426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>
              <p:custDataLst>
                <p:tags r:id="rId8"/>
              </p:custDataLst>
            </p:nvPr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5"/>
            <p:cNvSpPr/>
            <p:nvPr>
              <p:custDataLst>
                <p:tags r:id="rId9"/>
              </p:custDataLst>
            </p:nvPr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7"/>
            <p:cNvSpPr/>
            <p:nvPr>
              <p:custDataLst>
                <p:tags r:id="rId11"/>
              </p:custDataLst>
            </p:nvPr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8"/>
            <p:cNvSpPr/>
            <p:nvPr>
              <p:custDataLst>
                <p:tags r:id="rId12"/>
              </p:custDataLst>
            </p:nvPr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9"/>
            <p:cNvSpPr/>
            <p:nvPr>
              <p:custDataLst>
                <p:tags r:id="rId13"/>
              </p:custDataLst>
            </p:nvPr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2" name="任意多边形 82"/>
          <p:cNvSpPr/>
          <p:nvPr userDrawn="1">
            <p:custDataLst>
              <p:tags r:id="rId15"/>
            </p:custDataLst>
          </p:nvPr>
        </p:nvSpPr>
        <p:spPr>
          <a:xfrm rot="377494">
            <a:off x="3855540" y="1865774"/>
            <a:ext cx="1392543" cy="1477982"/>
          </a:xfrm>
          <a:custGeom>
            <a:avLst/>
            <a:gdLst>
              <a:gd name="connsiteX0" fmla="*/ 63 w 140138"/>
              <a:gd name="connsiteY0" fmla="*/ 65738 h 154344"/>
              <a:gd name="connsiteX1" fmla="*/ 62928 w 140138"/>
              <a:gd name="connsiteY1" fmla="*/ 16 h 154344"/>
              <a:gd name="connsiteX2" fmla="*/ 140080 w 140138"/>
              <a:gd name="connsiteY2" fmla="*/ 71453 h 154344"/>
              <a:gd name="connsiteX3" fmla="*/ 74358 w 140138"/>
              <a:gd name="connsiteY3" fmla="*/ 154321 h 154344"/>
              <a:gd name="connsiteX4" fmla="*/ 63 w 140138"/>
              <a:gd name="connsiteY4" fmla="*/ 65738 h 154344"/>
              <a:gd name="connsiteX0-1" fmla="*/ 63 w 140227"/>
              <a:gd name="connsiteY0-2" fmla="*/ 65738 h 154534"/>
              <a:gd name="connsiteX1-3" fmla="*/ 62928 w 140227"/>
              <a:gd name="connsiteY1-4" fmla="*/ 16 h 154534"/>
              <a:gd name="connsiteX2-5" fmla="*/ 140080 w 140227"/>
              <a:gd name="connsiteY2-6" fmla="*/ 71453 h 154534"/>
              <a:gd name="connsiteX3-7" fmla="*/ 74358 w 140227"/>
              <a:gd name="connsiteY3-8" fmla="*/ 154321 h 154534"/>
              <a:gd name="connsiteX4-9" fmla="*/ 63 w 140227"/>
              <a:gd name="connsiteY4-10" fmla="*/ 65738 h 154534"/>
              <a:gd name="connsiteX0-11" fmla="*/ 63 w 140227"/>
              <a:gd name="connsiteY0-12" fmla="*/ 65738 h 154534"/>
              <a:gd name="connsiteX1-13" fmla="*/ 62928 w 140227"/>
              <a:gd name="connsiteY1-14" fmla="*/ 16 h 154534"/>
              <a:gd name="connsiteX2-15" fmla="*/ 140080 w 140227"/>
              <a:gd name="connsiteY2-16" fmla="*/ 71453 h 154534"/>
              <a:gd name="connsiteX3-17" fmla="*/ 74358 w 140227"/>
              <a:gd name="connsiteY3-18" fmla="*/ 154321 h 154534"/>
              <a:gd name="connsiteX4-19" fmla="*/ 63 w 140227"/>
              <a:gd name="connsiteY4-20" fmla="*/ 65738 h 154534"/>
              <a:gd name="connsiteX0-21" fmla="*/ 178 w 140342"/>
              <a:gd name="connsiteY0-22" fmla="*/ 65738 h 154534"/>
              <a:gd name="connsiteX1-23" fmla="*/ 63043 w 140342"/>
              <a:gd name="connsiteY1-24" fmla="*/ 16 h 154534"/>
              <a:gd name="connsiteX2-25" fmla="*/ 140195 w 140342"/>
              <a:gd name="connsiteY2-26" fmla="*/ 71453 h 154534"/>
              <a:gd name="connsiteX3-27" fmla="*/ 74473 w 140342"/>
              <a:gd name="connsiteY3-28" fmla="*/ 154321 h 154534"/>
              <a:gd name="connsiteX4-29" fmla="*/ 178 w 140342"/>
              <a:gd name="connsiteY4-30" fmla="*/ 65738 h 154534"/>
              <a:gd name="connsiteX0-31" fmla="*/ 178 w 140342"/>
              <a:gd name="connsiteY0-32" fmla="*/ 65740 h 154536"/>
              <a:gd name="connsiteX1-33" fmla="*/ 63043 w 140342"/>
              <a:gd name="connsiteY1-34" fmla="*/ 18 h 154536"/>
              <a:gd name="connsiteX2-35" fmla="*/ 140195 w 140342"/>
              <a:gd name="connsiteY2-36" fmla="*/ 71455 h 154536"/>
              <a:gd name="connsiteX3-37" fmla="*/ 74473 w 140342"/>
              <a:gd name="connsiteY3-38" fmla="*/ 154323 h 154536"/>
              <a:gd name="connsiteX4-39" fmla="*/ 178 w 140342"/>
              <a:gd name="connsiteY4-40" fmla="*/ 65740 h 154536"/>
              <a:gd name="connsiteX0-41" fmla="*/ 9 w 140173"/>
              <a:gd name="connsiteY0-42" fmla="*/ 71451 h 160247"/>
              <a:gd name="connsiteX1-43" fmla="*/ 71446 w 140173"/>
              <a:gd name="connsiteY1-44" fmla="*/ 14 h 160247"/>
              <a:gd name="connsiteX2-45" fmla="*/ 140026 w 140173"/>
              <a:gd name="connsiteY2-46" fmla="*/ 77166 h 160247"/>
              <a:gd name="connsiteX3-47" fmla="*/ 74304 w 140173"/>
              <a:gd name="connsiteY3-48" fmla="*/ 160034 h 160247"/>
              <a:gd name="connsiteX4-49" fmla="*/ 9 w 140173"/>
              <a:gd name="connsiteY4-50" fmla="*/ 71451 h 160247"/>
              <a:gd name="connsiteX0-51" fmla="*/ 9 w 140173"/>
              <a:gd name="connsiteY0-52" fmla="*/ 71451 h 148862"/>
              <a:gd name="connsiteX1-53" fmla="*/ 71446 w 140173"/>
              <a:gd name="connsiteY1-54" fmla="*/ 14 h 148862"/>
              <a:gd name="connsiteX2-55" fmla="*/ 140026 w 140173"/>
              <a:gd name="connsiteY2-56" fmla="*/ 77166 h 148862"/>
              <a:gd name="connsiteX3-57" fmla="*/ 74304 w 140173"/>
              <a:gd name="connsiteY3-58" fmla="*/ 148604 h 148862"/>
              <a:gd name="connsiteX4-59" fmla="*/ 9 w 140173"/>
              <a:gd name="connsiteY4-60" fmla="*/ 71451 h 148862"/>
              <a:gd name="connsiteX0-61" fmla="*/ 9 w 141024"/>
              <a:gd name="connsiteY0-62" fmla="*/ 71451 h 148862"/>
              <a:gd name="connsiteX1-63" fmla="*/ 71446 w 141024"/>
              <a:gd name="connsiteY1-64" fmla="*/ 14 h 148862"/>
              <a:gd name="connsiteX2-65" fmla="*/ 140026 w 141024"/>
              <a:gd name="connsiteY2-66" fmla="*/ 77166 h 148862"/>
              <a:gd name="connsiteX3-67" fmla="*/ 74304 w 141024"/>
              <a:gd name="connsiteY3-68" fmla="*/ 148604 h 148862"/>
              <a:gd name="connsiteX4-69" fmla="*/ 9 w 141024"/>
              <a:gd name="connsiteY4-70" fmla="*/ 71451 h 148862"/>
              <a:gd name="connsiteX0-71" fmla="*/ 9 w 140173"/>
              <a:gd name="connsiteY0-72" fmla="*/ 71451 h 148862"/>
              <a:gd name="connsiteX1-73" fmla="*/ 71446 w 140173"/>
              <a:gd name="connsiteY1-74" fmla="*/ 14 h 148862"/>
              <a:gd name="connsiteX2-75" fmla="*/ 140026 w 140173"/>
              <a:gd name="connsiteY2-76" fmla="*/ 77166 h 148862"/>
              <a:gd name="connsiteX3-77" fmla="*/ 74304 w 140173"/>
              <a:gd name="connsiteY3-78" fmla="*/ 148604 h 148862"/>
              <a:gd name="connsiteX4-79" fmla="*/ 9 w 140173"/>
              <a:gd name="connsiteY4-80" fmla="*/ 71451 h 148862"/>
              <a:gd name="connsiteX0-81" fmla="*/ 9 w 140257"/>
              <a:gd name="connsiteY0-82" fmla="*/ 71451 h 148862"/>
              <a:gd name="connsiteX1-83" fmla="*/ 71446 w 140257"/>
              <a:gd name="connsiteY1-84" fmla="*/ 14 h 148862"/>
              <a:gd name="connsiteX2-85" fmla="*/ 140026 w 140257"/>
              <a:gd name="connsiteY2-86" fmla="*/ 77166 h 148862"/>
              <a:gd name="connsiteX3-87" fmla="*/ 74304 w 140257"/>
              <a:gd name="connsiteY3-88" fmla="*/ 148604 h 148862"/>
              <a:gd name="connsiteX4-89" fmla="*/ 9 w 140257"/>
              <a:gd name="connsiteY4-90" fmla="*/ 71451 h 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257" h="148862">
                <a:moveTo>
                  <a:pt x="9" y="71451"/>
                </a:moveTo>
                <a:cubicBezTo>
                  <a:pt x="-467" y="46686"/>
                  <a:pt x="19535" y="-938"/>
                  <a:pt x="71446" y="14"/>
                </a:cubicBezTo>
                <a:cubicBezTo>
                  <a:pt x="123357" y="966"/>
                  <a:pt x="142638" y="44242"/>
                  <a:pt x="140026" y="77166"/>
                </a:cubicBezTo>
                <a:cubicBezTo>
                  <a:pt x="141931" y="102883"/>
                  <a:pt x="125739" y="152890"/>
                  <a:pt x="74304" y="148604"/>
                </a:cubicBezTo>
                <a:cubicBezTo>
                  <a:pt x="22869" y="144318"/>
                  <a:pt x="485" y="96216"/>
                  <a:pt x="9" y="71451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3" name="任意多边形 83"/>
          <p:cNvSpPr/>
          <p:nvPr userDrawn="1">
            <p:custDataLst>
              <p:tags r:id="rId16"/>
            </p:custDataLst>
          </p:nvPr>
        </p:nvSpPr>
        <p:spPr>
          <a:xfrm rot="377494">
            <a:off x="3971889" y="2159816"/>
            <a:ext cx="494425" cy="805300"/>
          </a:xfrm>
          <a:custGeom>
            <a:avLst/>
            <a:gdLst>
              <a:gd name="connsiteX0" fmla="*/ 131483 w 768692"/>
              <a:gd name="connsiteY0" fmla="*/ 0 h 962212"/>
              <a:gd name="connsiteX1" fmla="*/ 394448 w 768692"/>
              <a:gd name="connsiteY1" fmla="*/ 197223 h 962212"/>
              <a:gd name="connsiteX2" fmla="*/ 621553 w 768692"/>
              <a:gd name="connsiteY2" fmla="*/ 137459 h 962212"/>
              <a:gd name="connsiteX3" fmla="*/ 764989 w 768692"/>
              <a:gd name="connsiteY3" fmla="*/ 472141 h 962212"/>
              <a:gd name="connsiteX4" fmla="*/ 472142 w 768692"/>
              <a:gd name="connsiteY4" fmla="*/ 531906 h 962212"/>
              <a:gd name="connsiteX5" fmla="*/ 591671 w 768692"/>
              <a:gd name="connsiteY5" fmla="*/ 770965 h 962212"/>
              <a:gd name="connsiteX6" fmla="*/ 442259 w 768692"/>
              <a:gd name="connsiteY6" fmla="*/ 806823 h 962212"/>
              <a:gd name="connsiteX7" fmla="*/ 352612 w 768692"/>
              <a:gd name="connsiteY7" fmla="*/ 693271 h 962212"/>
              <a:gd name="connsiteX8" fmla="*/ 197224 w 768692"/>
              <a:gd name="connsiteY8" fmla="*/ 878541 h 962212"/>
              <a:gd name="connsiteX9" fmla="*/ 0 w 768692"/>
              <a:gd name="connsiteY9" fmla="*/ 962212 h 962212"/>
              <a:gd name="connsiteX0-1" fmla="*/ 61103 w 698312"/>
              <a:gd name="connsiteY0-2" fmla="*/ 0 h 1082820"/>
              <a:gd name="connsiteX1-3" fmla="*/ 324068 w 698312"/>
              <a:gd name="connsiteY1-4" fmla="*/ 197223 h 1082820"/>
              <a:gd name="connsiteX2-5" fmla="*/ 551173 w 698312"/>
              <a:gd name="connsiteY2-6" fmla="*/ 137459 h 1082820"/>
              <a:gd name="connsiteX3-7" fmla="*/ 694609 w 698312"/>
              <a:gd name="connsiteY3-8" fmla="*/ 472141 h 1082820"/>
              <a:gd name="connsiteX4-9" fmla="*/ 401762 w 698312"/>
              <a:gd name="connsiteY4-10" fmla="*/ 531906 h 1082820"/>
              <a:gd name="connsiteX5-11" fmla="*/ 521291 w 698312"/>
              <a:gd name="connsiteY5-12" fmla="*/ 770965 h 1082820"/>
              <a:gd name="connsiteX6-13" fmla="*/ 371879 w 698312"/>
              <a:gd name="connsiteY6-14" fmla="*/ 806823 h 1082820"/>
              <a:gd name="connsiteX7-15" fmla="*/ 282232 w 698312"/>
              <a:gd name="connsiteY7-16" fmla="*/ 693271 h 1082820"/>
              <a:gd name="connsiteX8-17" fmla="*/ 126844 w 698312"/>
              <a:gd name="connsiteY8-18" fmla="*/ 878541 h 1082820"/>
              <a:gd name="connsiteX9-19" fmla="*/ 0 w 698312"/>
              <a:gd name="connsiteY9-20" fmla="*/ 1082820 h 1082820"/>
              <a:gd name="connsiteX0-21" fmla="*/ 61103 w 698312"/>
              <a:gd name="connsiteY0-22" fmla="*/ 0 h 1082820"/>
              <a:gd name="connsiteX1-23" fmla="*/ 324068 w 698312"/>
              <a:gd name="connsiteY1-24" fmla="*/ 197223 h 1082820"/>
              <a:gd name="connsiteX2-25" fmla="*/ 551173 w 698312"/>
              <a:gd name="connsiteY2-26" fmla="*/ 137459 h 1082820"/>
              <a:gd name="connsiteX3-27" fmla="*/ 694609 w 698312"/>
              <a:gd name="connsiteY3-28" fmla="*/ 472141 h 1082820"/>
              <a:gd name="connsiteX4-29" fmla="*/ 401762 w 698312"/>
              <a:gd name="connsiteY4-30" fmla="*/ 531906 h 1082820"/>
              <a:gd name="connsiteX5-31" fmla="*/ 521291 w 698312"/>
              <a:gd name="connsiteY5-32" fmla="*/ 770965 h 1082820"/>
              <a:gd name="connsiteX6-33" fmla="*/ 371879 w 698312"/>
              <a:gd name="connsiteY6-34" fmla="*/ 806823 h 1082820"/>
              <a:gd name="connsiteX7-35" fmla="*/ 282232 w 698312"/>
              <a:gd name="connsiteY7-36" fmla="*/ 693271 h 1082820"/>
              <a:gd name="connsiteX8-37" fmla="*/ 176111 w 698312"/>
              <a:gd name="connsiteY8-38" fmla="*/ 905342 h 1082820"/>
              <a:gd name="connsiteX9-39" fmla="*/ 0 w 698312"/>
              <a:gd name="connsiteY9-40" fmla="*/ 1082820 h 10828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98312" h="1082820">
                <a:moveTo>
                  <a:pt x="61103" y="0"/>
                </a:moveTo>
                <a:cubicBezTo>
                  <a:pt x="151746" y="87156"/>
                  <a:pt x="242390" y="174313"/>
                  <a:pt x="324068" y="197223"/>
                </a:cubicBezTo>
                <a:cubicBezTo>
                  <a:pt x="405746" y="220133"/>
                  <a:pt x="489416" y="91639"/>
                  <a:pt x="551173" y="137459"/>
                </a:cubicBezTo>
                <a:cubicBezTo>
                  <a:pt x="612930" y="183279"/>
                  <a:pt x="719511" y="406400"/>
                  <a:pt x="694609" y="472141"/>
                </a:cubicBezTo>
                <a:cubicBezTo>
                  <a:pt x="669707" y="537882"/>
                  <a:pt x="430648" y="482102"/>
                  <a:pt x="401762" y="531906"/>
                </a:cubicBezTo>
                <a:cubicBezTo>
                  <a:pt x="372876" y="581710"/>
                  <a:pt x="526272" y="725146"/>
                  <a:pt x="521291" y="770965"/>
                </a:cubicBezTo>
                <a:cubicBezTo>
                  <a:pt x="516311" y="816785"/>
                  <a:pt x="411722" y="819772"/>
                  <a:pt x="371879" y="806823"/>
                </a:cubicBezTo>
                <a:cubicBezTo>
                  <a:pt x="332036" y="793874"/>
                  <a:pt x="314860" y="676851"/>
                  <a:pt x="282232" y="693271"/>
                </a:cubicBezTo>
                <a:cubicBezTo>
                  <a:pt x="249604" y="709691"/>
                  <a:pt x="223150" y="840417"/>
                  <a:pt x="176111" y="905342"/>
                </a:cubicBezTo>
                <a:cubicBezTo>
                  <a:pt x="129072" y="970267"/>
                  <a:pt x="69227" y="1063396"/>
                  <a:pt x="0" y="108282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4" name="任意多边形 84"/>
          <p:cNvSpPr/>
          <p:nvPr userDrawn="1">
            <p:custDataLst>
              <p:tags r:id="rId17"/>
            </p:custDataLst>
          </p:nvPr>
        </p:nvSpPr>
        <p:spPr>
          <a:xfrm rot="377494">
            <a:off x="4315580" y="2860247"/>
            <a:ext cx="107992" cy="133583"/>
          </a:xfrm>
          <a:custGeom>
            <a:avLst/>
            <a:gdLst>
              <a:gd name="connsiteX0" fmla="*/ 6763 w 126447"/>
              <a:gd name="connsiteY0" fmla="*/ 18499 h 191822"/>
              <a:gd name="connsiteX1" fmla="*/ 126292 w 126447"/>
              <a:gd name="connsiteY1" fmla="*/ 24476 h 191822"/>
              <a:gd name="connsiteX2" fmla="*/ 30669 w 126447"/>
              <a:gd name="connsiteY2" fmla="*/ 191817 h 191822"/>
              <a:gd name="connsiteX3" fmla="*/ 6763 w 126447"/>
              <a:gd name="connsiteY3" fmla="*/ 18499 h 191822"/>
              <a:gd name="connsiteX0-1" fmla="*/ 394 w 120595"/>
              <a:gd name="connsiteY0-2" fmla="*/ 16500 h 159942"/>
              <a:gd name="connsiteX1-3" fmla="*/ 119923 w 120595"/>
              <a:gd name="connsiteY1-4" fmla="*/ 22477 h 159942"/>
              <a:gd name="connsiteX2-5" fmla="*/ 84065 w 120595"/>
              <a:gd name="connsiteY2-6" fmla="*/ 159936 h 159942"/>
              <a:gd name="connsiteX3-7" fmla="*/ 394 w 120595"/>
              <a:gd name="connsiteY3-8" fmla="*/ 16500 h 159942"/>
              <a:gd name="connsiteX0-9" fmla="*/ 939 w 129518"/>
              <a:gd name="connsiteY0-10" fmla="*/ 16500 h 160211"/>
              <a:gd name="connsiteX1-11" fmla="*/ 120468 w 129518"/>
              <a:gd name="connsiteY1-12" fmla="*/ 22477 h 160211"/>
              <a:gd name="connsiteX2-13" fmla="*/ 84610 w 129518"/>
              <a:gd name="connsiteY2-14" fmla="*/ 159936 h 160211"/>
              <a:gd name="connsiteX3-15" fmla="*/ 939 w 129518"/>
              <a:gd name="connsiteY3-16" fmla="*/ 16500 h 160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9518" h="160211">
                <a:moveTo>
                  <a:pt x="939" y="16500"/>
                </a:moveTo>
                <a:cubicBezTo>
                  <a:pt x="6915" y="-6410"/>
                  <a:pt x="116484" y="-6409"/>
                  <a:pt x="120468" y="22477"/>
                </a:cubicBezTo>
                <a:cubicBezTo>
                  <a:pt x="124452" y="51363"/>
                  <a:pt x="152344" y="152964"/>
                  <a:pt x="84610" y="159936"/>
                </a:cubicBezTo>
                <a:cubicBezTo>
                  <a:pt x="16876" y="166908"/>
                  <a:pt x="-5037" y="39410"/>
                  <a:pt x="939" y="16500"/>
                </a:cubicBezTo>
                <a:close/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5" name="任意多边形 85"/>
          <p:cNvSpPr/>
          <p:nvPr userDrawn="1">
            <p:custDataLst>
              <p:tags r:id="rId18"/>
            </p:custDataLst>
          </p:nvPr>
        </p:nvSpPr>
        <p:spPr>
          <a:xfrm rot="377494">
            <a:off x="4679468" y="2054003"/>
            <a:ext cx="554837" cy="1001720"/>
          </a:xfrm>
          <a:custGeom>
            <a:avLst/>
            <a:gdLst>
              <a:gd name="connsiteX0" fmla="*/ 420402 w 665437"/>
              <a:gd name="connsiteY0" fmla="*/ 0 h 1201399"/>
              <a:gd name="connsiteX1" fmla="*/ 181343 w 665437"/>
              <a:gd name="connsiteY1" fmla="*/ 161365 h 1201399"/>
              <a:gd name="connsiteX2" fmla="*/ 37908 w 665437"/>
              <a:gd name="connsiteY2" fmla="*/ 173318 h 1201399"/>
              <a:gd name="connsiteX3" fmla="*/ 2049 w 665437"/>
              <a:gd name="connsiteY3" fmla="*/ 239059 h 1201399"/>
              <a:gd name="connsiteX4" fmla="*/ 37908 w 665437"/>
              <a:gd name="connsiteY4" fmla="*/ 579718 h 1201399"/>
              <a:gd name="connsiteX5" fmla="*/ 306849 w 665437"/>
              <a:gd name="connsiteY5" fmla="*/ 753036 h 1201399"/>
              <a:gd name="connsiteX6" fmla="*/ 282943 w 665437"/>
              <a:gd name="connsiteY6" fmla="*/ 926353 h 1201399"/>
              <a:gd name="connsiteX7" fmla="*/ 336731 w 665437"/>
              <a:gd name="connsiteY7" fmla="*/ 1093695 h 1201399"/>
              <a:gd name="connsiteX8" fmla="*/ 306849 w 665437"/>
              <a:gd name="connsiteY8" fmla="*/ 1201271 h 1201399"/>
              <a:gd name="connsiteX9" fmla="*/ 408449 w 665437"/>
              <a:gd name="connsiteY9" fmla="*/ 1111624 h 1201399"/>
              <a:gd name="connsiteX10" fmla="*/ 444308 w 665437"/>
              <a:gd name="connsiteY10" fmla="*/ 944283 h 1201399"/>
              <a:gd name="connsiteX11" fmla="*/ 516025 w 665437"/>
              <a:gd name="connsiteY11" fmla="*/ 818777 h 1201399"/>
              <a:gd name="connsiteX12" fmla="*/ 665437 w 665437"/>
              <a:gd name="connsiteY12" fmla="*/ 753036 h 120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5437" h="1201399">
                <a:moveTo>
                  <a:pt x="420402" y="0"/>
                </a:moveTo>
                <a:cubicBezTo>
                  <a:pt x="332747" y="66239"/>
                  <a:pt x="245092" y="132479"/>
                  <a:pt x="181343" y="161365"/>
                </a:cubicBezTo>
                <a:cubicBezTo>
                  <a:pt x="117594" y="190251"/>
                  <a:pt x="67790" y="160369"/>
                  <a:pt x="37908" y="173318"/>
                </a:cubicBezTo>
                <a:cubicBezTo>
                  <a:pt x="8026" y="186267"/>
                  <a:pt x="2049" y="171326"/>
                  <a:pt x="2049" y="239059"/>
                </a:cubicBezTo>
                <a:cubicBezTo>
                  <a:pt x="2049" y="306792"/>
                  <a:pt x="-12892" y="494055"/>
                  <a:pt x="37908" y="579718"/>
                </a:cubicBezTo>
                <a:cubicBezTo>
                  <a:pt x="88708" y="665381"/>
                  <a:pt x="266010" y="695264"/>
                  <a:pt x="306849" y="753036"/>
                </a:cubicBezTo>
                <a:cubicBezTo>
                  <a:pt x="347688" y="810808"/>
                  <a:pt x="277963" y="869577"/>
                  <a:pt x="282943" y="926353"/>
                </a:cubicBezTo>
                <a:cubicBezTo>
                  <a:pt x="287923" y="983129"/>
                  <a:pt x="332747" y="1047875"/>
                  <a:pt x="336731" y="1093695"/>
                </a:cubicBezTo>
                <a:cubicBezTo>
                  <a:pt x="340715" y="1139515"/>
                  <a:pt x="294896" y="1198283"/>
                  <a:pt x="306849" y="1201271"/>
                </a:cubicBezTo>
                <a:cubicBezTo>
                  <a:pt x="318802" y="1204259"/>
                  <a:pt x="385539" y="1154455"/>
                  <a:pt x="408449" y="1111624"/>
                </a:cubicBezTo>
                <a:cubicBezTo>
                  <a:pt x="431359" y="1068793"/>
                  <a:pt x="426379" y="993091"/>
                  <a:pt x="444308" y="944283"/>
                </a:cubicBezTo>
                <a:cubicBezTo>
                  <a:pt x="462237" y="895475"/>
                  <a:pt x="479170" y="850651"/>
                  <a:pt x="516025" y="818777"/>
                </a:cubicBezTo>
                <a:cubicBezTo>
                  <a:pt x="552880" y="786903"/>
                  <a:pt x="609158" y="769969"/>
                  <a:pt x="665437" y="753036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6" name="任意多边形 86"/>
          <p:cNvSpPr/>
          <p:nvPr userDrawn="1">
            <p:custDataLst>
              <p:tags r:id="rId19"/>
            </p:custDataLst>
          </p:nvPr>
        </p:nvSpPr>
        <p:spPr>
          <a:xfrm rot="377494">
            <a:off x="5047123" y="2924030"/>
            <a:ext cx="104645" cy="199326"/>
          </a:xfrm>
          <a:custGeom>
            <a:avLst/>
            <a:gdLst>
              <a:gd name="connsiteX0" fmla="*/ 125506 w 125506"/>
              <a:gd name="connsiteY0" fmla="*/ 0 h 239059"/>
              <a:gd name="connsiteX1" fmla="*/ 59765 w 125506"/>
              <a:gd name="connsiteY1" fmla="*/ 23906 h 239059"/>
              <a:gd name="connsiteX2" fmla="*/ 0 w 125506"/>
              <a:gd name="connsiteY2" fmla="*/ 143435 h 239059"/>
              <a:gd name="connsiteX3" fmla="*/ 59765 w 125506"/>
              <a:gd name="connsiteY3" fmla="*/ 239059 h 23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506" h="239059">
                <a:moveTo>
                  <a:pt x="125506" y="0"/>
                </a:moveTo>
                <a:cubicBezTo>
                  <a:pt x="103094" y="0"/>
                  <a:pt x="80683" y="0"/>
                  <a:pt x="59765" y="23906"/>
                </a:cubicBezTo>
                <a:cubicBezTo>
                  <a:pt x="38847" y="47812"/>
                  <a:pt x="0" y="107576"/>
                  <a:pt x="0" y="143435"/>
                </a:cubicBezTo>
                <a:cubicBezTo>
                  <a:pt x="0" y="179294"/>
                  <a:pt x="29882" y="209176"/>
                  <a:pt x="59765" y="239059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7" name="任意多边形 65"/>
          <p:cNvSpPr/>
          <p:nvPr userDrawn="1">
            <p:custDataLst>
              <p:tags r:id="rId20"/>
            </p:custDataLst>
          </p:nvPr>
        </p:nvSpPr>
        <p:spPr>
          <a:xfrm rot="20657023">
            <a:off x="4886401" y="2533030"/>
            <a:ext cx="379172" cy="18060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8" name="任意多边形 66"/>
          <p:cNvSpPr/>
          <p:nvPr userDrawn="1">
            <p:custDataLst>
              <p:tags r:id="rId21"/>
            </p:custDataLst>
          </p:nvPr>
        </p:nvSpPr>
        <p:spPr>
          <a:xfrm rot="20657023">
            <a:off x="4658344" y="2201265"/>
            <a:ext cx="484739" cy="25783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59" name="任意多边形 67"/>
          <p:cNvSpPr/>
          <p:nvPr userDrawn="1">
            <p:custDataLst>
              <p:tags r:id="rId22"/>
            </p:custDataLst>
          </p:nvPr>
        </p:nvSpPr>
        <p:spPr>
          <a:xfrm rot="20657023">
            <a:off x="3888182" y="2274644"/>
            <a:ext cx="246780" cy="11981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0" name="任意多边形 68"/>
          <p:cNvSpPr/>
          <p:nvPr userDrawn="1">
            <p:custDataLst>
              <p:tags r:id="rId23"/>
            </p:custDataLst>
          </p:nvPr>
        </p:nvSpPr>
        <p:spPr>
          <a:xfrm rot="20657023">
            <a:off x="4887156" y="2419109"/>
            <a:ext cx="355052" cy="209392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1" name="任意多边形 69"/>
          <p:cNvSpPr/>
          <p:nvPr userDrawn="1">
            <p:custDataLst>
              <p:tags r:id="rId24"/>
            </p:custDataLst>
          </p:nvPr>
        </p:nvSpPr>
        <p:spPr>
          <a:xfrm rot="20657023">
            <a:off x="3874472" y="2466821"/>
            <a:ext cx="584879" cy="32208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2" name="任意多边形 70"/>
          <p:cNvSpPr/>
          <p:nvPr userDrawn="1">
            <p:custDataLst>
              <p:tags r:id="rId25"/>
            </p:custDataLst>
          </p:nvPr>
        </p:nvSpPr>
        <p:spPr>
          <a:xfrm rot="20657023">
            <a:off x="4803839" y="2328509"/>
            <a:ext cx="439788" cy="224405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3" name="任意多边形 71"/>
          <p:cNvSpPr/>
          <p:nvPr userDrawn="1">
            <p:custDataLst>
              <p:tags r:id="rId26"/>
            </p:custDataLst>
          </p:nvPr>
        </p:nvSpPr>
        <p:spPr>
          <a:xfrm rot="20657023">
            <a:off x="4751495" y="2264873"/>
            <a:ext cx="428470" cy="2094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4" name="任意多边形 72"/>
          <p:cNvSpPr/>
          <p:nvPr userDrawn="1">
            <p:custDataLst>
              <p:tags r:id="rId27"/>
            </p:custDataLst>
          </p:nvPr>
        </p:nvSpPr>
        <p:spPr>
          <a:xfrm rot="20657023">
            <a:off x="4714077" y="2163265"/>
            <a:ext cx="333148" cy="173468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5" name="任意多边形 73"/>
          <p:cNvSpPr/>
          <p:nvPr userDrawn="1">
            <p:custDataLst>
              <p:tags r:id="rId28"/>
            </p:custDataLst>
          </p:nvPr>
        </p:nvSpPr>
        <p:spPr>
          <a:xfrm rot="20657023">
            <a:off x="4309991" y="2461749"/>
            <a:ext cx="160721" cy="6131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6" name="任意多边形 74"/>
          <p:cNvSpPr/>
          <p:nvPr userDrawn="1">
            <p:custDataLst>
              <p:tags r:id="rId29"/>
            </p:custDataLst>
          </p:nvPr>
        </p:nvSpPr>
        <p:spPr>
          <a:xfrm rot="20657023">
            <a:off x="3878780" y="2380022"/>
            <a:ext cx="411707" cy="21162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7" name="任意多边形 75"/>
          <p:cNvSpPr/>
          <p:nvPr userDrawn="1">
            <p:custDataLst>
              <p:tags r:id="rId30"/>
            </p:custDataLst>
          </p:nvPr>
        </p:nvSpPr>
        <p:spPr>
          <a:xfrm rot="20657023">
            <a:off x="4876465" y="2614984"/>
            <a:ext cx="416281" cy="200437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8" name="任意多边形 76"/>
          <p:cNvSpPr/>
          <p:nvPr userDrawn="1">
            <p:custDataLst>
              <p:tags r:id="rId31"/>
            </p:custDataLst>
          </p:nvPr>
        </p:nvSpPr>
        <p:spPr>
          <a:xfrm rot="20657023">
            <a:off x="4878148" y="2893520"/>
            <a:ext cx="135198" cy="8268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69" name="任意多边形 77"/>
          <p:cNvSpPr/>
          <p:nvPr userDrawn="1">
            <p:custDataLst>
              <p:tags r:id="rId32"/>
            </p:custDataLst>
          </p:nvPr>
        </p:nvSpPr>
        <p:spPr>
          <a:xfrm rot="20657023">
            <a:off x="4693784" y="2206575"/>
            <a:ext cx="154733" cy="10915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70" name="任意多边形 78"/>
          <p:cNvSpPr/>
          <p:nvPr userDrawn="1">
            <p:custDataLst>
              <p:tags r:id="rId33"/>
            </p:custDataLst>
          </p:nvPr>
        </p:nvSpPr>
        <p:spPr>
          <a:xfrm rot="20657023">
            <a:off x="3860126" y="2330946"/>
            <a:ext cx="324831" cy="169719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71" name="任意多边形 79"/>
          <p:cNvSpPr/>
          <p:nvPr userDrawn="1">
            <p:custDataLst>
              <p:tags r:id="rId34"/>
            </p:custDataLst>
          </p:nvPr>
        </p:nvSpPr>
        <p:spPr>
          <a:xfrm rot="20657023">
            <a:off x="3865612" y="2397903"/>
            <a:ext cx="554291" cy="301991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72" name="任意多边形 80"/>
          <p:cNvSpPr/>
          <p:nvPr userDrawn="1">
            <p:custDataLst>
              <p:tags r:id="rId35"/>
            </p:custDataLst>
          </p:nvPr>
        </p:nvSpPr>
        <p:spPr>
          <a:xfrm rot="20657023">
            <a:off x="4195782" y="2626997"/>
            <a:ext cx="83786" cy="5134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sp>
        <p:nvSpPr>
          <p:cNvPr id="73" name="任意多边形 81"/>
          <p:cNvSpPr/>
          <p:nvPr userDrawn="1">
            <p:custDataLst>
              <p:tags r:id="rId36"/>
            </p:custDataLst>
          </p:nvPr>
        </p:nvSpPr>
        <p:spPr>
          <a:xfrm rot="20657023">
            <a:off x="4228949" y="2686737"/>
            <a:ext cx="83786" cy="51343"/>
          </a:xfrm>
          <a:custGeom>
            <a:avLst/>
            <a:gdLst>
              <a:gd name="connsiteX0" fmla="*/ 0 w 145605"/>
              <a:gd name="connsiteY0" fmla="*/ 221320 h 221320"/>
              <a:gd name="connsiteX1" fmla="*/ 66978 w 145605"/>
              <a:gd name="connsiteY1" fmla="*/ 107748 h 221320"/>
              <a:gd name="connsiteX2" fmla="*/ 145605 w 145605"/>
              <a:gd name="connsiteY2" fmla="*/ 0 h 22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05" h="221320">
                <a:moveTo>
                  <a:pt x="0" y="221320"/>
                </a:moveTo>
                <a:cubicBezTo>
                  <a:pt x="21355" y="182977"/>
                  <a:pt x="42711" y="144635"/>
                  <a:pt x="66978" y="107748"/>
                </a:cubicBezTo>
                <a:cubicBezTo>
                  <a:pt x="91245" y="70861"/>
                  <a:pt x="118425" y="35430"/>
                  <a:pt x="145605" y="0"/>
                </a:cubicBezTo>
              </a:path>
            </a:pathLst>
          </a:custGeom>
          <a:noFill/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/>
          </a:p>
        </p:txBody>
      </p:sp>
      <p:cxnSp>
        <p:nvCxnSpPr>
          <p:cNvPr id="74" name="直接连接符 73"/>
          <p:cNvCxnSpPr/>
          <p:nvPr userDrawn="1">
            <p:custDataLst>
              <p:tags r:id="rId37"/>
            </p:custDataLst>
          </p:nvPr>
        </p:nvCxnSpPr>
        <p:spPr>
          <a:xfrm flipV="1">
            <a:off x="1897469" y="4174111"/>
            <a:ext cx="538797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多边形 118"/>
          <p:cNvSpPr/>
          <p:nvPr userDrawn="1">
            <p:custDataLst>
              <p:tags r:id="rId38"/>
            </p:custDataLst>
          </p:nvPr>
        </p:nvSpPr>
        <p:spPr>
          <a:xfrm flipH="1" flipV="1">
            <a:off x="1828382" y="2608965"/>
            <a:ext cx="180504" cy="30157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bg1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rgbClr val="9E0000"/>
              </a:solidFill>
            </a:endParaRPr>
          </a:p>
        </p:txBody>
      </p:sp>
      <p:sp>
        <p:nvSpPr>
          <p:cNvPr id="76" name="任意多边形 119"/>
          <p:cNvSpPr/>
          <p:nvPr userDrawn="1">
            <p:custDataLst>
              <p:tags r:id="rId39"/>
            </p:custDataLst>
          </p:nvPr>
        </p:nvSpPr>
        <p:spPr>
          <a:xfrm flipH="1">
            <a:off x="7645899" y="3968006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rgbClr val="9E0000"/>
              </a:solidFill>
            </a:endParaRPr>
          </a:p>
        </p:txBody>
      </p:sp>
      <p:sp>
        <p:nvSpPr>
          <p:cNvPr id="77" name="任意多边形 120"/>
          <p:cNvSpPr/>
          <p:nvPr userDrawn="1">
            <p:custDataLst>
              <p:tags r:id="rId40"/>
            </p:custDataLst>
          </p:nvPr>
        </p:nvSpPr>
        <p:spPr>
          <a:xfrm flipH="1" flipV="1">
            <a:off x="6556587" y="1649844"/>
            <a:ext cx="290034" cy="376772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35">
              <a:solidFill>
                <a:srgbClr val="9E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326688" y="1149080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0" y="1200150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888000" y="1200150"/>
            <a:ext cx="4627800" cy="405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0" y="240030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368363" y="1131094"/>
            <a:ext cx="1146987" cy="435887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1131094"/>
            <a:ext cx="6659969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8650" y="1270907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720250"/>
            <a:ext cx="7349400" cy="7641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27550"/>
            <a:ext cx="7349400" cy="3537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>
            <a:off x="8310086" y="5122545"/>
            <a:ext cx="580549" cy="667703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1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3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4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5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6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7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8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9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40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4" name="Freeform 16"/>
            <p:cNvSpPr/>
            <p:nvPr>
              <p:custDataLst>
                <p:tags r:id="rId15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5" name="Freeform 17"/>
            <p:cNvSpPr/>
            <p:nvPr>
              <p:custDataLst>
                <p:tags r:id="rId16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</p:grpSp>
      <p:pic>
        <p:nvPicPr>
          <p:cNvPr id="6" name="图片 5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326688" y="1149080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600" y="108540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8323421" y="1140619"/>
            <a:ext cx="543401" cy="75057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 userDrawn="1">
            <p:custDataLst>
              <p:tags r:id="rId11"/>
            </p:custDataLst>
          </p:nvPr>
        </p:nvGrpSpPr>
        <p:grpSpPr>
          <a:xfrm>
            <a:off x="236220" y="5108734"/>
            <a:ext cx="580549" cy="667703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2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1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3" name="Freeform 8"/>
            <p:cNvSpPr/>
            <p:nvPr>
              <p:custDataLst>
                <p:tags r:id="rId15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4" name="Freeform 9"/>
            <p:cNvSpPr/>
            <p:nvPr>
              <p:custDataLst>
                <p:tags r:id="rId16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5" name="Freeform 10"/>
            <p:cNvSpPr/>
            <p:nvPr>
              <p:custDataLst>
                <p:tags r:id="rId17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6" name="Freeform 11"/>
            <p:cNvSpPr/>
            <p:nvPr>
              <p:custDataLst>
                <p:tags r:id="rId18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7" name="Freeform 12"/>
            <p:cNvSpPr/>
            <p:nvPr>
              <p:custDataLst>
                <p:tags r:id="rId19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8" name="Freeform 13"/>
            <p:cNvSpPr/>
            <p:nvPr>
              <p:custDataLst>
                <p:tags r:id="rId20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9" name="Freeform 14"/>
            <p:cNvSpPr/>
            <p:nvPr>
              <p:custDataLst>
                <p:tags r:id="rId21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40" name="Freeform 15"/>
            <p:cNvSpPr/>
            <p:nvPr>
              <p:custDataLst>
                <p:tags r:id="rId22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4" name="Freeform 16"/>
            <p:cNvSpPr/>
            <p:nvPr>
              <p:custDataLst>
                <p:tags r:id="rId23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5" name="Freeform 17"/>
            <p:cNvSpPr/>
            <p:nvPr>
              <p:custDataLst>
                <p:tags r:id="rId24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5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6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857250"/>
            <a:ext cx="3617595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476" flipH="1">
            <a:off x="8380552" y="1481027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4"/>
          <p:cNvSpPr>
            <a:spLocks noEditPoints="1"/>
          </p:cNvSpPr>
          <p:nvPr userDrawn="1">
            <p:custDataLst>
              <p:tags r:id="rId12"/>
            </p:custDataLst>
          </p:nvPr>
        </p:nvSpPr>
        <p:spPr bwMode="auto">
          <a:xfrm flipH="1">
            <a:off x="8197015" y="1182605"/>
            <a:ext cx="378458" cy="24538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735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13"/>
            </p:custDataLst>
          </p:nvPr>
        </p:nvGrpSpPr>
        <p:grpSpPr>
          <a:xfrm>
            <a:off x="85249" y="5193506"/>
            <a:ext cx="543401" cy="75057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14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15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16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17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18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9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8310086" y="5122545"/>
            <a:ext cx="580549" cy="667703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1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3" name="Freeform 8"/>
            <p:cNvSpPr/>
            <p:nvPr>
              <p:custDataLst>
                <p:tags r:id="rId7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4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5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6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7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8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9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40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4" name="Freeform 16"/>
            <p:cNvSpPr/>
            <p:nvPr>
              <p:custDataLst>
                <p:tags r:id="rId15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5" name="Freeform 17"/>
            <p:cNvSpPr/>
            <p:nvPr>
              <p:custDataLst>
                <p:tags r:id="rId16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</p:grpSp>
      <p:sp>
        <p:nvSpPr>
          <p:cNvPr id="10" name="矩形 9"/>
          <p:cNvSpPr/>
          <p:nvPr userDrawn="1">
            <p:custDataLst>
              <p:tags r:id="rId17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2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23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24"/>
            </p:custDataLst>
          </p:nvPr>
        </p:nvGrpSpPr>
        <p:grpSpPr>
          <a:xfrm>
            <a:off x="85249" y="938689"/>
            <a:ext cx="543401" cy="75057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2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2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2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2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2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3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2523">
            <a:off x="326688" y="1149080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103545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12"/>
            </p:custDataLst>
          </p:nvPr>
        </p:nvGrpSpPr>
        <p:grpSpPr>
          <a:xfrm>
            <a:off x="8310086" y="5122545"/>
            <a:ext cx="580549" cy="667703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3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1" name="Freeform 6"/>
            <p:cNvSpPr/>
            <p:nvPr>
              <p:custDataLst>
                <p:tags r:id="rId14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3" name="Freeform 8"/>
            <p:cNvSpPr/>
            <p:nvPr>
              <p:custDataLst>
                <p:tags r:id="rId16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4" name="Freeform 9"/>
            <p:cNvSpPr/>
            <p:nvPr>
              <p:custDataLst>
                <p:tags r:id="rId17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5" name="Freeform 10"/>
            <p:cNvSpPr/>
            <p:nvPr>
              <p:custDataLst>
                <p:tags r:id="rId18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6" name="Freeform 11"/>
            <p:cNvSpPr/>
            <p:nvPr>
              <p:custDataLst>
                <p:tags r:id="rId19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7" name="Freeform 12"/>
            <p:cNvSpPr/>
            <p:nvPr>
              <p:custDataLst>
                <p:tags r:id="rId20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8" name="Freeform 13"/>
            <p:cNvSpPr/>
            <p:nvPr>
              <p:custDataLst>
                <p:tags r:id="rId21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9" name="Freeform 14"/>
            <p:cNvSpPr/>
            <p:nvPr>
              <p:custDataLst>
                <p:tags r:id="rId22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40" name="Freeform 15"/>
            <p:cNvSpPr/>
            <p:nvPr>
              <p:custDataLst>
                <p:tags r:id="rId23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4" name="Freeform 16"/>
            <p:cNvSpPr/>
            <p:nvPr>
              <p:custDataLst>
                <p:tags r:id="rId24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5" name="Freeform 17"/>
            <p:cNvSpPr/>
            <p:nvPr>
              <p:custDataLst>
                <p:tags r:id="rId25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4"/>
            </p:custDataLst>
          </p:nvPr>
        </p:nvGrpSpPr>
        <p:grpSpPr>
          <a:xfrm>
            <a:off x="294323" y="1129189"/>
            <a:ext cx="543401" cy="750570"/>
            <a:chOff x="1413107" y="1041560"/>
            <a:chExt cx="3428652" cy="4730919"/>
          </a:xfrm>
          <a:noFill/>
        </p:grpSpPr>
        <p:sp>
          <p:nvSpPr>
            <p:cNvPr id="13" name="任意多边形 51"/>
            <p:cNvSpPr/>
            <p:nvPr>
              <p:custDataLst>
                <p:tags r:id="rId5"/>
              </p:custDataLst>
            </p:nvPr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4" name="椭圆 31"/>
            <p:cNvSpPr/>
            <p:nvPr>
              <p:custDataLst>
                <p:tags r:id="rId6"/>
              </p:custDataLst>
            </p:nvPr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53"/>
            <p:cNvSpPr/>
            <p:nvPr>
              <p:custDataLst>
                <p:tags r:id="rId7"/>
              </p:custDataLst>
            </p:nvPr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6" name="任意多边形 54"/>
            <p:cNvSpPr/>
            <p:nvPr>
              <p:custDataLst>
                <p:tags r:id="rId8"/>
              </p:custDataLst>
            </p:nvPr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55"/>
            <p:cNvSpPr/>
            <p:nvPr>
              <p:custDataLst>
                <p:tags r:id="rId9"/>
              </p:custDataLst>
            </p:nvPr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  <p:sp>
          <p:nvSpPr>
            <p:cNvPr id="18" name="椭圆 31"/>
            <p:cNvSpPr/>
            <p:nvPr>
              <p:custDataLst>
                <p:tags r:id="rId10"/>
              </p:custDataLst>
            </p:nvPr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grp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735">
                <a:solidFill>
                  <a:schemeClr val="bg1"/>
                </a:solidFill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7476" flipH="1">
            <a:off x="8367693" y="1423400"/>
            <a:ext cx="4959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34"/>
          <p:cNvSpPr>
            <a:spLocks noEditPoints="1"/>
          </p:cNvSpPr>
          <p:nvPr userDrawn="1">
            <p:custDataLst>
              <p:tags r:id="rId13"/>
            </p:custDataLst>
          </p:nvPr>
        </p:nvSpPr>
        <p:spPr bwMode="auto">
          <a:xfrm flipH="1">
            <a:off x="8184156" y="1124978"/>
            <a:ext cx="378458" cy="24538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sz="1735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14"/>
            </p:custDataLst>
          </p:nvPr>
        </p:nvGrpSpPr>
        <p:grpSpPr>
          <a:xfrm>
            <a:off x="8310086" y="5122545"/>
            <a:ext cx="580549" cy="667703"/>
            <a:chOff x="4704522" y="2101176"/>
            <a:chExt cx="2782957" cy="3201257"/>
          </a:xfrm>
          <a:solidFill>
            <a:schemeClr val="bg1"/>
          </a:solidFill>
        </p:grpSpPr>
        <p:sp>
          <p:nvSpPr>
            <p:cNvPr id="30" name="Freeform 5"/>
            <p:cNvSpPr/>
            <p:nvPr>
              <p:custDataLst>
                <p:tags r:id="rId15"/>
              </p:custDataLst>
            </p:nvPr>
          </p:nvSpPr>
          <p:spPr bwMode="auto">
            <a:xfrm>
              <a:off x="5257272" y="2613377"/>
              <a:ext cx="74696" cy="106709"/>
            </a:xfrm>
            <a:custGeom>
              <a:avLst/>
              <a:gdLst>
                <a:gd name="T0" fmla="*/ 15 w 15"/>
                <a:gd name="T1" fmla="*/ 3 h 21"/>
                <a:gd name="T2" fmla="*/ 12 w 15"/>
                <a:gd name="T3" fmla="*/ 0 h 21"/>
                <a:gd name="T4" fmla="*/ 12 w 15"/>
                <a:gd name="T5" fmla="*/ 0 h 21"/>
                <a:gd name="T6" fmla="*/ 12 w 15"/>
                <a:gd name="T7" fmla="*/ 0 h 21"/>
                <a:gd name="T8" fmla="*/ 11 w 15"/>
                <a:gd name="T9" fmla="*/ 0 h 21"/>
                <a:gd name="T10" fmla="*/ 11 w 15"/>
                <a:gd name="T11" fmla="*/ 0 h 21"/>
                <a:gd name="T12" fmla="*/ 2 w 15"/>
                <a:gd name="T13" fmla="*/ 5 h 21"/>
                <a:gd name="T14" fmla="*/ 0 w 15"/>
                <a:gd name="T15" fmla="*/ 16 h 21"/>
                <a:gd name="T16" fmla="*/ 5 w 15"/>
                <a:gd name="T17" fmla="*/ 19 h 21"/>
                <a:gd name="T18" fmla="*/ 7 w 15"/>
                <a:gd name="T19" fmla="*/ 17 h 21"/>
                <a:gd name="T20" fmla="*/ 8 w 15"/>
                <a:gd name="T21" fmla="*/ 17 h 21"/>
                <a:gd name="T22" fmla="*/ 9 w 15"/>
                <a:gd name="T23" fmla="*/ 17 h 21"/>
                <a:gd name="T24" fmla="*/ 12 w 15"/>
                <a:gd name="T25" fmla="*/ 17 h 21"/>
                <a:gd name="T26" fmla="*/ 15 w 15"/>
                <a:gd name="T27" fmla="*/ 14 h 21"/>
                <a:gd name="T28" fmla="*/ 15 w 15"/>
                <a:gd name="T29" fmla="*/ 3 h 21"/>
                <a:gd name="T30" fmla="*/ 15 w 15"/>
                <a:gd name="T3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5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0" y="13"/>
                    <a:pt x="0" y="16"/>
                  </a:cubicBezTo>
                  <a:cubicBezTo>
                    <a:pt x="0" y="19"/>
                    <a:pt x="3" y="21"/>
                    <a:pt x="5" y="19"/>
                  </a:cubicBezTo>
                  <a:cubicBezTo>
                    <a:pt x="6" y="18"/>
                    <a:pt x="6" y="18"/>
                    <a:pt x="7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3" y="17"/>
                    <a:pt x="14" y="15"/>
                    <a:pt x="15" y="14"/>
                  </a:cubicBezTo>
                  <a:cubicBezTo>
                    <a:pt x="15" y="10"/>
                    <a:pt x="15" y="7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1" name="Freeform 6"/>
            <p:cNvSpPr/>
            <p:nvPr>
              <p:custDataLst>
                <p:tags r:id="rId16"/>
              </p:custDataLst>
            </p:nvPr>
          </p:nvSpPr>
          <p:spPr bwMode="auto">
            <a:xfrm>
              <a:off x="5231662" y="2820392"/>
              <a:ext cx="298784" cy="162197"/>
            </a:xfrm>
            <a:custGeom>
              <a:avLst/>
              <a:gdLst>
                <a:gd name="T0" fmla="*/ 52 w 59"/>
                <a:gd name="T1" fmla="*/ 18 h 32"/>
                <a:gd name="T2" fmla="*/ 27 w 59"/>
                <a:gd name="T3" fmla="*/ 20 h 32"/>
                <a:gd name="T4" fmla="*/ 5 w 59"/>
                <a:gd name="T5" fmla="*/ 2 h 32"/>
                <a:gd name="T6" fmla="*/ 0 w 59"/>
                <a:gd name="T7" fmla="*/ 3 h 32"/>
                <a:gd name="T8" fmla="*/ 27 w 59"/>
                <a:gd name="T9" fmla="*/ 27 h 32"/>
                <a:gd name="T10" fmla="*/ 58 w 59"/>
                <a:gd name="T11" fmla="*/ 20 h 32"/>
                <a:gd name="T12" fmla="*/ 52 w 59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2">
                  <a:moveTo>
                    <a:pt x="52" y="18"/>
                  </a:moveTo>
                  <a:cubicBezTo>
                    <a:pt x="48" y="25"/>
                    <a:pt x="33" y="22"/>
                    <a:pt x="27" y="20"/>
                  </a:cubicBezTo>
                  <a:cubicBezTo>
                    <a:pt x="18" y="18"/>
                    <a:pt x="6" y="12"/>
                    <a:pt x="5" y="2"/>
                  </a:cubicBezTo>
                  <a:cubicBezTo>
                    <a:pt x="5" y="0"/>
                    <a:pt x="0" y="0"/>
                    <a:pt x="0" y="3"/>
                  </a:cubicBezTo>
                  <a:cubicBezTo>
                    <a:pt x="0" y="17"/>
                    <a:pt x="15" y="24"/>
                    <a:pt x="27" y="27"/>
                  </a:cubicBezTo>
                  <a:cubicBezTo>
                    <a:pt x="36" y="30"/>
                    <a:pt x="53" y="32"/>
                    <a:pt x="58" y="20"/>
                  </a:cubicBezTo>
                  <a:cubicBezTo>
                    <a:pt x="59" y="17"/>
                    <a:pt x="54" y="15"/>
                    <a:pt x="52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2" name="Freeform 7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4704522" y="2252702"/>
              <a:ext cx="2782957" cy="3049731"/>
            </a:xfrm>
            <a:custGeom>
              <a:avLst/>
              <a:gdLst>
                <a:gd name="T0" fmla="*/ 512 w 549"/>
                <a:gd name="T1" fmla="*/ 222 h 602"/>
                <a:gd name="T2" fmla="*/ 498 w 549"/>
                <a:gd name="T3" fmla="*/ 16 h 602"/>
                <a:gd name="T4" fmla="*/ 434 w 549"/>
                <a:gd name="T5" fmla="*/ 157 h 602"/>
                <a:gd name="T6" fmla="*/ 360 w 549"/>
                <a:gd name="T7" fmla="*/ 282 h 602"/>
                <a:gd name="T8" fmla="*/ 305 w 549"/>
                <a:gd name="T9" fmla="*/ 238 h 602"/>
                <a:gd name="T10" fmla="*/ 252 w 549"/>
                <a:gd name="T11" fmla="*/ 260 h 602"/>
                <a:gd name="T12" fmla="*/ 178 w 549"/>
                <a:gd name="T13" fmla="*/ 291 h 602"/>
                <a:gd name="T14" fmla="*/ 168 w 549"/>
                <a:gd name="T15" fmla="*/ 139 h 602"/>
                <a:gd name="T16" fmla="*/ 61 w 549"/>
                <a:gd name="T17" fmla="*/ 184 h 602"/>
                <a:gd name="T18" fmla="*/ 51 w 549"/>
                <a:gd name="T19" fmla="*/ 283 h 602"/>
                <a:gd name="T20" fmla="*/ 13 w 549"/>
                <a:gd name="T21" fmla="*/ 380 h 602"/>
                <a:gd name="T22" fmla="*/ 50 w 549"/>
                <a:gd name="T23" fmla="*/ 327 h 602"/>
                <a:gd name="T24" fmla="*/ 77 w 549"/>
                <a:gd name="T25" fmla="*/ 548 h 602"/>
                <a:gd name="T26" fmla="*/ 32 w 549"/>
                <a:gd name="T27" fmla="*/ 602 h 602"/>
                <a:gd name="T28" fmla="*/ 68 w 549"/>
                <a:gd name="T29" fmla="*/ 591 h 602"/>
                <a:gd name="T30" fmla="*/ 125 w 549"/>
                <a:gd name="T31" fmla="*/ 400 h 602"/>
                <a:gd name="T32" fmla="*/ 131 w 549"/>
                <a:gd name="T33" fmla="*/ 588 h 602"/>
                <a:gd name="T34" fmla="*/ 90 w 549"/>
                <a:gd name="T35" fmla="*/ 586 h 602"/>
                <a:gd name="T36" fmla="*/ 186 w 549"/>
                <a:gd name="T37" fmla="*/ 327 h 602"/>
                <a:gd name="T38" fmla="*/ 229 w 549"/>
                <a:gd name="T39" fmla="*/ 280 h 602"/>
                <a:gd name="T40" fmla="*/ 313 w 549"/>
                <a:gd name="T41" fmla="*/ 275 h 602"/>
                <a:gd name="T42" fmla="*/ 408 w 549"/>
                <a:gd name="T43" fmla="*/ 243 h 602"/>
                <a:gd name="T44" fmla="*/ 433 w 549"/>
                <a:gd name="T45" fmla="*/ 460 h 602"/>
                <a:gd name="T46" fmla="*/ 425 w 549"/>
                <a:gd name="T47" fmla="*/ 578 h 602"/>
                <a:gd name="T48" fmla="*/ 424 w 549"/>
                <a:gd name="T49" fmla="*/ 585 h 602"/>
                <a:gd name="T50" fmla="*/ 450 w 549"/>
                <a:gd name="T51" fmla="*/ 520 h 602"/>
                <a:gd name="T52" fmla="*/ 423 w 549"/>
                <a:gd name="T53" fmla="*/ 360 h 602"/>
                <a:gd name="T54" fmla="*/ 475 w 549"/>
                <a:gd name="T55" fmla="*/ 473 h 602"/>
                <a:gd name="T56" fmla="*/ 480 w 549"/>
                <a:gd name="T57" fmla="*/ 588 h 602"/>
                <a:gd name="T58" fmla="*/ 483 w 549"/>
                <a:gd name="T59" fmla="*/ 478 h 602"/>
                <a:gd name="T60" fmla="*/ 529 w 549"/>
                <a:gd name="T61" fmla="*/ 361 h 602"/>
                <a:gd name="T62" fmla="*/ 509 w 549"/>
                <a:gd name="T63" fmla="*/ 384 h 602"/>
                <a:gd name="T64" fmla="*/ 537 w 549"/>
                <a:gd name="T65" fmla="*/ 432 h 602"/>
                <a:gd name="T66" fmla="*/ 20 w 549"/>
                <a:gd name="T67" fmla="*/ 373 h 602"/>
                <a:gd name="T68" fmla="*/ 18 w 549"/>
                <a:gd name="T69" fmla="*/ 96 h 602"/>
                <a:gd name="T70" fmla="*/ 108 w 549"/>
                <a:gd name="T71" fmla="*/ 37 h 602"/>
                <a:gd name="T72" fmla="*/ 108 w 549"/>
                <a:gd name="T73" fmla="*/ 183 h 602"/>
                <a:gd name="T74" fmla="*/ 168 w 549"/>
                <a:gd name="T75" fmla="*/ 373 h 602"/>
                <a:gd name="T76" fmla="*/ 99 w 549"/>
                <a:gd name="T77" fmla="*/ 392 h 602"/>
                <a:gd name="T78" fmla="*/ 66 w 549"/>
                <a:gd name="T79" fmla="*/ 198 h 602"/>
                <a:gd name="T80" fmla="*/ 67 w 549"/>
                <a:gd name="T81" fmla="*/ 187 h 602"/>
                <a:gd name="T82" fmla="*/ 172 w 549"/>
                <a:gd name="T83" fmla="*/ 293 h 602"/>
                <a:gd name="T84" fmla="*/ 114 w 549"/>
                <a:gd name="T85" fmla="*/ 261 h 602"/>
                <a:gd name="T86" fmla="*/ 130 w 549"/>
                <a:gd name="T87" fmla="*/ 289 h 602"/>
                <a:gd name="T88" fmla="*/ 168 w 549"/>
                <a:gd name="T89" fmla="*/ 373 h 602"/>
                <a:gd name="T90" fmla="*/ 278 w 549"/>
                <a:gd name="T91" fmla="*/ 229 h 602"/>
                <a:gd name="T92" fmla="*/ 302 w 549"/>
                <a:gd name="T93" fmla="*/ 266 h 602"/>
                <a:gd name="T94" fmla="*/ 274 w 549"/>
                <a:gd name="T95" fmla="*/ 253 h 602"/>
                <a:gd name="T96" fmla="*/ 311 w 549"/>
                <a:gd name="T97" fmla="*/ 264 h 602"/>
                <a:gd name="T98" fmla="*/ 399 w 549"/>
                <a:gd name="T99" fmla="*/ 111 h 602"/>
                <a:gd name="T100" fmla="*/ 442 w 549"/>
                <a:gd name="T101" fmla="*/ 110 h 602"/>
                <a:gd name="T102" fmla="*/ 411 w 549"/>
                <a:gd name="T103" fmla="*/ 45 h 602"/>
                <a:gd name="T104" fmla="*/ 500 w 549"/>
                <a:gd name="T105" fmla="*/ 24 h 602"/>
                <a:gd name="T106" fmla="*/ 498 w 549"/>
                <a:gd name="T107" fmla="*/ 149 h 602"/>
                <a:gd name="T108" fmla="*/ 433 w 549"/>
                <a:gd name="T109" fmla="*/ 149 h 602"/>
                <a:gd name="T110" fmla="*/ 449 w 549"/>
                <a:gd name="T111" fmla="*/ 363 h 602"/>
                <a:gd name="T112" fmla="*/ 408 w 549"/>
                <a:gd name="T113" fmla="*/ 333 h 602"/>
                <a:gd name="T114" fmla="*/ 438 w 549"/>
                <a:gd name="T115" fmla="*/ 166 h 602"/>
                <a:gd name="T116" fmla="*/ 488 w 549"/>
                <a:gd name="T117" fmla="*/ 161 h 602"/>
                <a:gd name="T118" fmla="*/ 480 w 549"/>
                <a:gd name="T119" fmla="*/ 185 h 602"/>
                <a:gd name="T120" fmla="*/ 466 w 549"/>
                <a:gd name="T121" fmla="*/ 362 h 602"/>
                <a:gd name="T122" fmla="*/ 511 w 549"/>
                <a:gd name="T123" fmla="*/ 410 h 602"/>
                <a:gd name="T124" fmla="*/ 525 w 549"/>
                <a:gd name="T125" fmla="*/ 38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602">
                  <a:moveTo>
                    <a:pt x="531" y="383"/>
                  </a:moveTo>
                  <a:cubicBezTo>
                    <a:pt x="544" y="357"/>
                    <a:pt x="532" y="326"/>
                    <a:pt x="523" y="300"/>
                  </a:cubicBezTo>
                  <a:cubicBezTo>
                    <a:pt x="521" y="294"/>
                    <a:pt x="519" y="288"/>
                    <a:pt x="517" y="282"/>
                  </a:cubicBezTo>
                  <a:cubicBezTo>
                    <a:pt x="517" y="262"/>
                    <a:pt x="514" y="242"/>
                    <a:pt x="512" y="222"/>
                  </a:cubicBezTo>
                  <a:cubicBezTo>
                    <a:pt x="510" y="200"/>
                    <a:pt x="507" y="177"/>
                    <a:pt x="495" y="158"/>
                  </a:cubicBezTo>
                  <a:cubicBezTo>
                    <a:pt x="496" y="158"/>
                    <a:pt x="497" y="157"/>
                    <a:pt x="498" y="157"/>
                  </a:cubicBezTo>
                  <a:cubicBezTo>
                    <a:pt x="520" y="148"/>
                    <a:pt x="533" y="125"/>
                    <a:pt x="539" y="103"/>
                  </a:cubicBezTo>
                  <a:cubicBezTo>
                    <a:pt x="549" y="71"/>
                    <a:pt x="535" y="23"/>
                    <a:pt x="498" y="16"/>
                  </a:cubicBezTo>
                  <a:cubicBezTo>
                    <a:pt x="468" y="0"/>
                    <a:pt x="418" y="9"/>
                    <a:pt x="404" y="42"/>
                  </a:cubicBezTo>
                  <a:cubicBezTo>
                    <a:pt x="396" y="63"/>
                    <a:pt x="388" y="91"/>
                    <a:pt x="392" y="113"/>
                  </a:cubicBezTo>
                  <a:cubicBezTo>
                    <a:pt x="395" y="135"/>
                    <a:pt x="412" y="148"/>
                    <a:pt x="432" y="156"/>
                  </a:cubicBezTo>
                  <a:cubicBezTo>
                    <a:pt x="432" y="157"/>
                    <a:pt x="433" y="157"/>
                    <a:pt x="434" y="157"/>
                  </a:cubicBezTo>
                  <a:cubicBezTo>
                    <a:pt x="425" y="175"/>
                    <a:pt x="425" y="194"/>
                    <a:pt x="419" y="213"/>
                  </a:cubicBezTo>
                  <a:cubicBezTo>
                    <a:pt x="417" y="219"/>
                    <a:pt x="415" y="225"/>
                    <a:pt x="413" y="230"/>
                  </a:cubicBezTo>
                  <a:cubicBezTo>
                    <a:pt x="413" y="230"/>
                    <a:pt x="413" y="230"/>
                    <a:pt x="413" y="230"/>
                  </a:cubicBezTo>
                  <a:cubicBezTo>
                    <a:pt x="393" y="245"/>
                    <a:pt x="377" y="265"/>
                    <a:pt x="360" y="282"/>
                  </a:cubicBezTo>
                  <a:cubicBezTo>
                    <a:pt x="357" y="285"/>
                    <a:pt x="353" y="290"/>
                    <a:pt x="349" y="289"/>
                  </a:cubicBezTo>
                  <a:cubicBezTo>
                    <a:pt x="344" y="288"/>
                    <a:pt x="338" y="284"/>
                    <a:pt x="335" y="281"/>
                  </a:cubicBezTo>
                  <a:cubicBezTo>
                    <a:pt x="330" y="276"/>
                    <a:pt x="324" y="272"/>
                    <a:pt x="318" y="269"/>
                  </a:cubicBezTo>
                  <a:cubicBezTo>
                    <a:pt x="321" y="259"/>
                    <a:pt x="314" y="244"/>
                    <a:pt x="305" y="238"/>
                  </a:cubicBezTo>
                  <a:cubicBezTo>
                    <a:pt x="306" y="235"/>
                    <a:pt x="304" y="232"/>
                    <a:pt x="301" y="232"/>
                  </a:cubicBezTo>
                  <a:cubicBezTo>
                    <a:pt x="297" y="233"/>
                    <a:pt x="293" y="234"/>
                    <a:pt x="289" y="235"/>
                  </a:cubicBezTo>
                  <a:cubicBezTo>
                    <a:pt x="289" y="226"/>
                    <a:pt x="284" y="219"/>
                    <a:pt x="272" y="224"/>
                  </a:cubicBezTo>
                  <a:cubicBezTo>
                    <a:pt x="258" y="230"/>
                    <a:pt x="249" y="246"/>
                    <a:pt x="252" y="260"/>
                  </a:cubicBezTo>
                  <a:cubicBezTo>
                    <a:pt x="251" y="261"/>
                    <a:pt x="250" y="261"/>
                    <a:pt x="249" y="262"/>
                  </a:cubicBezTo>
                  <a:cubicBezTo>
                    <a:pt x="243" y="265"/>
                    <a:pt x="237" y="268"/>
                    <a:pt x="231" y="271"/>
                  </a:cubicBezTo>
                  <a:cubicBezTo>
                    <a:pt x="214" y="279"/>
                    <a:pt x="196" y="284"/>
                    <a:pt x="178" y="290"/>
                  </a:cubicBezTo>
                  <a:cubicBezTo>
                    <a:pt x="178" y="290"/>
                    <a:pt x="178" y="290"/>
                    <a:pt x="178" y="291"/>
                  </a:cubicBezTo>
                  <a:cubicBezTo>
                    <a:pt x="173" y="274"/>
                    <a:pt x="167" y="259"/>
                    <a:pt x="160" y="244"/>
                  </a:cubicBezTo>
                  <a:cubicBezTo>
                    <a:pt x="153" y="229"/>
                    <a:pt x="146" y="214"/>
                    <a:pt x="136" y="200"/>
                  </a:cubicBezTo>
                  <a:cubicBezTo>
                    <a:pt x="133" y="196"/>
                    <a:pt x="129" y="191"/>
                    <a:pt x="124" y="188"/>
                  </a:cubicBezTo>
                  <a:cubicBezTo>
                    <a:pt x="144" y="179"/>
                    <a:pt x="160" y="161"/>
                    <a:pt x="168" y="139"/>
                  </a:cubicBezTo>
                  <a:cubicBezTo>
                    <a:pt x="183" y="97"/>
                    <a:pt x="146" y="45"/>
                    <a:pt x="108" y="29"/>
                  </a:cubicBezTo>
                  <a:cubicBezTo>
                    <a:pt x="106" y="29"/>
                    <a:pt x="105" y="29"/>
                    <a:pt x="104" y="30"/>
                  </a:cubicBezTo>
                  <a:cubicBezTo>
                    <a:pt x="68" y="17"/>
                    <a:pt x="26" y="51"/>
                    <a:pt x="15" y="84"/>
                  </a:cubicBezTo>
                  <a:cubicBezTo>
                    <a:pt x="0" y="125"/>
                    <a:pt x="26" y="164"/>
                    <a:pt x="61" y="184"/>
                  </a:cubicBezTo>
                  <a:cubicBezTo>
                    <a:pt x="60" y="184"/>
                    <a:pt x="60" y="185"/>
                    <a:pt x="60" y="186"/>
                  </a:cubicBezTo>
                  <a:cubicBezTo>
                    <a:pt x="59" y="187"/>
                    <a:pt x="59" y="189"/>
                    <a:pt x="59" y="190"/>
                  </a:cubicBezTo>
                  <a:cubicBezTo>
                    <a:pt x="59" y="191"/>
                    <a:pt x="59" y="191"/>
                    <a:pt x="59" y="192"/>
                  </a:cubicBezTo>
                  <a:cubicBezTo>
                    <a:pt x="59" y="223"/>
                    <a:pt x="53" y="253"/>
                    <a:pt x="51" y="283"/>
                  </a:cubicBezTo>
                  <a:cubicBezTo>
                    <a:pt x="51" y="289"/>
                    <a:pt x="50" y="295"/>
                    <a:pt x="50" y="300"/>
                  </a:cubicBezTo>
                  <a:cubicBezTo>
                    <a:pt x="50" y="301"/>
                    <a:pt x="50" y="301"/>
                    <a:pt x="50" y="301"/>
                  </a:cubicBezTo>
                  <a:cubicBezTo>
                    <a:pt x="48" y="320"/>
                    <a:pt x="35" y="336"/>
                    <a:pt x="34" y="354"/>
                  </a:cubicBezTo>
                  <a:cubicBezTo>
                    <a:pt x="20" y="350"/>
                    <a:pt x="10" y="364"/>
                    <a:pt x="13" y="380"/>
                  </a:cubicBezTo>
                  <a:cubicBezTo>
                    <a:pt x="16" y="392"/>
                    <a:pt x="32" y="414"/>
                    <a:pt x="47" y="409"/>
                  </a:cubicBezTo>
                  <a:cubicBezTo>
                    <a:pt x="64" y="403"/>
                    <a:pt x="53" y="366"/>
                    <a:pt x="42" y="359"/>
                  </a:cubicBezTo>
                  <a:cubicBezTo>
                    <a:pt x="42" y="359"/>
                    <a:pt x="42" y="359"/>
                    <a:pt x="42" y="359"/>
                  </a:cubicBezTo>
                  <a:cubicBezTo>
                    <a:pt x="41" y="348"/>
                    <a:pt x="46" y="338"/>
                    <a:pt x="50" y="327"/>
                  </a:cubicBezTo>
                  <a:cubicBezTo>
                    <a:pt x="51" y="342"/>
                    <a:pt x="54" y="357"/>
                    <a:pt x="61" y="371"/>
                  </a:cubicBezTo>
                  <a:cubicBezTo>
                    <a:pt x="68" y="385"/>
                    <a:pt x="79" y="393"/>
                    <a:pt x="93" y="397"/>
                  </a:cubicBezTo>
                  <a:cubicBezTo>
                    <a:pt x="92" y="431"/>
                    <a:pt x="92" y="464"/>
                    <a:pt x="88" y="497"/>
                  </a:cubicBezTo>
                  <a:cubicBezTo>
                    <a:pt x="86" y="515"/>
                    <a:pt x="81" y="531"/>
                    <a:pt x="77" y="548"/>
                  </a:cubicBezTo>
                  <a:cubicBezTo>
                    <a:pt x="73" y="564"/>
                    <a:pt x="68" y="580"/>
                    <a:pt x="57" y="593"/>
                  </a:cubicBezTo>
                  <a:cubicBezTo>
                    <a:pt x="57" y="593"/>
                    <a:pt x="57" y="594"/>
                    <a:pt x="56" y="595"/>
                  </a:cubicBezTo>
                  <a:cubicBezTo>
                    <a:pt x="49" y="594"/>
                    <a:pt x="41" y="594"/>
                    <a:pt x="33" y="595"/>
                  </a:cubicBezTo>
                  <a:cubicBezTo>
                    <a:pt x="28" y="595"/>
                    <a:pt x="28" y="602"/>
                    <a:pt x="32" y="602"/>
                  </a:cubicBezTo>
                  <a:cubicBezTo>
                    <a:pt x="43" y="602"/>
                    <a:pt x="55" y="602"/>
                    <a:pt x="66" y="601"/>
                  </a:cubicBezTo>
                  <a:cubicBezTo>
                    <a:pt x="69" y="601"/>
                    <a:pt x="69" y="597"/>
                    <a:pt x="67" y="596"/>
                  </a:cubicBezTo>
                  <a:cubicBezTo>
                    <a:pt x="68" y="595"/>
                    <a:pt x="68" y="594"/>
                    <a:pt x="68" y="593"/>
                  </a:cubicBezTo>
                  <a:cubicBezTo>
                    <a:pt x="68" y="592"/>
                    <a:pt x="68" y="592"/>
                    <a:pt x="68" y="591"/>
                  </a:cubicBezTo>
                  <a:cubicBezTo>
                    <a:pt x="74" y="582"/>
                    <a:pt x="78" y="571"/>
                    <a:pt x="81" y="560"/>
                  </a:cubicBezTo>
                  <a:cubicBezTo>
                    <a:pt x="86" y="543"/>
                    <a:pt x="91" y="526"/>
                    <a:pt x="94" y="509"/>
                  </a:cubicBezTo>
                  <a:cubicBezTo>
                    <a:pt x="99" y="473"/>
                    <a:pt x="100" y="435"/>
                    <a:pt x="99" y="399"/>
                  </a:cubicBezTo>
                  <a:cubicBezTo>
                    <a:pt x="107" y="401"/>
                    <a:pt x="116" y="401"/>
                    <a:pt x="125" y="400"/>
                  </a:cubicBezTo>
                  <a:cubicBezTo>
                    <a:pt x="123" y="433"/>
                    <a:pt x="120" y="465"/>
                    <a:pt x="115" y="497"/>
                  </a:cubicBezTo>
                  <a:cubicBezTo>
                    <a:pt x="110" y="530"/>
                    <a:pt x="94" y="558"/>
                    <a:pt x="81" y="588"/>
                  </a:cubicBezTo>
                  <a:cubicBezTo>
                    <a:pt x="80" y="591"/>
                    <a:pt x="82" y="594"/>
                    <a:pt x="85" y="594"/>
                  </a:cubicBezTo>
                  <a:cubicBezTo>
                    <a:pt x="100" y="594"/>
                    <a:pt x="117" y="596"/>
                    <a:pt x="131" y="588"/>
                  </a:cubicBezTo>
                  <a:cubicBezTo>
                    <a:pt x="134" y="585"/>
                    <a:pt x="132" y="581"/>
                    <a:pt x="128" y="581"/>
                  </a:cubicBezTo>
                  <a:cubicBezTo>
                    <a:pt x="125" y="581"/>
                    <a:pt x="123" y="581"/>
                    <a:pt x="120" y="581"/>
                  </a:cubicBezTo>
                  <a:cubicBezTo>
                    <a:pt x="117" y="581"/>
                    <a:pt x="116" y="583"/>
                    <a:pt x="117" y="585"/>
                  </a:cubicBezTo>
                  <a:cubicBezTo>
                    <a:pt x="109" y="588"/>
                    <a:pt x="99" y="587"/>
                    <a:pt x="90" y="586"/>
                  </a:cubicBezTo>
                  <a:cubicBezTo>
                    <a:pt x="102" y="560"/>
                    <a:pt x="117" y="534"/>
                    <a:pt x="121" y="505"/>
                  </a:cubicBezTo>
                  <a:cubicBezTo>
                    <a:pt x="127" y="470"/>
                    <a:pt x="133" y="434"/>
                    <a:pt x="132" y="399"/>
                  </a:cubicBezTo>
                  <a:cubicBezTo>
                    <a:pt x="150" y="396"/>
                    <a:pt x="166" y="389"/>
                    <a:pt x="177" y="374"/>
                  </a:cubicBezTo>
                  <a:cubicBezTo>
                    <a:pt x="186" y="360"/>
                    <a:pt x="187" y="343"/>
                    <a:pt x="186" y="327"/>
                  </a:cubicBezTo>
                  <a:cubicBezTo>
                    <a:pt x="185" y="317"/>
                    <a:pt x="183" y="307"/>
                    <a:pt x="180" y="298"/>
                  </a:cubicBezTo>
                  <a:cubicBezTo>
                    <a:pt x="185" y="297"/>
                    <a:pt x="190" y="295"/>
                    <a:pt x="195" y="293"/>
                  </a:cubicBezTo>
                  <a:cubicBezTo>
                    <a:pt x="200" y="292"/>
                    <a:pt x="205" y="290"/>
                    <a:pt x="209" y="288"/>
                  </a:cubicBezTo>
                  <a:cubicBezTo>
                    <a:pt x="215" y="285"/>
                    <a:pt x="224" y="284"/>
                    <a:pt x="229" y="280"/>
                  </a:cubicBezTo>
                  <a:cubicBezTo>
                    <a:pt x="236" y="276"/>
                    <a:pt x="243" y="273"/>
                    <a:pt x="251" y="269"/>
                  </a:cubicBezTo>
                  <a:cubicBezTo>
                    <a:pt x="252" y="269"/>
                    <a:pt x="254" y="268"/>
                    <a:pt x="257" y="267"/>
                  </a:cubicBezTo>
                  <a:cubicBezTo>
                    <a:pt x="256" y="276"/>
                    <a:pt x="266" y="281"/>
                    <a:pt x="276" y="283"/>
                  </a:cubicBezTo>
                  <a:cubicBezTo>
                    <a:pt x="288" y="284"/>
                    <a:pt x="304" y="284"/>
                    <a:pt x="313" y="275"/>
                  </a:cubicBezTo>
                  <a:cubicBezTo>
                    <a:pt x="320" y="280"/>
                    <a:pt x="326" y="284"/>
                    <a:pt x="333" y="288"/>
                  </a:cubicBezTo>
                  <a:cubicBezTo>
                    <a:pt x="339" y="293"/>
                    <a:pt x="347" y="299"/>
                    <a:pt x="355" y="295"/>
                  </a:cubicBezTo>
                  <a:cubicBezTo>
                    <a:pt x="365" y="292"/>
                    <a:pt x="373" y="279"/>
                    <a:pt x="381" y="271"/>
                  </a:cubicBezTo>
                  <a:cubicBezTo>
                    <a:pt x="389" y="262"/>
                    <a:pt x="398" y="252"/>
                    <a:pt x="408" y="243"/>
                  </a:cubicBezTo>
                  <a:cubicBezTo>
                    <a:pt x="403" y="256"/>
                    <a:pt x="398" y="269"/>
                    <a:pt x="395" y="282"/>
                  </a:cubicBezTo>
                  <a:cubicBezTo>
                    <a:pt x="390" y="309"/>
                    <a:pt x="398" y="338"/>
                    <a:pt x="417" y="355"/>
                  </a:cubicBezTo>
                  <a:cubicBezTo>
                    <a:pt x="416" y="371"/>
                    <a:pt x="419" y="387"/>
                    <a:pt x="422" y="403"/>
                  </a:cubicBezTo>
                  <a:cubicBezTo>
                    <a:pt x="425" y="422"/>
                    <a:pt x="429" y="441"/>
                    <a:pt x="433" y="460"/>
                  </a:cubicBezTo>
                  <a:cubicBezTo>
                    <a:pt x="437" y="480"/>
                    <a:pt x="441" y="500"/>
                    <a:pt x="443" y="520"/>
                  </a:cubicBezTo>
                  <a:cubicBezTo>
                    <a:pt x="444" y="529"/>
                    <a:pt x="444" y="538"/>
                    <a:pt x="446" y="547"/>
                  </a:cubicBezTo>
                  <a:cubicBezTo>
                    <a:pt x="449" y="557"/>
                    <a:pt x="449" y="567"/>
                    <a:pt x="449" y="578"/>
                  </a:cubicBezTo>
                  <a:cubicBezTo>
                    <a:pt x="441" y="578"/>
                    <a:pt x="432" y="577"/>
                    <a:pt x="425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4" y="578"/>
                    <a:pt x="424" y="578"/>
                    <a:pt x="424" y="578"/>
                  </a:cubicBezTo>
                  <a:cubicBezTo>
                    <a:pt x="422" y="579"/>
                    <a:pt x="421" y="580"/>
                    <a:pt x="421" y="582"/>
                  </a:cubicBezTo>
                  <a:cubicBezTo>
                    <a:pt x="421" y="583"/>
                    <a:pt x="422" y="585"/>
                    <a:pt x="424" y="585"/>
                  </a:cubicBezTo>
                  <a:cubicBezTo>
                    <a:pt x="433" y="587"/>
                    <a:pt x="444" y="585"/>
                    <a:pt x="453" y="585"/>
                  </a:cubicBezTo>
                  <a:cubicBezTo>
                    <a:pt x="455" y="585"/>
                    <a:pt x="456" y="583"/>
                    <a:pt x="456" y="581"/>
                  </a:cubicBezTo>
                  <a:cubicBezTo>
                    <a:pt x="456" y="572"/>
                    <a:pt x="458" y="562"/>
                    <a:pt x="455" y="552"/>
                  </a:cubicBezTo>
                  <a:cubicBezTo>
                    <a:pt x="453" y="542"/>
                    <a:pt x="451" y="531"/>
                    <a:pt x="450" y="520"/>
                  </a:cubicBezTo>
                  <a:cubicBezTo>
                    <a:pt x="449" y="501"/>
                    <a:pt x="445" y="481"/>
                    <a:pt x="441" y="462"/>
                  </a:cubicBezTo>
                  <a:cubicBezTo>
                    <a:pt x="437" y="442"/>
                    <a:pt x="433" y="422"/>
                    <a:pt x="429" y="402"/>
                  </a:cubicBezTo>
                  <a:cubicBezTo>
                    <a:pt x="427" y="392"/>
                    <a:pt x="425" y="382"/>
                    <a:pt x="424" y="372"/>
                  </a:cubicBezTo>
                  <a:cubicBezTo>
                    <a:pt x="424" y="370"/>
                    <a:pt x="423" y="365"/>
                    <a:pt x="423" y="360"/>
                  </a:cubicBezTo>
                  <a:cubicBezTo>
                    <a:pt x="431" y="366"/>
                    <a:pt x="441" y="370"/>
                    <a:pt x="452" y="371"/>
                  </a:cubicBezTo>
                  <a:cubicBezTo>
                    <a:pt x="455" y="371"/>
                    <a:pt x="458" y="371"/>
                    <a:pt x="460" y="371"/>
                  </a:cubicBezTo>
                  <a:cubicBezTo>
                    <a:pt x="460" y="387"/>
                    <a:pt x="463" y="403"/>
                    <a:pt x="465" y="419"/>
                  </a:cubicBezTo>
                  <a:cubicBezTo>
                    <a:pt x="468" y="437"/>
                    <a:pt x="470" y="456"/>
                    <a:pt x="475" y="473"/>
                  </a:cubicBezTo>
                  <a:cubicBezTo>
                    <a:pt x="479" y="491"/>
                    <a:pt x="485" y="508"/>
                    <a:pt x="489" y="525"/>
                  </a:cubicBezTo>
                  <a:cubicBezTo>
                    <a:pt x="493" y="543"/>
                    <a:pt x="493" y="561"/>
                    <a:pt x="493" y="579"/>
                  </a:cubicBezTo>
                  <a:cubicBezTo>
                    <a:pt x="487" y="577"/>
                    <a:pt x="481" y="577"/>
                    <a:pt x="475" y="581"/>
                  </a:cubicBezTo>
                  <a:cubicBezTo>
                    <a:pt x="471" y="584"/>
                    <a:pt x="476" y="591"/>
                    <a:pt x="480" y="588"/>
                  </a:cubicBezTo>
                  <a:cubicBezTo>
                    <a:pt x="485" y="583"/>
                    <a:pt x="490" y="586"/>
                    <a:pt x="495" y="588"/>
                  </a:cubicBezTo>
                  <a:cubicBezTo>
                    <a:pt x="498" y="589"/>
                    <a:pt x="500" y="587"/>
                    <a:pt x="500" y="584"/>
                  </a:cubicBezTo>
                  <a:cubicBezTo>
                    <a:pt x="500" y="566"/>
                    <a:pt x="501" y="548"/>
                    <a:pt x="498" y="531"/>
                  </a:cubicBezTo>
                  <a:cubicBezTo>
                    <a:pt x="495" y="513"/>
                    <a:pt x="488" y="496"/>
                    <a:pt x="483" y="478"/>
                  </a:cubicBezTo>
                  <a:cubicBezTo>
                    <a:pt x="478" y="460"/>
                    <a:pt x="476" y="441"/>
                    <a:pt x="473" y="422"/>
                  </a:cubicBezTo>
                  <a:cubicBezTo>
                    <a:pt x="470" y="405"/>
                    <a:pt x="468" y="388"/>
                    <a:pt x="467" y="370"/>
                  </a:cubicBezTo>
                  <a:cubicBezTo>
                    <a:pt x="498" y="365"/>
                    <a:pt x="512" y="331"/>
                    <a:pt x="516" y="301"/>
                  </a:cubicBezTo>
                  <a:cubicBezTo>
                    <a:pt x="523" y="320"/>
                    <a:pt x="531" y="341"/>
                    <a:pt x="529" y="361"/>
                  </a:cubicBezTo>
                  <a:cubicBezTo>
                    <a:pt x="529" y="360"/>
                    <a:pt x="529" y="359"/>
                    <a:pt x="529" y="359"/>
                  </a:cubicBezTo>
                  <a:cubicBezTo>
                    <a:pt x="529" y="356"/>
                    <a:pt x="524" y="356"/>
                    <a:pt x="524" y="359"/>
                  </a:cubicBezTo>
                  <a:cubicBezTo>
                    <a:pt x="524" y="365"/>
                    <a:pt x="523" y="370"/>
                    <a:pt x="523" y="376"/>
                  </a:cubicBezTo>
                  <a:cubicBezTo>
                    <a:pt x="517" y="376"/>
                    <a:pt x="514" y="379"/>
                    <a:pt x="509" y="384"/>
                  </a:cubicBezTo>
                  <a:cubicBezTo>
                    <a:pt x="504" y="388"/>
                    <a:pt x="496" y="396"/>
                    <a:pt x="499" y="403"/>
                  </a:cubicBezTo>
                  <a:cubicBezTo>
                    <a:pt x="502" y="410"/>
                    <a:pt x="505" y="416"/>
                    <a:pt x="506" y="424"/>
                  </a:cubicBezTo>
                  <a:cubicBezTo>
                    <a:pt x="507" y="430"/>
                    <a:pt x="508" y="437"/>
                    <a:pt x="510" y="443"/>
                  </a:cubicBezTo>
                  <a:cubicBezTo>
                    <a:pt x="517" y="458"/>
                    <a:pt x="533" y="438"/>
                    <a:pt x="537" y="432"/>
                  </a:cubicBezTo>
                  <a:cubicBezTo>
                    <a:pt x="549" y="415"/>
                    <a:pt x="544" y="397"/>
                    <a:pt x="531" y="383"/>
                  </a:cubicBezTo>
                  <a:close/>
                  <a:moveTo>
                    <a:pt x="47" y="398"/>
                  </a:moveTo>
                  <a:cubicBezTo>
                    <a:pt x="44" y="411"/>
                    <a:pt x="27" y="391"/>
                    <a:pt x="25" y="387"/>
                  </a:cubicBezTo>
                  <a:cubicBezTo>
                    <a:pt x="22" y="383"/>
                    <a:pt x="20" y="378"/>
                    <a:pt x="20" y="373"/>
                  </a:cubicBezTo>
                  <a:cubicBezTo>
                    <a:pt x="20" y="365"/>
                    <a:pt x="26" y="360"/>
                    <a:pt x="33" y="361"/>
                  </a:cubicBezTo>
                  <a:cubicBezTo>
                    <a:pt x="33" y="363"/>
                    <a:pt x="34" y="364"/>
                    <a:pt x="35" y="365"/>
                  </a:cubicBezTo>
                  <a:cubicBezTo>
                    <a:pt x="47" y="366"/>
                    <a:pt x="49" y="390"/>
                    <a:pt x="47" y="398"/>
                  </a:cubicBezTo>
                  <a:close/>
                  <a:moveTo>
                    <a:pt x="18" y="96"/>
                  </a:moveTo>
                  <a:cubicBezTo>
                    <a:pt x="24" y="61"/>
                    <a:pt x="66" y="25"/>
                    <a:pt x="102" y="35"/>
                  </a:cubicBezTo>
                  <a:cubicBezTo>
                    <a:pt x="102" y="36"/>
                    <a:pt x="102" y="37"/>
                    <a:pt x="101" y="38"/>
                  </a:cubicBezTo>
                  <a:cubicBezTo>
                    <a:pt x="101" y="41"/>
                    <a:pt x="105" y="42"/>
                    <a:pt x="106" y="39"/>
                  </a:cubicBezTo>
                  <a:cubicBezTo>
                    <a:pt x="107" y="38"/>
                    <a:pt x="107" y="38"/>
                    <a:pt x="108" y="37"/>
                  </a:cubicBezTo>
                  <a:cubicBezTo>
                    <a:pt x="141" y="53"/>
                    <a:pt x="171" y="95"/>
                    <a:pt x="162" y="132"/>
                  </a:cubicBezTo>
                  <a:cubicBezTo>
                    <a:pt x="158" y="151"/>
                    <a:pt x="145" y="167"/>
                    <a:pt x="129" y="177"/>
                  </a:cubicBezTo>
                  <a:cubicBezTo>
                    <a:pt x="125" y="180"/>
                    <a:pt x="120" y="182"/>
                    <a:pt x="116" y="184"/>
                  </a:cubicBezTo>
                  <a:cubicBezTo>
                    <a:pt x="114" y="183"/>
                    <a:pt x="111" y="183"/>
                    <a:pt x="108" y="183"/>
                  </a:cubicBezTo>
                  <a:cubicBezTo>
                    <a:pt x="107" y="184"/>
                    <a:pt x="106" y="185"/>
                    <a:pt x="106" y="186"/>
                  </a:cubicBezTo>
                  <a:cubicBezTo>
                    <a:pt x="96" y="188"/>
                    <a:pt x="85" y="186"/>
                    <a:pt x="75" y="182"/>
                  </a:cubicBezTo>
                  <a:cubicBezTo>
                    <a:pt x="40" y="169"/>
                    <a:pt x="12" y="134"/>
                    <a:pt x="18" y="96"/>
                  </a:cubicBezTo>
                  <a:close/>
                  <a:moveTo>
                    <a:pt x="168" y="373"/>
                  </a:moveTo>
                  <a:cubicBezTo>
                    <a:pt x="160" y="385"/>
                    <a:pt x="145" y="390"/>
                    <a:pt x="130" y="392"/>
                  </a:cubicBezTo>
                  <a:cubicBezTo>
                    <a:pt x="129" y="392"/>
                    <a:pt x="127" y="392"/>
                    <a:pt x="126" y="393"/>
                  </a:cubicBezTo>
                  <a:cubicBezTo>
                    <a:pt x="121" y="393"/>
                    <a:pt x="115" y="393"/>
                    <a:pt x="110" y="393"/>
                  </a:cubicBezTo>
                  <a:cubicBezTo>
                    <a:pt x="106" y="393"/>
                    <a:pt x="102" y="393"/>
                    <a:pt x="99" y="392"/>
                  </a:cubicBezTo>
                  <a:cubicBezTo>
                    <a:pt x="98" y="389"/>
                    <a:pt x="95" y="389"/>
                    <a:pt x="93" y="390"/>
                  </a:cubicBezTo>
                  <a:cubicBezTo>
                    <a:pt x="85" y="387"/>
                    <a:pt x="78" y="383"/>
                    <a:pt x="73" y="376"/>
                  </a:cubicBezTo>
                  <a:cubicBezTo>
                    <a:pt x="54" y="352"/>
                    <a:pt x="56" y="315"/>
                    <a:pt x="58" y="287"/>
                  </a:cubicBezTo>
                  <a:cubicBezTo>
                    <a:pt x="60" y="257"/>
                    <a:pt x="65" y="228"/>
                    <a:pt x="66" y="198"/>
                  </a:cubicBezTo>
                  <a:cubicBezTo>
                    <a:pt x="68" y="198"/>
                    <a:pt x="69" y="197"/>
                    <a:pt x="69" y="194"/>
                  </a:cubicBezTo>
                  <a:cubicBezTo>
                    <a:pt x="69" y="191"/>
                    <a:pt x="68" y="190"/>
                    <a:pt x="66" y="189"/>
                  </a:cubicBezTo>
                  <a:cubicBezTo>
                    <a:pt x="66" y="188"/>
                    <a:pt x="66" y="187"/>
                    <a:pt x="66" y="186"/>
                  </a:cubicBezTo>
                  <a:cubicBezTo>
                    <a:pt x="66" y="186"/>
                    <a:pt x="67" y="187"/>
                    <a:pt x="67" y="187"/>
                  </a:cubicBezTo>
                  <a:cubicBezTo>
                    <a:pt x="84" y="195"/>
                    <a:pt x="101" y="195"/>
                    <a:pt x="116" y="190"/>
                  </a:cubicBezTo>
                  <a:cubicBezTo>
                    <a:pt x="128" y="195"/>
                    <a:pt x="137" y="214"/>
                    <a:pt x="142" y="222"/>
                  </a:cubicBezTo>
                  <a:cubicBezTo>
                    <a:pt x="150" y="238"/>
                    <a:pt x="157" y="254"/>
                    <a:pt x="163" y="270"/>
                  </a:cubicBezTo>
                  <a:cubicBezTo>
                    <a:pt x="166" y="277"/>
                    <a:pt x="169" y="285"/>
                    <a:pt x="172" y="293"/>
                  </a:cubicBezTo>
                  <a:cubicBezTo>
                    <a:pt x="168" y="294"/>
                    <a:pt x="164" y="296"/>
                    <a:pt x="160" y="297"/>
                  </a:cubicBezTo>
                  <a:cubicBezTo>
                    <a:pt x="150" y="300"/>
                    <a:pt x="145" y="298"/>
                    <a:pt x="139" y="290"/>
                  </a:cubicBezTo>
                  <a:cubicBezTo>
                    <a:pt x="134" y="283"/>
                    <a:pt x="129" y="276"/>
                    <a:pt x="123" y="270"/>
                  </a:cubicBezTo>
                  <a:cubicBezTo>
                    <a:pt x="120" y="267"/>
                    <a:pt x="117" y="264"/>
                    <a:pt x="114" y="261"/>
                  </a:cubicBezTo>
                  <a:cubicBezTo>
                    <a:pt x="109" y="255"/>
                    <a:pt x="110" y="244"/>
                    <a:pt x="109" y="236"/>
                  </a:cubicBezTo>
                  <a:cubicBezTo>
                    <a:pt x="109" y="232"/>
                    <a:pt x="104" y="232"/>
                    <a:pt x="104" y="236"/>
                  </a:cubicBezTo>
                  <a:cubicBezTo>
                    <a:pt x="103" y="243"/>
                    <a:pt x="102" y="256"/>
                    <a:pt x="107" y="263"/>
                  </a:cubicBezTo>
                  <a:cubicBezTo>
                    <a:pt x="113" y="272"/>
                    <a:pt x="122" y="280"/>
                    <a:pt x="130" y="289"/>
                  </a:cubicBezTo>
                  <a:cubicBezTo>
                    <a:pt x="134" y="295"/>
                    <a:pt x="138" y="304"/>
                    <a:pt x="146" y="305"/>
                  </a:cubicBezTo>
                  <a:cubicBezTo>
                    <a:pt x="153" y="307"/>
                    <a:pt x="162" y="304"/>
                    <a:pt x="169" y="301"/>
                  </a:cubicBezTo>
                  <a:cubicBezTo>
                    <a:pt x="170" y="301"/>
                    <a:pt x="172" y="301"/>
                    <a:pt x="174" y="300"/>
                  </a:cubicBezTo>
                  <a:cubicBezTo>
                    <a:pt x="181" y="325"/>
                    <a:pt x="184" y="353"/>
                    <a:pt x="168" y="373"/>
                  </a:cubicBezTo>
                  <a:close/>
                  <a:moveTo>
                    <a:pt x="258" y="257"/>
                  </a:moveTo>
                  <a:cubicBezTo>
                    <a:pt x="258" y="254"/>
                    <a:pt x="258" y="251"/>
                    <a:pt x="259" y="249"/>
                  </a:cubicBezTo>
                  <a:cubicBezTo>
                    <a:pt x="260" y="244"/>
                    <a:pt x="263" y="239"/>
                    <a:pt x="267" y="236"/>
                  </a:cubicBezTo>
                  <a:cubicBezTo>
                    <a:pt x="270" y="233"/>
                    <a:pt x="274" y="230"/>
                    <a:pt x="278" y="229"/>
                  </a:cubicBezTo>
                  <a:cubicBezTo>
                    <a:pt x="284" y="228"/>
                    <a:pt x="283" y="235"/>
                    <a:pt x="282" y="239"/>
                  </a:cubicBezTo>
                  <a:cubicBezTo>
                    <a:pt x="274" y="243"/>
                    <a:pt x="266" y="249"/>
                    <a:pt x="261" y="256"/>
                  </a:cubicBezTo>
                  <a:cubicBezTo>
                    <a:pt x="260" y="256"/>
                    <a:pt x="259" y="256"/>
                    <a:pt x="258" y="257"/>
                  </a:cubicBezTo>
                  <a:close/>
                  <a:moveTo>
                    <a:pt x="302" y="266"/>
                  </a:moveTo>
                  <a:cubicBezTo>
                    <a:pt x="303" y="267"/>
                    <a:pt x="305" y="269"/>
                    <a:pt x="307" y="271"/>
                  </a:cubicBezTo>
                  <a:cubicBezTo>
                    <a:pt x="306" y="272"/>
                    <a:pt x="305" y="273"/>
                    <a:pt x="303" y="273"/>
                  </a:cubicBezTo>
                  <a:cubicBezTo>
                    <a:pt x="295" y="278"/>
                    <a:pt x="282" y="277"/>
                    <a:pt x="273" y="275"/>
                  </a:cubicBezTo>
                  <a:cubicBezTo>
                    <a:pt x="258" y="272"/>
                    <a:pt x="266" y="259"/>
                    <a:pt x="274" y="253"/>
                  </a:cubicBezTo>
                  <a:cubicBezTo>
                    <a:pt x="280" y="248"/>
                    <a:pt x="286" y="245"/>
                    <a:pt x="293" y="242"/>
                  </a:cubicBezTo>
                  <a:cubicBezTo>
                    <a:pt x="293" y="242"/>
                    <a:pt x="293" y="242"/>
                    <a:pt x="294" y="242"/>
                  </a:cubicBezTo>
                  <a:cubicBezTo>
                    <a:pt x="302" y="241"/>
                    <a:pt x="307" y="250"/>
                    <a:pt x="309" y="256"/>
                  </a:cubicBezTo>
                  <a:cubicBezTo>
                    <a:pt x="310" y="259"/>
                    <a:pt x="311" y="261"/>
                    <a:pt x="311" y="264"/>
                  </a:cubicBezTo>
                  <a:cubicBezTo>
                    <a:pt x="309" y="263"/>
                    <a:pt x="308" y="262"/>
                    <a:pt x="307" y="261"/>
                  </a:cubicBezTo>
                  <a:cubicBezTo>
                    <a:pt x="303" y="257"/>
                    <a:pt x="298" y="263"/>
                    <a:pt x="302" y="266"/>
                  </a:cubicBezTo>
                  <a:close/>
                  <a:moveTo>
                    <a:pt x="433" y="149"/>
                  </a:moveTo>
                  <a:cubicBezTo>
                    <a:pt x="415" y="142"/>
                    <a:pt x="401" y="130"/>
                    <a:pt x="399" y="111"/>
                  </a:cubicBezTo>
                  <a:cubicBezTo>
                    <a:pt x="405" y="116"/>
                    <a:pt x="416" y="117"/>
                    <a:pt x="424" y="118"/>
                  </a:cubicBezTo>
                  <a:cubicBezTo>
                    <a:pt x="435" y="118"/>
                    <a:pt x="459" y="120"/>
                    <a:pt x="455" y="104"/>
                  </a:cubicBezTo>
                  <a:cubicBezTo>
                    <a:pt x="455" y="101"/>
                    <a:pt x="451" y="100"/>
                    <a:pt x="450" y="103"/>
                  </a:cubicBezTo>
                  <a:cubicBezTo>
                    <a:pt x="448" y="109"/>
                    <a:pt x="447" y="110"/>
                    <a:pt x="442" y="110"/>
                  </a:cubicBezTo>
                  <a:cubicBezTo>
                    <a:pt x="436" y="111"/>
                    <a:pt x="431" y="111"/>
                    <a:pt x="425" y="111"/>
                  </a:cubicBezTo>
                  <a:cubicBezTo>
                    <a:pt x="418" y="110"/>
                    <a:pt x="402" y="109"/>
                    <a:pt x="401" y="101"/>
                  </a:cubicBezTo>
                  <a:cubicBezTo>
                    <a:pt x="401" y="99"/>
                    <a:pt x="400" y="99"/>
                    <a:pt x="399" y="98"/>
                  </a:cubicBezTo>
                  <a:cubicBezTo>
                    <a:pt x="399" y="80"/>
                    <a:pt x="404" y="62"/>
                    <a:pt x="411" y="45"/>
                  </a:cubicBezTo>
                  <a:cubicBezTo>
                    <a:pt x="417" y="29"/>
                    <a:pt x="437" y="20"/>
                    <a:pt x="452" y="16"/>
                  </a:cubicBezTo>
                  <a:cubicBezTo>
                    <a:pt x="465" y="13"/>
                    <a:pt x="478" y="14"/>
                    <a:pt x="490" y="19"/>
                  </a:cubicBezTo>
                  <a:cubicBezTo>
                    <a:pt x="490" y="21"/>
                    <a:pt x="491" y="22"/>
                    <a:pt x="493" y="23"/>
                  </a:cubicBezTo>
                  <a:cubicBezTo>
                    <a:pt x="496" y="23"/>
                    <a:pt x="498" y="23"/>
                    <a:pt x="500" y="24"/>
                  </a:cubicBezTo>
                  <a:cubicBezTo>
                    <a:pt x="500" y="24"/>
                    <a:pt x="500" y="24"/>
                    <a:pt x="501" y="24"/>
                  </a:cubicBezTo>
                  <a:cubicBezTo>
                    <a:pt x="501" y="25"/>
                    <a:pt x="501" y="25"/>
                    <a:pt x="502" y="25"/>
                  </a:cubicBezTo>
                  <a:cubicBezTo>
                    <a:pt x="530" y="35"/>
                    <a:pt x="538" y="72"/>
                    <a:pt x="533" y="98"/>
                  </a:cubicBezTo>
                  <a:cubicBezTo>
                    <a:pt x="529" y="119"/>
                    <a:pt x="516" y="139"/>
                    <a:pt x="498" y="149"/>
                  </a:cubicBezTo>
                  <a:cubicBezTo>
                    <a:pt x="482" y="158"/>
                    <a:pt x="460" y="158"/>
                    <a:pt x="442" y="152"/>
                  </a:cubicBezTo>
                  <a:cubicBezTo>
                    <a:pt x="442" y="152"/>
                    <a:pt x="441" y="151"/>
                    <a:pt x="439" y="151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37" y="150"/>
                    <a:pt x="435" y="150"/>
                    <a:pt x="433" y="149"/>
                  </a:cubicBezTo>
                  <a:close/>
                  <a:moveTo>
                    <a:pt x="466" y="362"/>
                  </a:moveTo>
                  <a:cubicBezTo>
                    <a:pt x="466" y="362"/>
                    <a:pt x="465" y="362"/>
                    <a:pt x="465" y="362"/>
                  </a:cubicBezTo>
                  <a:cubicBezTo>
                    <a:pt x="463" y="361"/>
                    <a:pt x="461" y="362"/>
                    <a:pt x="461" y="363"/>
                  </a:cubicBezTo>
                  <a:cubicBezTo>
                    <a:pt x="457" y="364"/>
                    <a:pt x="453" y="363"/>
                    <a:pt x="449" y="363"/>
                  </a:cubicBezTo>
                  <a:cubicBezTo>
                    <a:pt x="439" y="361"/>
                    <a:pt x="431" y="357"/>
                    <a:pt x="424" y="351"/>
                  </a:cubicBezTo>
                  <a:cubicBezTo>
                    <a:pt x="424" y="351"/>
                    <a:pt x="424" y="350"/>
                    <a:pt x="423" y="350"/>
                  </a:cubicBezTo>
                  <a:cubicBezTo>
                    <a:pt x="422" y="349"/>
                    <a:pt x="422" y="349"/>
                    <a:pt x="421" y="349"/>
                  </a:cubicBezTo>
                  <a:cubicBezTo>
                    <a:pt x="416" y="344"/>
                    <a:pt x="412" y="339"/>
                    <a:pt x="408" y="333"/>
                  </a:cubicBezTo>
                  <a:cubicBezTo>
                    <a:pt x="397" y="313"/>
                    <a:pt x="400" y="289"/>
                    <a:pt x="406" y="269"/>
                  </a:cubicBezTo>
                  <a:cubicBezTo>
                    <a:pt x="412" y="249"/>
                    <a:pt x="421" y="231"/>
                    <a:pt x="427" y="212"/>
                  </a:cubicBezTo>
                  <a:cubicBezTo>
                    <a:pt x="429" y="204"/>
                    <a:pt x="430" y="195"/>
                    <a:pt x="432" y="187"/>
                  </a:cubicBezTo>
                  <a:cubicBezTo>
                    <a:pt x="433" y="180"/>
                    <a:pt x="435" y="172"/>
                    <a:pt x="438" y="166"/>
                  </a:cubicBezTo>
                  <a:cubicBezTo>
                    <a:pt x="438" y="165"/>
                    <a:pt x="439" y="164"/>
                    <a:pt x="439" y="163"/>
                  </a:cubicBezTo>
                  <a:cubicBezTo>
                    <a:pt x="440" y="162"/>
                    <a:pt x="440" y="161"/>
                    <a:pt x="441" y="160"/>
                  </a:cubicBezTo>
                  <a:cubicBezTo>
                    <a:pt x="456" y="164"/>
                    <a:pt x="472" y="164"/>
                    <a:pt x="488" y="161"/>
                  </a:cubicBezTo>
                  <a:cubicBezTo>
                    <a:pt x="488" y="161"/>
                    <a:pt x="488" y="161"/>
                    <a:pt x="488" y="161"/>
                  </a:cubicBezTo>
                  <a:cubicBezTo>
                    <a:pt x="499" y="179"/>
                    <a:pt x="502" y="199"/>
                    <a:pt x="504" y="220"/>
                  </a:cubicBezTo>
                  <a:cubicBezTo>
                    <a:pt x="505" y="232"/>
                    <a:pt x="507" y="245"/>
                    <a:pt x="508" y="257"/>
                  </a:cubicBezTo>
                  <a:cubicBezTo>
                    <a:pt x="507" y="254"/>
                    <a:pt x="506" y="251"/>
                    <a:pt x="505" y="248"/>
                  </a:cubicBezTo>
                  <a:cubicBezTo>
                    <a:pt x="497" y="227"/>
                    <a:pt x="491" y="205"/>
                    <a:pt x="480" y="185"/>
                  </a:cubicBezTo>
                  <a:cubicBezTo>
                    <a:pt x="478" y="182"/>
                    <a:pt x="473" y="184"/>
                    <a:pt x="475" y="188"/>
                  </a:cubicBezTo>
                  <a:cubicBezTo>
                    <a:pt x="482" y="205"/>
                    <a:pt x="488" y="222"/>
                    <a:pt x="494" y="239"/>
                  </a:cubicBezTo>
                  <a:cubicBezTo>
                    <a:pt x="499" y="253"/>
                    <a:pt x="505" y="268"/>
                    <a:pt x="510" y="282"/>
                  </a:cubicBezTo>
                  <a:cubicBezTo>
                    <a:pt x="510" y="314"/>
                    <a:pt x="499" y="356"/>
                    <a:pt x="466" y="362"/>
                  </a:cubicBezTo>
                  <a:close/>
                  <a:moveTo>
                    <a:pt x="532" y="426"/>
                  </a:moveTo>
                  <a:cubicBezTo>
                    <a:pt x="530" y="431"/>
                    <a:pt x="525" y="437"/>
                    <a:pt x="519" y="441"/>
                  </a:cubicBezTo>
                  <a:cubicBezTo>
                    <a:pt x="516" y="443"/>
                    <a:pt x="515" y="434"/>
                    <a:pt x="515" y="432"/>
                  </a:cubicBezTo>
                  <a:cubicBezTo>
                    <a:pt x="513" y="425"/>
                    <a:pt x="513" y="417"/>
                    <a:pt x="511" y="410"/>
                  </a:cubicBezTo>
                  <a:cubicBezTo>
                    <a:pt x="509" y="404"/>
                    <a:pt x="503" y="399"/>
                    <a:pt x="510" y="392"/>
                  </a:cubicBezTo>
                  <a:cubicBezTo>
                    <a:pt x="513" y="389"/>
                    <a:pt x="516" y="386"/>
                    <a:pt x="520" y="383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7"/>
                    <a:pt x="523" y="388"/>
                    <a:pt x="525" y="387"/>
                  </a:cubicBezTo>
                  <a:cubicBezTo>
                    <a:pt x="525" y="387"/>
                    <a:pt x="525" y="387"/>
                    <a:pt x="525" y="387"/>
                  </a:cubicBezTo>
                  <a:cubicBezTo>
                    <a:pt x="535" y="398"/>
                    <a:pt x="540" y="411"/>
                    <a:pt x="532" y="4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3" name="Freeform 8"/>
            <p:cNvSpPr/>
            <p:nvPr>
              <p:custDataLst>
                <p:tags r:id="rId18"/>
              </p:custDataLst>
            </p:nvPr>
          </p:nvSpPr>
          <p:spPr bwMode="auto">
            <a:xfrm>
              <a:off x="6949668" y="2495998"/>
              <a:ext cx="85367" cy="91769"/>
            </a:xfrm>
            <a:custGeom>
              <a:avLst/>
              <a:gdLst>
                <a:gd name="T0" fmla="*/ 16 w 17"/>
                <a:gd name="T1" fmla="*/ 3 h 18"/>
                <a:gd name="T2" fmla="*/ 12 w 17"/>
                <a:gd name="T3" fmla="*/ 0 h 18"/>
                <a:gd name="T4" fmla="*/ 2 w 17"/>
                <a:gd name="T5" fmla="*/ 5 h 18"/>
                <a:gd name="T6" fmla="*/ 2 w 17"/>
                <a:gd name="T7" fmla="*/ 7 h 18"/>
                <a:gd name="T8" fmla="*/ 1 w 17"/>
                <a:gd name="T9" fmla="*/ 13 h 18"/>
                <a:gd name="T10" fmla="*/ 1 w 17"/>
                <a:gd name="T11" fmla="*/ 13 h 18"/>
                <a:gd name="T12" fmla="*/ 1 w 17"/>
                <a:gd name="T13" fmla="*/ 15 h 18"/>
                <a:gd name="T14" fmla="*/ 5 w 17"/>
                <a:gd name="T15" fmla="*/ 18 h 18"/>
                <a:gd name="T16" fmla="*/ 7 w 17"/>
                <a:gd name="T17" fmla="*/ 18 h 18"/>
                <a:gd name="T18" fmla="*/ 9 w 17"/>
                <a:gd name="T19" fmla="*/ 17 h 18"/>
                <a:gd name="T20" fmla="*/ 15 w 17"/>
                <a:gd name="T21" fmla="*/ 14 h 18"/>
                <a:gd name="T22" fmla="*/ 16 w 17"/>
                <a:gd name="T2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16" y="3"/>
                  </a:moveTo>
                  <a:cubicBezTo>
                    <a:pt x="15" y="1"/>
                    <a:pt x="14" y="0"/>
                    <a:pt x="12" y="0"/>
                  </a:cubicBezTo>
                  <a:cubicBezTo>
                    <a:pt x="8" y="1"/>
                    <a:pt x="5" y="2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1" y="9"/>
                    <a:pt x="0" y="10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3" y="18"/>
                    <a:pt x="5" y="18"/>
                  </a:cubicBezTo>
                  <a:cubicBezTo>
                    <a:pt x="5" y="18"/>
                    <a:pt x="6" y="18"/>
                    <a:pt x="7" y="18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1" y="16"/>
                    <a:pt x="13" y="15"/>
                    <a:pt x="15" y="14"/>
                  </a:cubicBezTo>
                  <a:cubicBezTo>
                    <a:pt x="17" y="11"/>
                    <a:pt x="17" y="6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4" name="Freeform 9"/>
            <p:cNvSpPr/>
            <p:nvPr>
              <p:custDataLst>
                <p:tags r:id="rId19"/>
              </p:custDataLst>
            </p:nvPr>
          </p:nvSpPr>
          <p:spPr bwMode="auto">
            <a:xfrm>
              <a:off x="5590202" y="2101176"/>
              <a:ext cx="994523" cy="958243"/>
            </a:xfrm>
            <a:custGeom>
              <a:avLst/>
              <a:gdLst>
                <a:gd name="T0" fmla="*/ 191 w 196"/>
                <a:gd name="T1" fmla="*/ 52 h 189"/>
                <a:gd name="T2" fmla="*/ 158 w 196"/>
                <a:gd name="T3" fmla="*/ 8 h 189"/>
                <a:gd name="T4" fmla="*/ 108 w 196"/>
                <a:gd name="T5" fmla="*/ 0 h 189"/>
                <a:gd name="T6" fmla="*/ 31 w 196"/>
                <a:gd name="T7" fmla="*/ 50 h 189"/>
                <a:gd name="T8" fmla="*/ 38 w 196"/>
                <a:gd name="T9" fmla="*/ 117 h 189"/>
                <a:gd name="T10" fmla="*/ 4 w 196"/>
                <a:gd name="T11" fmla="*/ 169 h 189"/>
                <a:gd name="T12" fmla="*/ 8 w 196"/>
                <a:gd name="T13" fmla="*/ 176 h 189"/>
                <a:gd name="T14" fmla="*/ 45 w 196"/>
                <a:gd name="T15" fmla="*/ 126 h 189"/>
                <a:gd name="T16" fmla="*/ 40 w 196"/>
                <a:gd name="T17" fmla="*/ 40 h 189"/>
                <a:gd name="T18" fmla="*/ 142 w 196"/>
                <a:gd name="T19" fmla="*/ 11 h 189"/>
                <a:gd name="T20" fmla="*/ 189 w 196"/>
                <a:gd name="T21" fmla="*/ 118 h 189"/>
                <a:gd name="T22" fmla="*/ 181 w 196"/>
                <a:gd name="T23" fmla="*/ 158 h 189"/>
                <a:gd name="T24" fmla="*/ 144 w 196"/>
                <a:gd name="T25" fmla="*/ 178 h 189"/>
                <a:gd name="T26" fmla="*/ 103 w 196"/>
                <a:gd name="T27" fmla="*/ 181 h 189"/>
                <a:gd name="T28" fmla="*/ 53 w 196"/>
                <a:gd name="T29" fmla="*/ 179 h 189"/>
                <a:gd name="T30" fmla="*/ 16 w 196"/>
                <a:gd name="T31" fmla="*/ 175 h 189"/>
                <a:gd name="T32" fmla="*/ 14 w 196"/>
                <a:gd name="T33" fmla="*/ 175 h 189"/>
                <a:gd name="T34" fmla="*/ 12 w 196"/>
                <a:gd name="T35" fmla="*/ 175 h 189"/>
                <a:gd name="T36" fmla="*/ 11 w 196"/>
                <a:gd name="T37" fmla="*/ 181 h 189"/>
                <a:gd name="T38" fmla="*/ 106 w 196"/>
                <a:gd name="T39" fmla="*/ 188 h 189"/>
                <a:gd name="T40" fmla="*/ 175 w 196"/>
                <a:gd name="T41" fmla="*/ 175 h 189"/>
                <a:gd name="T42" fmla="*/ 196 w 196"/>
                <a:gd name="T43" fmla="*/ 113 h 189"/>
                <a:gd name="T44" fmla="*/ 191 w 196"/>
                <a:gd name="T4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6" h="189">
                  <a:moveTo>
                    <a:pt x="191" y="52"/>
                  </a:moveTo>
                  <a:cubicBezTo>
                    <a:pt x="186" y="34"/>
                    <a:pt x="175" y="17"/>
                    <a:pt x="158" y="8"/>
                  </a:cubicBezTo>
                  <a:cubicBezTo>
                    <a:pt x="144" y="1"/>
                    <a:pt x="124" y="0"/>
                    <a:pt x="108" y="0"/>
                  </a:cubicBezTo>
                  <a:cubicBezTo>
                    <a:pt x="75" y="0"/>
                    <a:pt x="34" y="11"/>
                    <a:pt x="31" y="50"/>
                  </a:cubicBezTo>
                  <a:cubicBezTo>
                    <a:pt x="30" y="73"/>
                    <a:pt x="39" y="94"/>
                    <a:pt x="38" y="117"/>
                  </a:cubicBezTo>
                  <a:cubicBezTo>
                    <a:pt x="37" y="142"/>
                    <a:pt x="23" y="156"/>
                    <a:pt x="4" y="169"/>
                  </a:cubicBezTo>
                  <a:cubicBezTo>
                    <a:pt x="0" y="172"/>
                    <a:pt x="4" y="178"/>
                    <a:pt x="8" y="176"/>
                  </a:cubicBezTo>
                  <a:cubicBezTo>
                    <a:pt x="25" y="163"/>
                    <a:pt x="43" y="149"/>
                    <a:pt x="45" y="126"/>
                  </a:cubicBezTo>
                  <a:cubicBezTo>
                    <a:pt x="47" y="98"/>
                    <a:pt x="33" y="68"/>
                    <a:pt x="40" y="40"/>
                  </a:cubicBezTo>
                  <a:cubicBezTo>
                    <a:pt x="50" y="1"/>
                    <a:pt x="112" y="5"/>
                    <a:pt x="142" y="11"/>
                  </a:cubicBezTo>
                  <a:cubicBezTo>
                    <a:pt x="190" y="21"/>
                    <a:pt x="189" y="79"/>
                    <a:pt x="189" y="118"/>
                  </a:cubicBezTo>
                  <a:cubicBezTo>
                    <a:pt x="189" y="132"/>
                    <a:pt x="188" y="146"/>
                    <a:pt x="181" y="158"/>
                  </a:cubicBezTo>
                  <a:cubicBezTo>
                    <a:pt x="174" y="171"/>
                    <a:pt x="158" y="176"/>
                    <a:pt x="144" y="178"/>
                  </a:cubicBezTo>
                  <a:cubicBezTo>
                    <a:pt x="130" y="181"/>
                    <a:pt x="116" y="180"/>
                    <a:pt x="103" y="181"/>
                  </a:cubicBezTo>
                  <a:cubicBezTo>
                    <a:pt x="86" y="181"/>
                    <a:pt x="70" y="181"/>
                    <a:pt x="53" y="179"/>
                  </a:cubicBezTo>
                  <a:cubicBezTo>
                    <a:pt x="41" y="178"/>
                    <a:pt x="28" y="177"/>
                    <a:pt x="16" y="175"/>
                  </a:cubicBezTo>
                  <a:cubicBezTo>
                    <a:pt x="15" y="175"/>
                    <a:pt x="14" y="175"/>
                    <a:pt x="14" y="175"/>
                  </a:cubicBezTo>
                  <a:cubicBezTo>
                    <a:pt x="13" y="175"/>
                    <a:pt x="12" y="175"/>
                    <a:pt x="12" y="175"/>
                  </a:cubicBezTo>
                  <a:cubicBezTo>
                    <a:pt x="7" y="175"/>
                    <a:pt x="7" y="181"/>
                    <a:pt x="11" y="181"/>
                  </a:cubicBezTo>
                  <a:cubicBezTo>
                    <a:pt x="42" y="186"/>
                    <a:pt x="74" y="189"/>
                    <a:pt x="106" y="188"/>
                  </a:cubicBezTo>
                  <a:cubicBezTo>
                    <a:pt x="128" y="187"/>
                    <a:pt x="155" y="188"/>
                    <a:pt x="175" y="175"/>
                  </a:cubicBezTo>
                  <a:cubicBezTo>
                    <a:pt x="196" y="160"/>
                    <a:pt x="196" y="136"/>
                    <a:pt x="196" y="113"/>
                  </a:cubicBezTo>
                  <a:cubicBezTo>
                    <a:pt x="196" y="92"/>
                    <a:pt x="196" y="72"/>
                    <a:pt x="19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5" name="Freeform 10"/>
            <p:cNvSpPr/>
            <p:nvPr>
              <p:custDataLst>
                <p:tags r:id="rId20"/>
              </p:custDataLst>
            </p:nvPr>
          </p:nvSpPr>
          <p:spPr bwMode="auto">
            <a:xfrm>
              <a:off x="5965816" y="2248434"/>
              <a:ext cx="264637" cy="59757"/>
            </a:xfrm>
            <a:custGeom>
              <a:avLst/>
              <a:gdLst>
                <a:gd name="T0" fmla="*/ 51 w 52"/>
                <a:gd name="T1" fmla="*/ 5 h 12"/>
                <a:gd name="T2" fmla="*/ 34 w 52"/>
                <a:gd name="T3" fmla="*/ 4 h 12"/>
                <a:gd name="T4" fmla="*/ 5 w 52"/>
                <a:gd name="T5" fmla="*/ 2 h 12"/>
                <a:gd name="T6" fmla="*/ 1 w 52"/>
                <a:gd name="T7" fmla="*/ 4 h 12"/>
                <a:gd name="T8" fmla="*/ 19 w 52"/>
                <a:gd name="T9" fmla="*/ 11 h 12"/>
                <a:gd name="T10" fmla="*/ 51 w 52"/>
                <a:gd name="T11" fmla="*/ 8 h 12"/>
                <a:gd name="T12" fmla="*/ 51 w 52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">
                  <a:moveTo>
                    <a:pt x="51" y="5"/>
                  </a:moveTo>
                  <a:cubicBezTo>
                    <a:pt x="46" y="2"/>
                    <a:pt x="39" y="4"/>
                    <a:pt x="34" y="4"/>
                  </a:cubicBezTo>
                  <a:cubicBezTo>
                    <a:pt x="27" y="5"/>
                    <a:pt x="9" y="8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3" y="11"/>
                    <a:pt x="13" y="11"/>
                    <a:pt x="19" y="11"/>
                  </a:cubicBezTo>
                  <a:cubicBezTo>
                    <a:pt x="28" y="11"/>
                    <a:pt x="43" y="12"/>
                    <a:pt x="51" y="8"/>
                  </a:cubicBezTo>
                  <a:cubicBezTo>
                    <a:pt x="52" y="7"/>
                    <a:pt x="52" y="5"/>
                    <a:pt x="5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6" name="Freeform 11"/>
            <p:cNvSpPr/>
            <p:nvPr>
              <p:custDataLst>
                <p:tags r:id="rId21"/>
              </p:custDataLst>
            </p:nvPr>
          </p:nvSpPr>
          <p:spPr bwMode="auto">
            <a:xfrm>
              <a:off x="5925267" y="2340203"/>
              <a:ext cx="426834" cy="44818"/>
            </a:xfrm>
            <a:custGeom>
              <a:avLst/>
              <a:gdLst>
                <a:gd name="T0" fmla="*/ 80 w 84"/>
                <a:gd name="T1" fmla="*/ 2 h 9"/>
                <a:gd name="T2" fmla="*/ 44 w 84"/>
                <a:gd name="T3" fmla="*/ 1 h 9"/>
                <a:gd name="T4" fmla="*/ 2 w 84"/>
                <a:gd name="T5" fmla="*/ 3 h 9"/>
                <a:gd name="T6" fmla="*/ 3 w 84"/>
                <a:gd name="T7" fmla="*/ 7 h 9"/>
                <a:gd name="T8" fmla="*/ 40 w 84"/>
                <a:gd name="T9" fmla="*/ 8 h 9"/>
                <a:gd name="T10" fmla="*/ 80 w 84"/>
                <a:gd name="T11" fmla="*/ 8 h 9"/>
                <a:gd name="T12" fmla="*/ 80 w 84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">
                  <a:moveTo>
                    <a:pt x="80" y="2"/>
                  </a:moveTo>
                  <a:cubicBezTo>
                    <a:pt x="68" y="0"/>
                    <a:pt x="56" y="1"/>
                    <a:pt x="44" y="1"/>
                  </a:cubicBezTo>
                  <a:cubicBezTo>
                    <a:pt x="30" y="2"/>
                    <a:pt x="16" y="1"/>
                    <a:pt x="2" y="3"/>
                  </a:cubicBezTo>
                  <a:cubicBezTo>
                    <a:pt x="0" y="3"/>
                    <a:pt x="1" y="6"/>
                    <a:pt x="3" y="7"/>
                  </a:cubicBezTo>
                  <a:cubicBezTo>
                    <a:pt x="15" y="8"/>
                    <a:pt x="28" y="8"/>
                    <a:pt x="40" y="8"/>
                  </a:cubicBezTo>
                  <a:cubicBezTo>
                    <a:pt x="54" y="8"/>
                    <a:pt x="68" y="9"/>
                    <a:pt x="80" y="8"/>
                  </a:cubicBezTo>
                  <a:cubicBezTo>
                    <a:pt x="84" y="7"/>
                    <a:pt x="83" y="2"/>
                    <a:pt x="8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7" name="Freeform 12"/>
            <p:cNvSpPr/>
            <p:nvPr>
              <p:custDataLst>
                <p:tags r:id="rId22"/>
              </p:custDataLst>
            </p:nvPr>
          </p:nvSpPr>
          <p:spPr bwMode="auto">
            <a:xfrm>
              <a:off x="5910328" y="2425570"/>
              <a:ext cx="497261" cy="40549"/>
            </a:xfrm>
            <a:custGeom>
              <a:avLst/>
              <a:gdLst>
                <a:gd name="T0" fmla="*/ 94 w 98"/>
                <a:gd name="T1" fmla="*/ 1 h 8"/>
                <a:gd name="T2" fmla="*/ 3 w 98"/>
                <a:gd name="T3" fmla="*/ 2 h 8"/>
                <a:gd name="T4" fmla="*/ 3 w 98"/>
                <a:gd name="T5" fmla="*/ 6 h 8"/>
                <a:gd name="T6" fmla="*/ 94 w 98"/>
                <a:gd name="T7" fmla="*/ 7 h 8"/>
                <a:gd name="T8" fmla="*/ 94 w 9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94" y="1"/>
                  </a:moveTo>
                  <a:cubicBezTo>
                    <a:pt x="64" y="0"/>
                    <a:pt x="33" y="1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33" y="7"/>
                    <a:pt x="64" y="8"/>
                    <a:pt x="94" y="7"/>
                  </a:cubicBezTo>
                  <a:cubicBezTo>
                    <a:pt x="98" y="7"/>
                    <a:pt x="98" y="1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8" name="Freeform 13"/>
            <p:cNvSpPr/>
            <p:nvPr>
              <p:custDataLst>
                <p:tags r:id="rId23"/>
              </p:custDataLst>
            </p:nvPr>
          </p:nvSpPr>
          <p:spPr bwMode="auto">
            <a:xfrm>
              <a:off x="5906059" y="2495998"/>
              <a:ext cx="454578" cy="55488"/>
            </a:xfrm>
            <a:custGeom>
              <a:avLst/>
              <a:gdLst>
                <a:gd name="T0" fmla="*/ 88 w 90"/>
                <a:gd name="T1" fmla="*/ 5 h 11"/>
                <a:gd name="T2" fmla="*/ 49 w 90"/>
                <a:gd name="T3" fmla="*/ 3 h 11"/>
                <a:gd name="T4" fmla="*/ 4 w 90"/>
                <a:gd name="T5" fmla="*/ 4 h 11"/>
                <a:gd name="T6" fmla="*/ 4 w 90"/>
                <a:gd name="T7" fmla="*/ 10 h 11"/>
                <a:gd name="T8" fmla="*/ 49 w 90"/>
                <a:gd name="T9" fmla="*/ 10 h 11"/>
                <a:gd name="T10" fmla="*/ 70 w 90"/>
                <a:gd name="T11" fmla="*/ 10 h 11"/>
                <a:gd name="T12" fmla="*/ 87 w 90"/>
                <a:gd name="T13" fmla="*/ 9 h 11"/>
                <a:gd name="T14" fmla="*/ 88 w 90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">
                  <a:moveTo>
                    <a:pt x="88" y="5"/>
                  </a:moveTo>
                  <a:cubicBezTo>
                    <a:pt x="77" y="0"/>
                    <a:pt x="61" y="3"/>
                    <a:pt x="49" y="3"/>
                  </a:cubicBezTo>
                  <a:cubicBezTo>
                    <a:pt x="34" y="3"/>
                    <a:pt x="19" y="3"/>
                    <a:pt x="4" y="4"/>
                  </a:cubicBezTo>
                  <a:cubicBezTo>
                    <a:pt x="0" y="4"/>
                    <a:pt x="0" y="10"/>
                    <a:pt x="4" y="10"/>
                  </a:cubicBezTo>
                  <a:cubicBezTo>
                    <a:pt x="19" y="10"/>
                    <a:pt x="34" y="10"/>
                    <a:pt x="49" y="10"/>
                  </a:cubicBezTo>
                  <a:cubicBezTo>
                    <a:pt x="56" y="10"/>
                    <a:pt x="63" y="10"/>
                    <a:pt x="70" y="10"/>
                  </a:cubicBezTo>
                  <a:cubicBezTo>
                    <a:pt x="76" y="10"/>
                    <a:pt x="82" y="11"/>
                    <a:pt x="87" y="9"/>
                  </a:cubicBezTo>
                  <a:cubicBezTo>
                    <a:pt x="89" y="8"/>
                    <a:pt x="90" y="5"/>
                    <a:pt x="8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39" name="Freeform 14"/>
            <p:cNvSpPr/>
            <p:nvPr>
              <p:custDataLst>
                <p:tags r:id="rId24"/>
              </p:custDataLst>
            </p:nvPr>
          </p:nvSpPr>
          <p:spPr bwMode="auto">
            <a:xfrm>
              <a:off x="5910328" y="2632585"/>
              <a:ext cx="456712" cy="46952"/>
            </a:xfrm>
            <a:custGeom>
              <a:avLst/>
              <a:gdLst>
                <a:gd name="T0" fmla="*/ 86 w 90"/>
                <a:gd name="T1" fmla="*/ 1 h 9"/>
                <a:gd name="T2" fmla="*/ 3 w 90"/>
                <a:gd name="T3" fmla="*/ 2 h 9"/>
                <a:gd name="T4" fmla="*/ 3 w 90"/>
                <a:gd name="T5" fmla="*/ 7 h 9"/>
                <a:gd name="T6" fmla="*/ 86 w 90"/>
                <a:gd name="T7" fmla="*/ 8 h 9"/>
                <a:gd name="T8" fmla="*/ 86 w 9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">
                  <a:moveTo>
                    <a:pt x="86" y="1"/>
                  </a:moveTo>
                  <a:cubicBezTo>
                    <a:pt x="59" y="0"/>
                    <a:pt x="31" y="1"/>
                    <a:pt x="3" y="2"/>
                  </a:cubicBezTo>
                  <a:cubicBezTo>
                    <a:pt x="0" y="2"/>
                    <a:pt x="0" y="7"/>
                    <a:pt x="3" y="7"/>
                  </a:cubicBezTo>
                  <a:cubicBezTo>
                    <a:pt x="31" y="8"/>
                    <a:pt x="58" y="9"/>
                    <a:pt x="86" y="8"/>
                  </a:cubicBezTo>
                  <a:cubicBezTo>
                    <a:pt x="90" y="8"/>
                    <a:pt x="90" y="1"/>
                    <a:pt x="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40" name="Freeform 15"/>
            <p:cNvSpPr/>
            <p:nvPr>
              <p:custDataLst>
                <p:tags r:id="rId25"/>
              </p:custDataLst>
            </p:nvPr>
          </p:nvSpPr>
          <p:spPr bwMode="auto">
            <a:xfrm>
              <a:off x="5976487" y="2713683"/>
              <a:ext cx="384151" cy="46952"/>
            </a:xfrm>
            <a:custGeom>
              <a:avLst/>
              <a:gdLst>
                <a:gd name="T0" fmla="*/ 76 w 76"/>
                <a:gd name="T1" fmla="*/ 5 h 9"/>
                <a:gd name="T2" fmla="*/ 74 w 76"/>
                <a:gd name="T3" fmla="*/ 2 h 9"/>
                <a:gd name="T4" fmla="*/ 71 w 76"/>
                <a:gd name="T5" fmla="*/ 1 h 9"/>
                <a:gd name="T6" fmla="*/ 4 w 76"/>
                <a:gd name="T7" fmla="*/ 1 h 9"/>
                <a:gd name="T8" fmla="*/ 4 w 76"/>
                <a:gd name="T9" fmla="*/ 8 h 9"/>
                <a:gd name="T10" fmla="*/ 72 w 76"/>
                <a:gd name="T11" fmla="*/ 8 h 9"/>
                <a:gd name="T12" fmla="*/ 73 w 76"/>
                <a:gd name="T13" fmla="*/ 8 h 9"/>
                <a:gd name="T14" fmla="*/ 76 w 7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">
                  <a:moveTo>
                    <a:pt x="76" y="5"/>
                  </a:moveTo>
                  <a:cubicBezTo>
                    <a:pt x="76" y="3"/>
                    <a:pt x="75" y="2"/>
                    <a:pt x="74" y="2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49" y="0"/>
                    <a:pt x="26" y="1"/>
                    <a:pt x="4" y="1"/>
                  </a:cubicBezTo>
                  <a:cubicBezTo>
                    <a:pt x="0" y="1"/>
                    <a:pt x="0" y="8"/>
                    <a:pt x="4" y="8"/>
                  </a:cubicBezTo>
                  <a:cubicBezTo>
                    <a:pt x="26" y="8"/>
                    <a:pt x="49" y="9"/>
                    <a:pt x="72" y="8"/>
                  </a:cubicBezTo>
                  <a:cubicBezTo>
                    <a:pt x="72" y="8"/>
                    <a:pt x="73" y="8"/>
                    <a:pt x="73" y="8"/>
                  </a:cubicBezTo>
                  <a:cubicBezTo>
                    <a:pt x="75" y="8"/>
                    <a:pt x="76" y="6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4" name="Freeform 16"/>
            <p:cNvSpPr/>
            <p:nvPr>
              <p:custDataLst>
                <p:tags r:id="rId26"/>
              </p:custDataLst>
            </p:nvPr>
          </p:nvSpPr>
          <p:spPr bwMode="auto">
            <a:xfrm>
              <a:off x="5935938" y="2801184"/>
              <a:ext cx="262503" cy="44818"/>
            </a:xfrm>
            <a:custGeom>
              <a:avLst/>
              <a:gdLst>
                <a:gd name="T0" fmla="*/ 49 w 52"/>
                <a:gd name="T1" fmla="*/ 2 h 9"/>
                <a:gd name="T2" fmla="*/ 27 w 52"/>
                <a:gd name="T3" fmla="*/ 1 h 9"/>
                <a:gd name="T4" fmla="*/ 4 w 52"/>
                <a:gd name="T5" fmla="*/ 1 h 9"/>
                <a:gd name="T6" fmla="*/ 4 w 52"/>
                <a:gd name="T7" fmla="*/ 7 h 9"/>
                <a:gd name="T8" fmla="*/ 27 w 52"/>
                <a:gd name="T9" fmla="*/ 8 h 9"/>
                <a:gd name="T10" fmla="*/ 48 w 52"/>
                <a:gd name="T11" fmla="*/ 7 h 9"/>
                <a:gd name="T12" fmla="*/ 49 w 52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9">
                  <a:moveTo>
                    <a:pt x="49" y="2"/>
                  </a:moveTo>
                  <a:cubicBezTo>
                    <a:pt x="42" y="0"/>
                    <a:pt x="34" y="1"/>
                    <a:pt x="27" y="1"/>
                  </a:cubicBezTo>
                  <a:cubicBezTo>
                    <a:pt x="19" y="1"/>
                    <a:pt x="12" y="1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1" y="8"/>
                    <a:pt x="19" y="8"/>
                    <a:pt x="27" y="8"/>
                  </a:cubicBezTo>
                  <a:cubicBezTo>
                    <a:pt x="34" y="8"/>
                    <a:pt x="41" y="9"/>
                    <a:pt x="48" y="7"/>
                  </a:cubicBezTo>
                  <a:cubicBezTo>
                    <a:pt x="51" y="6"/>
                    <a:pt x="52" y="2"/>
                    <a:pt x="4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  <p:sp>
          <p:nvSpPr>
            <p:cNvPr id="65" name="Freeform 17"/>
            <p:cNvSpPr/>
            <p:nvPr>
              <p:custDataLst>
                <p:tags r:id="rId27"/>
              </p:custDataLst>
            </p:nvPr>
          </p:nvSpPr>
          <p:spPr bwMode="auto">
            <a:xfrm>
              <a:off x="5935938" y="2856673"/>
              <a:ext cx="221954" cy="44818"/>
            </a:xfrm>
            <a:custGeom>
              <a:avLst/>
              <a:gdLst>
                <a:gd name="T0" fmla="*/ 40 w 44"/>
                <a:gd name="T1" fmla="*/ 1 h 9"/>
                <a:gd name="T2" fmla="*/ 1 w 44"/>
                <a:gd name="T3" fmla="*/ 6 h 9"/>
                <a:gd name="T4" fmla="*/ 1 w 44"/>
                <a:gd name="T5" fmla="*/ 8 h 9"/>
                <a:gd name="T6" fmla="*/ 39 w 44"/>
                <a:gd name="T7" fmla="*/ 8 h 9"/>
                <a:gd name="T8" fmla="*/ 40 w 4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">
                  <a:moveTo>
                    <a:pt x="40" y="1"/>
                  </a:moveTo>
                  <a:cubicBezTo>
                    <a:pt x="27" y="1"/>
                    <a:pt x="12" y="0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3" y="9"/>
                    <a:pt x="26" y="8"/>
                    <a:pt x="39" y="8"/>
                  </a:cubicBezTo>
                  <a:cubicBezTo>
                    <a:pt x="44" y="8"/>
                    <a:pt x="44" y="1"/>
                    <a:pt x="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735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8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7" name="任意多边形 97"/>
          <p:cNvSpPr/>
          <p:nvPr userDrawn="1">
            <p:custDataLst>
              <p:tags r:id="rId29"/>
            </p:custDataLst>
          </p:nvPr>
        </p:nvSpPr>
        <p:spPr>
          <a:xfrm flipH="1" flipV="1">
            <a:off x="304382" y="5437790"/>
            <a:ext cx="180504" cy="301573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noFill/>
          <a:ln w="190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735">
              <a:solidFill>
                <a:schemeClr val="bg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3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307.xml"/><Relationship Id="rId24" Type="http://schemas.openxmlformats.org/officeDocument/2006/relationships/tags" Target="../tags/tag306.xml"/><Relationship Id="rId23" Type="http://schemas.openxmlformats.org/officeDocument/2006/relationships/tags" Target="../tags/tag305.xml"/><Relationship Id="rId22" Type="http://schemas.openxmlformats.org/officeDocument/2006/relationships/tags" Target="../tags/tag304.xml"/><Relationship Id="rId21" Type="http://schemas.openxmlformats.org/officeDocument/2006/relationships/tags" Target="../tags/tag303.xml"/><Relationship Id="rId20" Type="http://schemas.openxmlformats.org/officeDocument/2006/relationships/tags" Target="../tags/tag302.xm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4.png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6" Type="http://schemas.openxmlformats.org/officeDocument/2006/relationships/theme" Target="../theme/theme3.xml"/><Relationship Id="rId25" Type="http://schemas.openxmlformats.org/officeDocument/2006/relationships/tags" Target="../tags/tag614.xml"/><Relationship Id="rId24" Type="http://schemas.openxmlformats.org/officeDocument/2006/relationships/tags" Target="../tags/tag613.xml"/><Relationship Id="rId23" Type="http://schemas.openxmlformats.org/officeDocument/2006/relationships/tags" Target="../tags/tag612.xml"/><Relationship Id="rId22" Type="http://schemas.openxmlformats.org/officeDocument/2006/relationships/tags" Target="../tags/tag611.xml"/><Relationship Id="rId21" Type="http://schemas.openxmlformats.org/officeDocument/2006/relationships/tags" Target="../tags/tag610.xml"/><Relationship Id="rId20" Type="http://schemas.openxmlformats.org/officeDocument/2006/relationships/tags" Target="../tags/tag609.xml"/><Relationship Id="rId2" Type="http://schemas.openxmlformats.org/officeDocument/2006/relationships/slideLayout" Target="../slideLayouts/slideLayout31.xml"/><Relationship Id="rId19" Type="http://schemas.openxmlformats.org/officeDocument/2006/relationships/image" Target="../media/image4.png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28650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28650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tags" Target="../tags/tag61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26.xml"/><Relationship Id="rId8" Type="http://schemas.openxmlformats.org/officeDocument/2006/relationships/tags" Target="../tags/tag625.xml"/><Relationship Id="rId7" Type="http://schemas.openxmlformats.org/officeDocument/2006/relationships/tags" Target="../tags/tag624.xml"/><Relationship Id="rId6" Type="http://schemas.openxmlformats.org/officeDocument/2006/relationships/tags" Target="../tags/tag623.xml"/><Relationship Id="rId5" Type="http://schemas.openxmlformats.org/officeDocument/2006/relationships/tags" Target="../tags/tag622.xml"/><Relationship Id="rId4" Type="http://schemas.openxmlformats.org/officeDocument/2006/relationships/tags" Target="../tags/tag621.xml"/><Relationship Id="rId3" Type="http://schemas.openxmlformats.org/officeDocument/2006/relationships/tags" Target="../tags/tag620.xml"/><Relationship Id="rId2" Type="http://schemas.openxmlformats.org/officeDocument/2006/relationships/tags" Target="../tags/tag619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6.xml"/><Relationship Id="rId10" Type="http://schemas.openxmlformats.org/officeDocument/2006/relationships/tags" Target="../tags/tag627.xml"/><Relationship Id="rId1" Type="http://schemas.openxmlformats.org/officeDocument/2006/relationships/tags" Target="../tags/tag61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630.xml"/><Relationship Id="rId2" Type="http://schemas.openxmlformats.org/officeDocument/2006/relationships/tags" Target="../tags/tag629.xml"/><Relationship Id="rId1" Type="http://schemas.openxmlformats.org/officeDocument/2006/relationships/tags" Target="../tags/tag62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" Type="http://schemas.openxmlformats.org/officeDocument/2006/relationships/tags" Target="../tags/tag63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636.xml"/><Relationship Id="rId2" Type="http://schemas.openxmlformats.org/officeDocument/2006/relationships/tags" Target="../tags/tag635.xml"/><Relationship Id="rId1" Type="http://schemas.openxmlformats.org/officeDocument/2006/relationships/tags" Target="../tags/tag63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639.xml"/><Relationship Id="rId2" Type="http://schemas.openxmlformats.org/officeDocument/2006/relationships/tags" Target="../tags/tag638.xml"/><Relationship Id="rId1" Type="http://schemas.openxmlformats.org/officeDocument/2006/relationships/tags" Target="../tags/tag63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642.xml"/><Relationship Id="rId2" Type="http://schemas.openxmlformats.org/officeDocument/2006/relationships/tags" Target="../tags/tag641.xml"/><Relationship Id="rId1" Type="http://schemas.openxmlformats.org/officeDocument/2006/relationships/tags" Target="../tags/tag6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99473" y="3556205"/>
            <a:ext cx="7183967" cy="774186"/>
          </a:xfrm>
        </p:spPr>
        <p:txBody>
          <a:bodyPr>
            <a:normAutofit fontScale="90000"/>
          </a:bodyPr>
          <a:p>
            <a:r>
              <a:rPr lang="zh-CN" altLang="da-DK" dirty="0">
                <a:solidFill>
                  <a:schemeClr val="lt1"/>
                </a:solidFill>
              </a:rPr>
              <a:t>宇宙大猜想</a:t>
            </a:r>
            <a:br>
              <a:rPr lang="zh-CN" altLang="da-DK" dirty="0">
                <a:solidFill>
                  <a:schemeClr val="lt1"/>
                </a:solidFill>
              </a:rPr>
            </a:br>
            <a:r>
              <a:rPr lang="en-US" altLang="zh-CN" dirty="0">
                <a:solidFill>
                  <a:schemeClr val="lt1"/>
                </a:solidFill>
              </a:rPr>
              <a:t> The Big Bang Suppose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9473" y="4513498"/>
            <a:ext cx="7183967" cy="465215"/>
          </a:xfrm>
        </p:spPr>
        <p:txBody>
          <a:bodyPr/>
          <a:p>
            <a:r>
              <a:rPr lang="en-US" altLang="zh-CN">
                <a:solidFill>
                  <a:schemeClr val="lt1"/>
                </a:solidFill>
              </a:rPr>
              <a:t>	FAA5F7F46FF77C08</a:t>
            </a:r>
            <a:endParaRPr lang="en-US" altLang="zh-CN">
              <a:solidFill>
                <a:schemeClr val="l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09104" y="2677753"/>
            <a:ext cx="1148956" cy="86337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4950" dirty="0">
                <a:solidFill>
                  <a:schemeClr val="bg1"/>
                </a:solidFill>
              </a:rPr>
              <a:t>01/</a:t>
            </a:r>
            <a:endParaRPr lang="zh-TW" altLang="en-US" sz="495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09104" y="4280602"/>
            <a:ext cx="1148956" cy="86337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4950" dirty="0">
                <a:solidFill>
                  <a:schemeClr val="bg1"/>
                </a:solidFill>
              </a:rPr>
              <a:t>03/</a:t>
            </a:r>
            <a:endParaRPr lang="zh-TW" altLang="en-US" sz="495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572293" y="2677753"/>
            <a:ext cx="1148956" cy="86337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4950" dirty="0">
                <a:solidFill>
                  <a:schemeClr val="bg1"/>
                </a:solidFill>
              </a:rPr>
              <a:t>02/</a:t>
            </a:r>
            <a:endParaRPr lang="zh-TW" altLang="en-US" sz="495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4644048" y="4280602"/>
            <a:ext cx="1148956" cy="86337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4950" dirty="0">
                <a:solidFill>
                  <a:schemeClr val="bg1"/>
                </a:solidFill>
              </a:rPr>
              <a:t>04/</a:t>
            </a:r>
            <a:endParaRPr lang="zh-TW" altLang="en-US" sz="495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796280" y="4436745"/>
            <a:ext cx="2342515" cy="88836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关于物质</a:t>
            </a:r>
            <a:endParaRPr lang="zh-CN" altLang="en-US" dirty="0">
              <a:solidFill>
                <a:schemeClr val="bg1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About matter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5720715" y="2780665"/>
            <a:ext cx="2825750" cy="59245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关于光速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About Light Speed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935160" y="4436854"/>
            <a:ext cx="2342543" cy="59218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关于引力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j-lt"/>
              </a:rPr>
              <a:t>About Gravitation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1903730" y="2780665"/>
            <a:ext cx="2703195" cy="59245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关于时间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 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j-lt"/>
              </a:rPr>
              <a:t>About Time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2003822" y="1457324"/>
            <a:ext cx="5136356" cy="7024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>
                <a:solidFill>
                  <a:schemeClr val="bg1"/>
                </a:solidFill>
              </a:rPr>
              <a:t>目录</a:t>
            </a:r>
            <a:r>
              <a:rPr lang="en-US" altLang="zh-CN" sz="3300">
                <a:solidFill>
                  <a:schemeClr val="bg1"/>
                </a:solidFill>
              </a:rPr>
              <a:t> Content</a:t>
            </a:r>
            <a:endParaRPr lang="en-US" altLang="zh-CN" sz="3300">
              <a:solidFill>
                <a:schemeClr val="bg1"/>
              </a:solidFill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8130" y="1130935"/>
            <a:ext cx="5507990" cy="994410"/>
          </a:xfrm>
        </p:spPr>
        <p:txBody>
          <a:bodyPr vert="horz" wrap="square" lIns="68580" tIns="34290" rIns="68580" bIns="34290" rtlCol="0" anchor="ctr">
            <a:normAutofit/>
          </a:bodyPr>
          <a:lstStyle/>
          <a:p>
            <a:pPr algn="ctr"/>
            <a:r>
              <a:rPr lang="zh-CN" altLang="en-US" dirty="0">
                <a:sym typeface="+mn-ea"/>
              </a:rPr>
              <a:t>关于时间</a:t>
            </a:r>
            <a:r>
              <a:rPr lang="en-US" altLang="zh-CN" dirty="0">
                <a:sym typeface="+mn-ea"/>
              </a:rPr>
              <a:t> About 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/>
              <a:t>时间并不存在，只是运动带来的错觉。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en-US" altLang="zh-CN" sz="2800" dirty="0"/>
              <a:t>Time does not exist, it is just an illusion caused by movement.</a:t>
            </a:r>
            <a:endParaRPr lang="en-US" altLang="zh-CN" sz="28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0945" y="1130935"/>
            <a:ext cx="6545580" cy="994410"/>
          </a:xfrm>
        </p:spPr>
        <p:txBody>
          <a:bodyPr vert="horz" wrap="square" lIns="68580" tIns="34290" rIns="68580" bIns="34290" rtlCol="0" anchor="ctr">
            <a:normAutofit/>
          </a:bodyPr>
          <a:lstStyle/>
          <a:p>
            <a:pPr algn="ctr"/>
            <a:r>
              <a:rPr lang="zh-CN" altLang="en-US" dirty="0">
                <a:sym typeface="+mn-ea"/>
              </a:rPr>
              <a:t>关于光速</a:t>
            </a:r>
            <a:r>
              <a:rPr lang="en-US" altLang="zh-CN" dirty="0">
                <a:sym typeface="+mn-ea"/>
              </a:rPr>
              <a:t> About Light Speed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/>
              <a:t>光速不可超越，任何物质以光速运动就会转变成光。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en-US" altLang="zh-CN" sz="2800" dirty="0"/>
              <a:t>The speed of light cannot be surpassed, Any matter will transform into light when it moves at the speed of light.</a:t>
            </a:r>
            <a:endParaRPr lang="en-US" altLang="zh-CN" sz="28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0945" y="1130935"/>
            <a:ext cx="6545580" cy="994410"/>
          </a:xfrm>
        </p:spPr>
        <p:txBody>
          <a:bodyPr vert="horz" wrap="square" lIns="68580" tIns="34290" rIns="68580" bIns="34290" rtlCol="0" anchor="ctr">
            <a:normAutofit/>
          </a:bodyPr>
          <a:lstStyle/>
          <a:p>
            <a:pPr algn="ctr"/>
            <a:r>
              <a:rPr lang="zh-CN" altLang="en-US" dirty="0">
                <a:sym typeface="+mn-ea"/>
              </a:rPr>
              <a:t>关于引力</a:t>
            </a:r>
            <a:r>
              <a:rPr lang="en-US" altLang="zh-CN" dirty="0">
                <a:sym typeface="+mn-ea"/>
              </a:rPr>
              <a:t> About Gravitation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/>
              <a:t>光以引力和能量的形式交替存在。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en-US" altLang="zh-CN" sz="2800" dirty="0"/>
              <a:t>Light exists alternately between the form of gravity and energy.</a:t>
            </a:r>
            <a:endParaRPr lang="en-US" altLang="zh-CN" sz="2800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0945" y="1130935"/>
            <a:ext cx="6545580" cy="994410"/>
          </a:xfrm>
        </p:spPr>
        <p:txBody>
          <a:bodyPr vert="horz" wrap="square" lIns="68580" tIns="34290" rIns="68580" bIns="34290" rtlCol="0" anchor="ctr">
            <a:normAutofit/>
          </a:bodyPr>
          <a:lstStyle/>
          <a:p>
            <a:pPr algn="ctr"/>
            <a:r>
              <a:rPr lang="zh-CN" altLang="en-US" dirty="0">
                <a:sym typeface="+mn-ea"/>
              </a:rPr>
              <a:t>关于物质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About matter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/>
              <a:t>物质的基本组成方式是两个光子的相互纠缠运动（</a:t>
            </a:r>
            <a:r>
              <a:rPr lang="en-US" altLang="zh-CN" sz="2800" dirty="0"/>
              <a:t>E=MC2</a:t>
            </a:r>
            <a:r>
              <a:rPr lang="zh-CN" altLang="en-US" sz="2800" dirty="0"/>
              <a:t>）。</a:t>
            </a:r>
            <a:endParaRPr lang="zh-CN" altLang="en-US" sz="2800" dirty="0"/>
          </a:p>
          <a:p>
            <a:pPr algn="just">
              <a:lnSpc>
                <a:spcPct val="120000"/>
              </a:lnSpc>
            </a:pPr>
            <a:r>
              <a:rPr lang="en-US" altLang="zh-CN" sz="2800" dirty="0"/>
              <a:t>The basic composition of matter is the entangled motion of two photons.</a:t>
            </a:r>
            <a:endParaRPr lang="en-US" altLang="zh-CN" sz="2800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谢谢！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897460" y="4292652"/>
            <a:ext cx="5387975" cy="361104"/>
          </a:xfrm>
        </p:spPr>
        <p:txBody>
          <a:bodyPr>
            <a:normAutofit fontScale="70000"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 spd="med" advClick="0" advTm="0">
    <p:fad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2*d*1"/>
  <p:tag name="KSO_WM_UNIT_DIAGRAM_ISNUMVISUAL" val="0"/>
  <p:tag name="KSO_WM_UNIT_DIAGRAM_ISREFERUNIT" val="0"/>
  <p:tag name="KSO_WM_SLIDE_BACKGROUND_TYPE" val="general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8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3*d*1"/>
  <p:tag name="KSO_WM_UNIT_DIAGRAM_ISNUMVISUAL" val="0"/>
  <p:tag name="KSO_WM_UNIT_DIAGRAM_ISREFERUNIT" val="0"/>
  <p:tag name="KSO_WM_SLIDE_BACKGROUND_TYPE" val="frame"/>
  <p:tag name="KSO_WM_SLIDE_BK_DARK_LIGHT" val="1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1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9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9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9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9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19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1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13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5*d*1"/>
  <p:tag name="KSO_WM_UNIT_DIAGRAM_ISNUMVISUAL" val="0"/>
  <p:tag name="KSO_WM_UNIT_DIAGRAM_ISREFERUNIT" val="0"/>
  <p:tag name="KSO_WM_SLIDE_BACKGROUND_TYPE" val="topBottom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22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22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24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4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24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24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24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24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24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4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5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5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5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5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5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5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5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258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7*d*1"/>
  <p:tag name="KSO_WM_UNIT_DIAGRAM_ISNUMVISUAL" val="0"/>
  <p:tag name="KSO_WM_UNIT_DIAGRAM_ISREFERUNIT" val="0"/>
  <p:tag name="KSO_WM_SLIDE_BACKGROUND_TYPE" val="navigation"/>
  <p:tag name="KSO_WM_SLIDE_BK_DARK_LIGHT" val="1"/>
</p:tagLst>
</file>

<file path=ppt/tags/tag2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2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2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2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2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2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2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2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2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27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2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8*d*1"/>
  <p:tag name="KSO_WM_UNIT_DIAGRAM_ISNUMVISUAL" val="0"/>
  <p:tag name="KSO_WM_UNIT_DIAGRAM_ISREFERUNIT" val="0"/>
  <p:tag name="KSO_WM_SLIDE_BACKGROUND_TYPE" val="belt"/>
  <p:tag name="KSO_WM_SLIDE_BK_DARK_LIGHT" val="1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2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2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29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29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0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302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739"/>
</p:tagLst>
</file>

<file path=ppt/tags/tag303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739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736_1"/>
  <p:tag name="KSO_WM_TEMPLATE_CATEGORY" val="custom"/>
  <p:tag name="KSO_WM_TEMPLATE_INDEX" val="20184739"/>
  <p:tag name="KSO_WM_TEMPLATE_SUBCATEGORY" val="0"/>
  <p:tag name="KSO_WM_TEMPLATE_THUMBS_INDEX" val="1、4、5、6、12、13、19、23、28、31、32、"/>
  <p:tag name="KSO_WM_SPECIAL_SOURCE" val="bdnull"/>
  <p:tag name="KSO_WM_TEMPLATE_MASTER_TYPE" val="1"/>
  <p:tag name="KSO_WM_TEMPLATE_COLOR_TYPE" val="0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2*d*1"/>
  <p:tag name="KSO_WM_UNIT_DIAGRAM_ISNUMVISUAL" val="0"/>
  <p:tag name="KSO_WM_UNIT_DIAGRAM_ISREFERUNIT" val="0"/>
  <p:tag name="KSO_WM_SLIDE_BACKGROUND_TYPE" val="general"/>
</p:tagLst>
</file>

<file path=ppt/tags/tag4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4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4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4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4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4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4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4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4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4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4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7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85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3*d*1"/>
  <p:tag name="KSO_WM_UNIT_DIAGRAM_ISNUMVISUAL" val="0"/>
  <p:tag name="KSO_WM_UNIT_DIAGRAM_ISREFERUNIT" val="0"/>
  <p:tag name="KSO_WM_SLIDE_BACKGROUND_TYPE" val="frame"/>
  <p:tag name="KSO_WM_SLIDE_BK_DARK_LIGHT" val="1"/>
</p:tagLst>
</file>

<file path=ppt/tags/tag4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4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4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4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4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4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4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4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4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4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4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4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1"/>
</p:tagLst>
</file>

<file path=ppt/tags/tag49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50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50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50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50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50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50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50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50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50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5*d*1"/>
  <p:tag name="KSO_WM_UNIT_DIAGRAM_ISNUMVISUAL" val="0"/>
  <p:tag name="KSO_WM_UNIT_DIAGRAM_ISREFERUNIT" val="0"/>
  <p:tag name="KSO_WM_SLIDE_BACKGROUND_TYPE" val="topBottom"/>
</p:tagLst>
</file>

<file path=ppt/tags/tag5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5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5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5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5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5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5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5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5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5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5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5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53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1"/>
</p:tagLst>
</file>

<file path=ppt/tags/tag53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5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5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5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5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5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5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55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55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55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55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5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5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5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5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565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7*d*1"/>
  <p:tag name="KSO_WM_UNIT_DIAGRAM_ISNUMVISUAL" val="0"/>
  <p:tag name="KSO_WM_UNIT_DIAGRAM_ISREFERUNIT" val="0"/>
  <p:tag name="KSO_WM_SLIDE_BACKGROUND_TYPE" val="navigation"/>
  <p:tag name="KSO_WM_SLIDE_BK_DARK_LIGHT" val="1"/>
</p:tagLst>
</file>

<file path=ppt/tags/tag5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5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5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5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5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5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5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5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5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5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5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5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1"/>
</p:tagLst>
</file>

<file path=ppt/tags/tag5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589.xml><?xml version="1.0" encoding="utf-8"?>
<p:tagLst xmlns:p="http://schemas.openxmlformats.org/presentationml/2006/main">
  <p:tag name="KSO_WM_UNIT_TYPE" val="d"/>
  <p:tag name="KSO_WM_UNIT_INDEX" val="1"/>
  <p:tag name="KSO_WM_UNIT_LAYERLEVEL" val="1"/>
  <p:tag name="KSO_WM_UNIT_VALUE" val="889*772"/>
  <p:tag name="KSO_WM_UNIT_HIGHLIGHT" val="0"/>
  <p:tag name="KSO_WM_UNIT_COMPATIBLE" val="0"/>
  <p:tag name="KSO_WM_BEAUTIFY_FLAG" val="#wm#"/>
  <p:tag name="KSO_WM_TAG_VERSION" val="1.0"/>
  <p:tag name="KSO_WM_UNIT_ID" val="_18*d*1"/>
  <p:tag name="KSO_WM_UNIT_DIAGRAM_ISNUMVISUAL" val="0"/>
  <p:tag name="KSO_WM_UNIT_DIAGRAM_ISREFERUNIT" val="0"/>
  <p:tag name="KSO_WM_SLIDE_BACKGROUND_TYPE" val="belt"/>
  <p:tag name="KSO_WM_SLIDE_BK_DARK_LIGHT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5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5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5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5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5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5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6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5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5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5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5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6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6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1"/>
</p:tagLst>
</file>

<file path=ppt/tags/tag60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60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60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60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60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60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739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739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736_1"/>
  <p:tag name="KSO_WM_TEMPLATE_CATEGORY" val="custom"/>
  <p:tag name="KSO_WM_TEMPLATE_INDEX" val="20184739"/>
  <p:tag name="KSO_WM_TEMPLATE_SUBCATEGORY" val="0"/>
  <p:tag name="KSO_WM_TEMPLATE_THUMBS_INDEX" val="1、4、5、6、12、13、19、23、28、31、32、"/>
  <p:tag name="KSO_WM_SPECIAL_SOURCE" val="bdnull"/>
  <p:tag name="KSO_WM_TEMPLATE_MASTER_TYPE" val="1"/>
  <p:tag name="KSO_WM_TEMPLATE_COLOR_TYPE" val="0"/>
</p:tagLst>
</file>

<file path=ppt/tags/tag615.xml><?xml version="1.0" encoding="utf-8"?>
<p:tagLst xmlns:p="http://schemas.openxmlformats.org/presentationml/2006/main">
  <p:tag name="KSO_WM_TEMPLATE_CATEGORY" val="custom"/>
  <p:tag name="KSO_WM_TEMPLATE_INDEX" val="20184739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  <p:tag name="KSO_WM_UNIT_ID" val="custom20184739_1*a*1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"/>
  <p:tag name="KSO_WM_UNIT_TEXT_FILL_FORE_SCHEMECOLOR_INDEX" val="14"/>
  <p:tag name="KSO_WM_UNIT_TEXT_FILL_TYPE" val="1"/>
</p:tagLst>
</file>

<file path=ppt/tags/tag616.xml><?xml version="1.0" encoding="utf-8"?>
<p:tagLst xmlns:p="http://schemas.openxmlformats.org/presentationml/2006/main">
  <p:tag name="KSO_WM_TEMPLATE_CATEGORY" val="custom"/>
  <p:tag name="KSO_WM_TEMPLATE_INDEX" val="20184739"/>
  <p:tag name="KSO_WM_UNIT_TYPE" val="f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4739_1*f*1"/>
  <p:tag name="KSO_WM_UNIT_PRESET_TEXT" val="汇报人：稻壳儿"/>
  <p:tag name="KSO_WM_UNIT_NOCLEAR" val="0"/>
  <p:tag name="KSO_WM_UNIT_DIAGRAM_ISNUMVISUAL" val="0"/>
  <p:tag name="KSO_WM_UNIT_DIAGRAM_ISREFERUNIT" val="0"/>
  <p:tag name="KSO_WM_UNIT_ISNUMDGMTITLE" val="0"/>
  <p:tag name="KSO_WM_UNIT_SUBTYPE" val="b"/>
  <p:tag name="KSO_WM_UNIT_TEXT_FILL_FORE_SCHEMECOLOR_INDEX_BRIGHTNESS" val="0"/>
  <p:tag name="KSO_WM_UNIT_TEXT_FILL_FORE_SCHEMECOLOR_INDEX" val="14"/>
  <p:tag name="KSO_WM_UNIT_TEXT_FILL_TYPE" val="1"/>
</p:tagLst>
</file>

<file path=ppt/tags/tag617.xml><?xml version="1.0" encoding="utf-8"?>
<p:tagLst xmlns:p="http://schemas.openxmlformats.org/presentationml/2006/main">
  <p:tag name="KSO_WM_TAG_VERSION" val="1.0"/>
  <p:tag name="KSO_WM_SLIDE_ITEM_CNT" val="0"/>
  <p:tag name="KSO_WM_SLIDE_LAYOUT" val="a_f"/>
  <p:tag name="KSO_WM_SLIDE_LAYOUT_CNT" val="1_1"/>
  <p:tag name="KSO_WM_SLIDE_TYPE" val="title"/>
  <p:tag name="KSO_WM_BEAUTIFY_FLAG" val="#wm#"/>
  <p:tag name="KSO_WM_COMBINE_RELATE_SLIDE_ID" val="background20182736_1"/>
  <p:tag name="KSO_WM_TEMPLATE_CATEGORY" val="custom"/>
  <p:tag name="KSO_WM_TEMPLATE_INDEX" val="20184739"/>
  <p:tag name="KSO_WM_SLIDE_ID" val="custom20184739_1"/>
  <p:tag name="KSO_WM_SLIDE_INDEX" val="1"/>
  <p:tag name="KSO_WM_TEMPLATE_SUBCATEGORY" val="0"/>
  <p:tag name="KSO_WM_TEMPLATE_THUMBS_INDEX" val="1、4、5、6、12、13、19、23、28、31、32、"/>
  <p:tag name="KSO_WM_SLIDE_SUBTYPE" val="pureTxt"/>
  <p:tag name="KSO_WM_SPECIAL_SOURCE" val="bdnull"/>
  <p:tag name="KSO_WM_TEMPLATE_MASTER_TYPE" val="1"/>
  <p:tag name="KSO_WM_TEMPLATE_COLOR_TYPE" val="0"/>
</p:tagLst>
</file>

<file path=ppt/tags/tag618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4739_9*l_h_i*1_1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  <p:tag name="KSO_WM_UNIT_USESOURCEFORMAT_APPLY" val="1"/>
</p:tagLst>
</file>

<file path=ppt/tags/tag619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4739_9*l_h_i*1_3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4739_9*l_h_i*1_2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  <p:tag name="KSO_WM_UNIT_USESOURCEFORMAT_APPLY" val="1"/>
</p:tagLst>
</file>

<file path=ppt/tags/tag621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4739_9*l_h_i*1_4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  <p:tag name="KSO_WM_UNIT_USESOURCEFORMAT_APPLY" val="1"/>
</p:tagLst>
</file>

<file path=ppt/tags/tag622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739_9*l_h_f*1_4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623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739_9*l_h_f*1_2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624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739_9*l_h_f*1_3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625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739_9*l_h_f*1_1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626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3"/>
  <p:tag name="KSO_WM_UNIT_HIGHLIGHT" val="0"/>
  <p:tag name="KSO_WM_UNIT_COMPATIBLE" val="0"/>
  <p:tag name="KSO_WM_DIAGRAM_GROUP_CODE" val="l1-1"/>
  <p:tag name="KSO_WM_UNIT_ID" val="custom20184739_9*a*1"/>
  <p:tag name="KSO_WM_UNIT_PRESET_TEXT" val="CONTENT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627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custom20183203_9"/>
  <p:tag name="KSO_WM_TEMPLATE_CATEGORY" val="custom"/>
  <p:tag name="KSO_WM_TEMPLATE_INDEX" val="20184739"/>
  <p:tag name="KSO_WM_SLIDE_ID" val="custom20184739_9"/>
  <p:tag name="KSO_WM_SLIDE_INDEX" val="9"/>
  <p:tag name="KSO_WM_DIAGRAM_GROUP_CODE" val="l1-1"/>
  <p:tag name="KSO_WM_TEMPLATE_SUBCATEGORY" val="0"/>
  <p:tag name="KSO_WM_SLIDE_SUBTYPE" val="diag"/>
  <p:tag name="KSO_WM_SPECIAL_SOURCE" val="bdnull"/>
  <p:tag name="KSO_WM_TEMPLATE_MASTER_TYPE" val="1"/>
  <p:tag name="KSO_WM_TEMPLATE_COLOR_TYPE" val="0"/>
  <p:tag name="KSO_WM_SLIDE_DIAGTYPE" val="l"/>
</p:tagLst>
</file>

<file path=ppt/tags/tag628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739_2*a*1"/>
  <p:tag name="KSO_WM_UNIT_ISNUMDGMTITLE" val="0"/>
  <p:tag name="KSO_WM_UNIT_NOCLEAR" val="0"/>
  <p:tag name="KSO_WM_UNIT_DIAGRAM_ISNUMVISUAL" val="0"/>
  <p:tag name="KSO_WM_UNIT_DIAGRAM_ISREFERUNIT" val="0"/>
</p:tagLst>
</file>

<file path=ppt/tags/tag629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739_2*f*1"/>
  <p:tag name="KSO_WM_UNIT_SUBTYPE" val="a"/>
  <p:tag name="KSO_WM_UNIT_NOCLEAR" val="0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2736_2"/>
  <p:tag name="KSO_WM_TEMPLATE_CATEGORY" val="custom"/>
  <p:tag name="KSO_WM_TEMPLATE_INDEX" val="20184739"/>
  <p:tag name="KSO_WM_SLIDE_ID" val="custom20184739_2"/>
  <p:tag name="KSO_WM_SLIDE_INDEX" val="2"/>
  <p:tag name="KSO_WM_TEMPLATE_SUBCATEGORY" val="0"/>
  <p:tag name="KSO_WM_SLIDE_SUBTYPE" val="pureTxt"/>
  <p:tag name="KSO_WM_SPECIAL_SOURCE" val="bdnull"/>
  <p:tag name="KSO_WM_TEMPLATE_MASTER_TYPE" val="1"/>
  <p:tag name="KSO_WM_TEMPLATE_COLOR_TYPE" val="0"/>
</p:tagLst>
</file>

<file path=ppt/tags/tag631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739_2*a*1"/>
  <p:tag name="KSO_WM_UNIT_ISNUMDGMTITLE" val="0"/>
  <p:tag name="KSO_WM_UNIT_NOCLEAR" val="0"/>
  <p:tag name="KSO_WM_UNIT_DIAGRAM_ISNUMVISUAL" val="0"/>
  <p:tag name="KSO_WM_UNIT_DIAGRAM_ISREFERUNIT" val="0"/>
</p:tagLst>
</file>

<file path=ppt/tags/tag632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739_2*f*1"/>
  <p:tag name="KSO_WM_UNIT_SUBTYPE" val="a"/>
  <p:tag name="KSO_WM_UNIT_NOCLEAR" val="0"/>
  <p:tag name="KSO_WM_UNIT_DIAGRAM_ISNUMVISUAL" val="0"/>
  <p:tag name="KSO_WM_UNIT_DIAGRAM_ISREFERUNIT" val="0"/>
</p:tagLst>
</file>

<file path=ppt/tags/tag633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2736_2"/>
  <p:tag name="KSO_WM_TEMPLATE_CATEGORY" val="custom"/>
  <p:tag name="KSO_WM_TEMPLATE_INDEX" val="20184739"/>
  <p:tag name="KSO_WM_SLIDE_ID" val="custom20184739_2"/>
  <p:tag name="KSO_WM_SLIDE_INDEX" val="2"/>
  <p:tag name="KSO_WM_TEMPLATE_SUBCATEGORY" val="0"/>
  <p:tag name="KSO_WM_SLIDE_SUBTYPE" val="pureTxt"/>
  <p:tag name="KSO_WM_SPECIAL_SOURCE" val="bdnull"/>
  <p:tag name="KSO_WM_TEMPLATE_MASTER_TYPE" val="1"/>
  <p:tag name="KSO_WM_TEMPLATE_COLOR_TYPE" val="0"/>
</p:tagLst>
</file>

<file path=ppt/tags/tag634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739_2*a*1"/>
  <p:tag name="KSO_WM_UNIT_ISNUMDGMTITLE" val="0"/>
  <p:tag name="KSO_WM_UNIT_NOCLEAR" val="0"/>
  <p:tag name="KSO_WM_UNIT_DIAGRAM_ISNUMVISUAL" val="0"/>
  <p:tag name="KSO_WM_UNIT_DIAGRAM_ISREFERUNIT" val="0"/>
</p:tagLst>
</file>

<file path=ppt/tags/tag635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739_2*f*1"/>
  <p:tag name="KSO_WM_UNIT_SUBTYPE" val="a"/>
  <p:tag name="KSO_WM_UNIT_NOCLEAR" val="0"/>
  <p:tag name="KSO_WM_UNIT_DIAGRAM_ISNUMVISUAL" val="0"/>
  <p:tag name="KSO_WM_UNIT_DIAGRAM_ISREFERUNIT" val="0"/>
</p:tagLst>
</file>

<file path=ppt/tags/tag636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2736_2"/>
  <p:tag name="KSO_WM_TEMPLATE_CATEGORY" val="custom"/>
  <p:tag name="KSO_WM_TEMPLATE_INDEX" val="20184739"/>
  <p:tag name="KSO_WM_SLIDE_ID" val="custom20184739_2"/>
  <p:tag name="KSO_WM_SLIDE_INDEX" val="2"/>
  <p:tag name="KSO_WM_TEMPLATE_SUBCATEGORY" val="0"/>
  <p:tag name="KSO_WM_SLIDE_SUBTYPE" val="pureTxt"/>
  <p:tag name="KSO_WM_SPECIAL_SOURCE" val="bdnull"/>
  <p:tag name="KSO_WM_TEMPLATE_MASTER_TYPE" val="1"/>
  <p:tag name="KSO_WM_TEMPLATE_COLOR_TYPE" val="0"/>
</p:tagLst>
</file>

<file path=ppt/tags/tag637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739_2*a*1"/>
  <p:tag name="KSO_WM_UNIT_ISNUMDGMTITLE" val="0"/>
  <p:tag name="KSO_WM_UNIT_NOCLEAR" val="0"/>
  <p:tag name="KSO_WM_UNIT_DIAGRAM_ISNUMVISUAL" val="0"/>
  <p:tag name="KSO_WM_UNIT_DIAGRAM_ISREFERUNIT" val="0"/>
</p:tagLst>
</file>

<file path=ppt/tags/tag638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BEAUTIFY_FLAG" val="#wm#"/>
  <p:tag name="KSO_WM_UNIT_PRESET_TEXT_LEN" val="465"/>
  <p:tag name="KSO_WM_UNIT_PRESET_TEXT_INDEX" val="5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739_2*f*1"/>
  <p:tag name="KSO_WM_UNIT_SUBTYPE" val="a"/>
  <p:tag name="KSO_WM_UNIT_NOCLEAR" val="0"/>
  <p:tag name="KSO_WM_UNIT_DIAGRAM_ISNUMVISUAL" val="0"/>
  <p:tag name="KSO_WM_UNIT_DIAGRAM_ISREFERUNIT" val="0"/>
</p:tagLst>
</file>

<file path=ppt/tags/tag639.xml><?xml version="1.0" encoding="utf-8"?>
<p:tagLst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2736_2"/>
  <p:tag name="KSO_WM_TEMPLATE_CATEGORY" val="custom"/>
  <p:tag name="KSO_WM_TEMPLATE_INDEX" val="20184739"/>
  <p:tag name="KSO_WM_SLIDE_ID" val="custom20184739_2"/>
  <p:tag name="KSO_WM_SLIDE_INDEX" val="2"/>
  <p:tag name="KSO_WM_TEMPLATE_SUBCATEGORY" val="0"/>
  <p:tag name="KSO_WM_SLIDE_SUBTYPE" val="pureTxt"/>
  <p:tag name="KSO_WM_SPECIAL_SOURCE" val="bdnull"/>
  <p:tag name="KSO_WM_TEMPLATE_MASTER_TYPE" val="1"/>
  <p:tag name="KSO_WM_TEMPLATE_COLOR_TYPE" val="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UNIT_ID" val="custom20184739_32*a*1"/>
  <p:tag name="KSO_WM_UNIT_PRESET_TEXT" val="感谢在场各位的倾听"/>
  <p:tag name="KSO_WM_UNIT_ISNUMDGMTITLE" val="0"/>
  <p:tag name="KSO_WM_UNIT_NOCLEAR" val="0"/>
  <p:tag name="KSO_WM_UNIT_DIAGRAM_ISNUMVISUAL" val="0"/>
  <p:tag name="KSO_WM_UNIT_DIAGRAM_ISREFERUNIT" val="0"/>
</p:tagLst>
</file>

<file path=ppt/tags/tag641.xml><?xml version="1.0" encoding="utf-8"?>
<p:tagLst xmlns:p="http://schemas.openxmlformats.org/presentationml/2006/main">
  <p:tag name="KSO_WM_TEMPLATE_CATEGORY" val="custom"/>
  <p:tag name="KSO_WM_TEMPLATE_INDEX" val="20184739"/>
  <p:tag name="KSO_WM_TAG_VERSION" val="1.0"/>
  <p:tag name="KSO_WM_UNIT_TYPE" val="f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ID" val="custom20184739_32*f*1"/>
  <p:tag name="KSO_WM_UNIT_PRESET_TEXT" val="汇报人：稻壳儿"/>
  <p:tag name="KSO_WM_UNIT_ISNUMDGMTITLE" val="0"/>
  <p:tag name="KSO_WM_UNIT_NOCLEAR" val="0"/>
  <p:tag name="KSO_WM_UNIT_DIAGRAM_ISNUMVISUAL" val="0"/>
  <p:tag name="KSO_WM_UNIT_DIAGRAM_ISREFERUNIT" val="0"/>
  <p:tag name="KSO_WM_UNIT_SUBTYPE" val="b"/>
</p:tagLst>
</file>

<file path=ppt/tags/tag642.xml><?xml version="1.0" encoding="utf-8"?>
<p:tagLst xmlns:p="http://schemas.openxmlformats.org/presentationml/2006/main">
  <p:tag name="KSO_WM_TAG_VERSION" val="1.0"/>
  <p:tag name="KSO_WM_SLIDE_ITEM_CNT" val="0"/>
  <p:tag name="KSO_WM_SLIDE_LAYOUT" val="a_f"/>
  <p:tag name="KSO_WM_SLIDE_LAYOUT_CNT" val="1_1"/>
  <p:tag name="KSO_WM_SLIDE_TYPE" val="endPage"/>
  <p:tag name="KSO_WM_BEAUTIFY_FLAG" val="#wm#"/>
  <p:tag name="KSO_WM_COMBINE_RELATE_SLIDE_ID" val="background20182736_11"/>
  <p:tag name="KSO_WM_TEMPLATE_CATEGORY" val="custom"/>
  <p:tag name="KSO_WM_TEMPLATE_INDEX" val="20184739"/>
  <p:tag name="KSO_WM_SLIDE_ID" val="custom20184739_32"/>
  <p:tag name="KSO_WM_SLIDE_INDEX" val="32"/>
  <p:tag name="KSO_WM_TEMPLATE_SUBCATEGORY" val="0"/>
  <p:tag name="KSO_WM_SLIDE_SUBTYPE" val="pureTxt"/>
  <p:tag name="KSO_WM_SPECIAL_SOURCE" val="bdnull"/>
  <p:tag name="KSO_WM_TEMPLATE_MASTER_TYPE" val="1"/>
  <p:tag name="KSO_WM_TEMPLATE_COLOR_TYPE" val="0"/>
</p:tagLst>
</file>

<file path=ppt/tags/tag643.xml><?xml version="1.0" encoding="utf-8"?>
<p:tagLst xmlns:p="http://schemas.openxmlformats.org/presentationml/2006/main">
  <p:tag name="KSO_WPP_MARK_KEY" val="bea12a0e-c114-4006-b6ec-4dd55933b505"/>
  <p:tag name="COMMONDATA" val="eyJoZGlkIjoiMWRkYzU1OTIyNGMyNTc2NDU1MjYwZjAxZDJiNjExMGMifQ==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192E2E"/>
      </a:dk2>
      <a:lt2>
        <a:srgbClr val="244242"/>
      </a:lt2>
      <a:accent1>
        <a:srgbClr val="D38411"/>
      </a:accent1>
      <a:accent2>
        <a:srgbClr val="BD760F"/>
      </a:accent2>
      <a:accent3>
        <a:srgbClr val="A7680D"/>
      </a:accent3>
      <a:accent4>
        <a:srgbClr val="905B0C"/>
      </a:accent4>
      <a:accent5>
        <a:srgbClr val="7A4D0A"/>
      </a:accent5>
      <a:accent6>
        <a:srgbClr val="643F08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20184739">
      <a:dk1>
        <a:sysClr val="windowText" lastClr="000000"/>
      </a:dk1>
      <a:lt1>
        <a:sysClr val="window" lastClr="FFFFFF"/>
      </a:lt1>
      <a:dk2>
        <a:srgbClr val="192E2E"/>
      </a:dk2>
      <a:lt2>
        <a:srgbClr val="244242"/>
      </a:lt2>
      <a:accent1>
        <a:srgbClr val="D38411"/>
      </a:accent1>
      <a:accent2>
        <a:srgbClr val="BD760F"/>
      </a:accent2>
      <a:accent3>
        <a:srgbClr val="A7680D"/>
      </a:accent3>
      <a:accent4>
        <a:srgbClr val="905B0C"/>
      </a:accent4>
      <a:accent5>
        <a:srgbClr val="7A4D0A"/>
      </a:accent5>
      <a:accent6>
        <a:srgbClr val="643F08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演示</Application>
  <PresentationFormat/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Nexa Light</vt:lpstr>
      <vt:lpstr>Segoe Print</vt:lpstr>
      <vt:lpstr>华康少女文字W5(P)</vt:lpstr>
      <vt:lpstr>Tempus Sans ITC</vt:lpstr>
      <vt:lpstr>Gabriola</vt:lpstr>
      <vt:lpstr>幼圆</vt:lpstr>
      <vt:lpstr>默认设计模板</vt:lpstr>
      <vt:lpstr>1_Office 主题​​</vt:lpstr>
      <vt:lpstr>2_Office 主题​​</vt:lpstr>
      <vt:lpstr>LOREM IPSUM DOLOR</vt:lpstr>
      <vt:lpstr>PowerPoint 演示文稿</vt:lpstr>
      <vt:lpstr>LOREM IPSUM DOLOR</vt:lpstr>
      <vt:lpstr>关于时间 About Time</vt:lpstr>
      <vt:lpstr>关于光速 About Light Speed</vt:lpstr>
      <vt:lpstr>关于引力 About Gravitation</vt:lpstr>
      <vt:lpstr>感谢在场各位的倾听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宇宙大猜想</dc:title>
  <dc:creator>Administrator</dc:creator>
  <cp:lastModifiedBy>张文</cp:lastModifiedBy>
  <cp:revision>4</cp:revision>
  <dcterms:created xsi:type="dcterms:W3CDTF">2023-08-28T05:26:52Z</dcterms:created>
  <dcterms:modified xsi:type="dcterms:W3CDTF">2023-08-28T05:53:00Z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2B9DA1E23CCF424D8F10ADCE7EA959AC_13</vt:lpwstr>
  </property>
</Properties>
</file>