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70" r:id="rId6"/>
    <p:sldId id="307" r:id="rId7"/>
    <p:sldId id="279" r:id="rId8"/>
    <p:sldId id="308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5" userDrawn="1">
          <p15:clr>
            <a:srgbClr val="A4A3A4"/>
          </p15:clr>
        </p15:guide>
        <p15:guide id="2" pos="2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50"/>
    <a:srgbClr val="0AB094"/>
    <a:srgbClr val="AA0808"/>
    <a:srgbClr val="FDA007"/>
    <a:srgbClr val="00AF92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94" y="108"/>
      </p:cViewPr>
      <p:guideLst>
        <p:guide orient="horz" pos="1605"/>
        <p:guide pos="27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.png"/><Relationship Id="rId98" Type="http://schemas.openxmlformats.org/officeDocument/2006/relationships/image" Target="../media/image8.png"/><Relationship Id="rId97" Type="http://schemas.openxmlformats.org/officeDocument/2006/relationships/image" Target="../media/image7.png"/><Relationship Id="rId96" Type="http://schemas.openxmlformats.org/officeDocument/2006/relationships/image" Target="../media/image6.png"/><Relationship Id="rId95" Type="http://schemas.openxmlformats.org/officeDocument/2006/relationships/image" Target="../media/image5.png"/><Relationship Id="rId94" Type="http://schemas.openxmlformats.org/officeDocument/2006/relationships/tags" Target="../tags/tag103.xml"/><Relationship Id="rId93" Type="http://schemas.openxmlformats.org/officeDocument/2006/relationships/tags" Target="../tags/tag102.xml"/><Relationship Id="rId92" Type="http://schemas.openxmlformats.org/officeDocument/2006/relationships/tags" Target="../tags/tag101.xml"/><Relationship Id="rId91" Type="http://schemas.openxmlformats.org/officeDocument/2006/relationships/tags" Target="../tags/tag100.xml"/><Relationship Id="rId90" Type="http://schemas.openxmlformats.org/officeDocument/2006/relationships/tags" Target="../tags/tag99.xml"/><Relationship Id="rId9" Type="http://schemas.openxmlformats.org/officeDocument/2006/relationships/tags" Target="../tags/tag18.xml"/><Relationship Id="rId89" Type="http://schemas.openxmlformats.org/officeDocument/2006/relationships/tags" Target="../tags/tag98.xml"/><Relationship Id="rId88" Type="http://schemas.openxmlformats.org/officeDocument/2006/relationships/tags" Target="../tags/tag97.xml"/><Relationship Id="rId87" Type="http://schemas.openxmlformats.org/officeDocument/2006/relationships/tags" Target="../tags/tag96.xml"/><Relationship Id="rId86" Type="http://schemas.openxmlformats.org/officeDocument/2006/relationships/tags" Target="../tags/tag95.xml"/><Relationship Id="rId85" Type="http://schemas.openxmlformats.org/officeDocument/2006/relationships/tags" Target="../tags/tag94.xml"/><Relationship Id="rId84" Type="http://schemas.openxmlformats.org/officeDocument/2006/relationships/tags" Target="../tags/tag93.xml"/><Relationship Id="rId83" Type="http://schemas.openxmlformats.org/officeDocument/2006/relationships/tags" Target="../tags/tag92.xml"/><Relationship Id="rId82" Type="http://schemas.openxmlformats.org/officeDocument/2006/relationships/tags" Target="../tags/tag91.xml"/><Relationship Id="rId81" Type="http://schemas.openxmlformats.org/officeDocument/2006/relationships/tags" Target="../tags/tag90.xml"/><Relationship Id="rId80" Type="http://schemas.openxmlformats.org/officeDocument/2006/relationships/tags" Target="../tags/tag89.xml"/><Relationship Id="rId8" Type="http://schemas.openxmlformats.org/officeDocument/2006/relationships/tags" Target="../tags/tag17.xml"/><Relationship Id="rId79" Type="http://schemas.openxmlformats.org/officeDocument/2006/relationships/tags" Target="../tags/tag88.xml"/><Relationship Id="rId78" Type="http://schemas.openxmlformats.org/officeDocument/2006/relationships/tags" Target="../tags/tag87.xml"/><Relationship Id="rId77" Type="http://schemas.openxmlformats.org/officeDocument/2006/relationships/tags" Target="../tags/tag86.xml"/><Relationship Id="rId76" Type="http://schemas.openxmlformats.org/officeDocument/2006/relationships/tags" Target="../tags/tag85.xml"/><Relationship Id="rId75" Type="http://schemas.openxmlformats.org/officeDocument/2006/relationships/tags" Target="../tags/tag84.xml"/><Relationship Id="rId74" Type="http://schemas.openxmlformats.org/officeDocument/2006/relationships/tags" Target="../tags/tag83.xml"/><Relationship Id="rId73" Type="http://schemas.openxmlformats.org/officeDocument/2006/relationships/tags" Target="../tags/tag82.xml"/><Relationship Id="rId72" Type="http://schemas.openxmlformats.org/officeDocument/2006/relationships/tags" Target="../tags/tag81.xml"/><Relationship Id="rId71" Type="http://schemas.openxmlformats.org/officeDocument/2006/relationships/tags" Target="../tags/tag80.xml"/><Relationship Id="rId70" Type="http://schemas.openxmlformats.org/officeDocument/2006/relationships/tags" Target="../tags/tag79.xml"/><Relationship Id="rId7" Type="http://schemas.openxmlformats.org/officeDocument/2006/relationships/tags" Target="../tags/tag16.xml"/><Relationship Id="rId69" Type="http://schemas.openxmlformats.org/officeDocument/2006/relationships/tags" Target="../tags/tag78.xml"/><Relationship Id="rId68" Type="http://schemas.openxmlformats.org/officeDocument/2006/relationships/tags" Target="../tags/tag77.xml"/><Relationship Id="rId67" Type="http://schemas.openxmlformats.org/officeDocument/2006/relationships/tags" Target="../tags/tag76.xml"/><Relationship Id="rId66" Type="http://schemas.openxmlformats.org/officeDocument/2006/relationships/tags" Target="../tags/tag75.xml"/><Relationship Id="rId65" Type="http://schemas.openxmlformats.org/officeDocument/2006/relationships/tags" Target="../tags/tag74.xml"/><Relationship Id="rId64" Type="http://schemas.openxmlformats.org/officeDocument/2006/relationships/tags" Target="../tags/tag73.xml"/><Relationship Id="rId63" Type="http://schemas.openxmlformats.org/officeDocument/2006/relationships/tags" Target="../tags/tag72.xml"/><Relationship Id="rId62" Type="http://schemas.openxmlformats.org/officeDocument/2006/relationships/tags" Target="../tags/tag71.xml"/><Relationship Id="rId61" Type="http://schemas.openxmlformats.org/officeDocument/2006/relationships/tags" Target="../tags/tag70.xml"/><Relationship Id="rId60" Type="http://schemas.openxmlformats.org/officeDocument/2006/relationships/tags" Target="../tags/tag69.xml"/><Relationship Id="rId6" Type="http://schemas.openxmlformats.org/officeDocument/2006/relationships/tags" Target="../tags/tag15.xml"/><Relationship Id="rId59" Type="http://schemas.openxmlformats.org/officeDocument/2006/relationships/tags" Target="../tags/tag68.xml"/><Relationship Id="rId58" Type="http://schemas.openxmlformats.org/officeDocument/2006/relationships/tags" Target="../tags/tag6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4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1" Type="http://schemas.openxmlformats.org/officeDocument/2006/relationships/slideLayout" Target="../slideLayouts/slideLayout2.xml"/><Relationship Id="rId100" Type="http://schemas.openxmlformats.org/officeDocument/2006/relationships/tags" Target="../tags/tag104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image" Target="../media/image3.png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7465" y="3425538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</a:t>
            </a:r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李海波</a:t>
            </a:r>
            <a:endParaRPr lang="zh-CN" altLang="en-US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15" y="1096010"/>
            <a:ext cx="4233545" cy="1953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18"/>
          <p:cNvSpPr/>
          <p:nvPr/>
        </p:nvSpPr>
        <p:spPr>
          <a:xfrm>
            <a:off x="1078865" y="1663065"/>
            <a:ext cx="3939540" cy="476250"/>
          </a:xfrm>
          <a:prstGeom prst="round2DiagRect">
            <a:avLst/>
          </a:prstGeom>
          <a:solidFill>
            <a:srgbClr val="0AB094"/>
          </a:solidFill>
          <a:ln>
            <a:solidFill>
              <a:srgbClr val="0AB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为什么要学习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软件？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2219" y="761516"/>
            <a:ext cx="7340607" cy="546737"/>
            <a:chOff x="1171573" y="3504989"/>
            <a:chExt cx="7340607" cy="546737"/>
          </a:xfrm>
        </p:grpSpPr>
        <p:sp>
          <p:nvSpPr>
            <p:cNvPr id="22" name="矩形 21"/>
            <p:cNvSpPr/>
            <p:nvPr>
              <p:custDataLst>
                <p:tags r:id="rId1"/>
              </p:custDataLst>
            </p:nvPr>
          </p:nvSpPr>
          <p:spPr>
            <a:xfrm>
              <a:off x="1684020" y="3574322"/>
              <a:ext cx="6828160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zh-CN" alt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两个问题</a:t>
              </a:r>
              <a:endParaRPr lang="zh-CN" altLang="en-US" sz="20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3" y="3504989"/>
              <a:ext cx="546737" cy="54673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对角圆角矩形 12"/>
          <p:cNvSpPr/>
          <p:nvPr/>
        </p:nvSpPr>
        <p:spPr>
          <a:xfrm>
            <a:off x="1078865" y="2760345"/>
            <a:ext cx="393890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为什么要学习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软件？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4290" y="1657985"/>
            <a:ext cx="111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</a:t>
            </a:r>
            <a:endParaRPr lang="zh-CN" altLang="en-US" sz="2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80715" y="2762250"/>
            <a:ext cx="1666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endParaRPr lang="en-US" altLang="zh-CN" sz="2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0" y="1677035"/>
            <a:ext cx="13385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资源</a:t>
            </a:r>
            <a:r>
              <a:rPr lang="zh-CN" altLang="en-US" sz="20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管理</a:t>
            </a:r>
            <a:endParaRPr lang="zh-CN" altLang="en-US" sz="20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2080" y="1166495"/>
            <a:ext cx="13385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人力资源</a:t>
            </a:r>
            <a:endParaRPr lang="zh-CN" altLang="en-US" sz="2000" b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2080" y="1692275"/>
            <a:ext cx="13385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代码资源</a:t>
            </a:r>
            <a:endParaRPr lang="zh-CN" altLang="en-US" sz="2000" b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2080" y="2218055"/>
            <a:ext cx="13385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文档资源</a:t>
            </a:r>
            <a:endParaRPr lang="zh-CN" altLang="en-US" sz="2000" b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05420" y="1657350"/>
            <a:ext cx="14071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.html, .css, .js</a:t>
            </a:r>
            <a:endParaRPr lang="en-US" altLang="zh-CN" sz="1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6370" y="1897380"/>
            <a:ext cx="1338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.java, .py, .c</a:t>
            </a:r>
            <a:endParaRPr lang="en-US" altLang="zh-CN" sz="1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1610" y="2146935"/>
            <a:ext cx="1338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doc, ppt, xls</a:t>
            </a:r>
            <a:endParaRPr lang="en-US" altLang="zh-CN" sz="1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0660" y="2392045"/>
            <a:ext cx="1338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img, pdf, zip</a:t>
            </a:r>
            <a:endParaRPr lang="en-US" altLang="zh-CN" sz="1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388100" y="1434465"/>
            <a:ext cx="154305" cy="9144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7666355" y="1784985"/>
            <a:ext cx="154305" cy="29146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7639050" y="2296160"/>
            <a:ext cx="154305" cy="29146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28" grpId="0" bldLvl="0" animBg="1"/>
      <p:bldP spid="28" grpId="1" animBg="1"/>
      <p:bldP spid="2" grpId="1"/>
      <p:bldP spid="4" grpId="0"/>
      <p:bldP spid="4" grpId="1"/>
      <p:bldP spid="5" grpId="0"/>
      <p:bldP spid="6" grpId="0"/>
      <p:bldP spid="7" grpId="0"/>
      <p:bldP spid="12" grpId="0" animBg="1"/>
      <p:bldP spid="5" grpId="1"/>
      <p:bldP spid="6" grpId="1"/>
      <p:bldP spid="7" grpId="1"/>
      <p:bldP spid="12" grpId="1" animBg="1"/>
      <p:bldP spid="8" grpId="0"/>
      <p:bldP spid="9" grpId="0"/>
      <p:bldP spid="13" grpId="0" animBg="1"/>
      <p:bldP spid="8" grpId="1"/>
      <p:bldP spid="9" grpId="1"/>
      <p:bldP spid="13" grpId="1" animBg="1"/>
      <p:bldP spid="10" grpId="0"/>
      <p:bldP spid="11" grpId="0"/>
      <p:bldP spid="14" grpId="0" animBg="1"/>
      <p:bldP spid="10" grpId="1"/>
      <p:bldP spid="11" grpId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86" y="0"/>
            <a:ext cx="86042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SCM</a:t>
            </a:r>
            <a:endParaRPr lang="en-US" sz="24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219" y="761516"/>
            <a:ext cx="7340607" cy="546737"/>
            <a:chOff x="1171573" y="3504989"/>
            <a:chExt cx="7340607" cy="546737"/>
          </a:xfrm>
        </p:grpSpPr>
        <p:sp>
          <p:nvSpPr>
            <p:cNvPr id="8" name="矩形 7"/>
            <p:cNvSpPr/>
            <p:nvPr/>
          </p:nvSpPr>
          <p:spPr>
            <a:xfrm>
              <a:off x="1684020" y="3574322"/>
              <a:ext cx="6828160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软件配置管理 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S</a:t>
              </a:r>
              <a:r>
                <a:rPr 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oftware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C</a:t>
              </a:r>
              <a:r>
                <a:rPr 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onfiguration 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M</a:t>
              </a:r>
              <a:r>
                <a:rPr 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anagement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3" y="3504989"/>
              <a:ext cx="546737" cy="54673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157550" y="1599382"/>
            <a:ext cx="6828160" cy="24536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sz="2400">
                <a:solidFill>
                  <a:srgbClr val="0AB09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软件配置管理(</a:t>
            </a:r>
            <a:r>
              <a:rPr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SCM</a:t>
            </a:r>
            <a:r>
              <a:rPr sz="2400">
                <a:solidFill>
                  <a:srgbClr val="0AB09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)是指通过执行版本控制、变更控制的规程，以及使用合适的配置管理软件，来保证所有配置项的完整性和可跟踪性。配置管理是对工作成果的一种有效保护。</a:t>
            </a:r>
            <a:endParaRPr sz="2400">
              <a:solidFill>
                <a:srgbClr val="0AB09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18"/>
          <p:cNvSpPr/>
          <p:nvPr/>
        </p:nvSpPr>
        <p:spPr>
          <a:xfrm>
            <a:off x="1078865" y="1663065"/>
            <a:ext cx="4354195" cy="476250"/>
          </a:xfrm>
          <a:prstGeom prst="round2DiagRect">
            <a:avLst/>
          </a:prstGeom>
          <a:solidFill>
            <a:srgbClr val="0AB094"/>
          </a:solidFill>
          <a:ln>
            <a:solidFill>
              <a:srgbClr val="0AB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为什么要学习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软件？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2219" y="761516"/>
            <a:ext cx="7340607" cy="546737"/>
            <a:chOff x="1171573" y="3504989"/>
            <a:chExt cx="7340607" cy="546737"/>
          </a:xfrm>
        </p:grpSpPr>
        <p:sp>
          <p:nvSpPr>
            <p:cNvPr id="22" name="矩形 21"/>
            <p:cNvSpPr/>
            <p:nvPr>
              <p:custDataLst>
                <p:tags r:id="rId1"/>
              </p:custDataLst>
            </p:nvPr>
          </p:nvSpPr>
          <p:spPr>
            <a:xfrm>
              <a:off x="1684020" y="3574322"/>
              <a:ext cx="6828160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zh-CN" altLang="en-US" sz="2000" b="1">
                  <a:solidFill>
                    <a:srgbClr val="0064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两个问题</a:t>
              </a:r>
              <a:endParaRPr lang="zh-CN" altLang="en-US" sz="20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3" y="3504989"/>
              <a:ext cx="546737" cy="54673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对角圆角矩形 12"/>
          <p:cNvSpPr/>
          <p:nvPr/>
        </p:nvSpPr>
        <p:spPr>
          <a:xfrm>
            <a:off x="1078865" y="2760345"/>
            <a:ext cx="435419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为什么要学习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软件？</a:t>
            </a:r>
            <a:endParaRPr lang="zh-CN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80715" y="2762250"/>
            <a:ext cx="1666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</a:t>
            </a:r>
            <a:endParaRPr lang="en-US" altLang="zh-CN" sz="2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0" bldLvl="0" animBg="1"/>
      <p:bldP spid="19" grpId="1" animBg="1"/>
      <p:bldP spid="28" grpId="0" bldLvl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86" y="0"/>
            <a:ext cx="86042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SCM</a:t>
            </a:r>
            <a:endParaRPr lang="en-US" sz="24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24" name="Group 176"/>
          <p:cNvGrpSpPr/>
          <p:nvPr/>
        </p:nvGrpSpPr>
        <p:grpSpPr>
          <a:xfrm>
            <a:off x="3041817" y="3214279"/>
            <a:ext cx="3058781" cy="1185795"/>
            <a:chOff x="2871788" y="3351213"/>
            <a:chExt cx="3398837" cy="1317625"/>
          </a:xfrm>
        </p:grpSpPr>
        <p:grpSp>
          <p:nvGrpSpPr>
            <p:cNvPr id="325" name="Group 173"/>
            <p:cNvGrpSpPr/>
            <p:nvPr/>
          </p:nvGrpSpPr>
          <p:grpSpPr>
            <a:xfrm>
              <a:off x="2871788" y="3430588"/>
              <a:ext cx="3398837" cy="1238250"/>
              <a:chOff x="2871788" y="3430588"/>
              <a:chExt cx="3398837" cy="1238250"/>
            </a:xfrm>
          </p:grpSpPr>
          <p:sp>
            <p:nvSpPr>
              <p:cNvPr id="326" name="Freeform 5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2871788" y="3848100"/>
                <a:ext cx="1081088" cy="581025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549" y="0"/>
                  </a:cxn>
                  <a:cxn ang="0">
                    <a:pos x="681" y="91"/>
                  </a:cxn>
                  <a:cxn ang="0">
                    <a:pos x="560" y="366"/>
                  </a:cxn>
                  <a:cxn ang="0">
                    <a:pos x="488" y="340"/>
                  </a:cxn>
                  <a:cxn ang="0">
                    <a:pos x="70" y="174"/>
                  </a:cxn>
                  <a:cxn ang="0">
                    <a:pos x="0" y="150"/>
                  </a:cxn>
                </a:cxnLst>
                <a:rect l="0" t="0" r="r" b="b"/>
                <a:pathLst>
                  <a:path w="681" h="366">
                    <a:moveTo>
                      <a:pt x="0" y="150"/>
                    </a:moveTo>
                    <a:lnTo>
                      <a:pt x="549" y="0"/>
                    </a:lnTo>
                    <a:lnTo>
                      <a:pt x="681" y="91"/>
                    </a:lnTo>
                    <a:lnTo>
                      <a:pt x="560" y="366"/>
                    </a:lnTo>
                    <a:lnTo>
                      <a:pt x="488" y="340"/>
                    </a:lnTo>
                    <a:lnTo>
                      <a:pt x="70" y="174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327" name="Freeform 6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95600" y="4027488"/>
                <a:ext cx="3375025" cy="641350"/>
              </a:xfrm>
              <a:custGeom>
                <a:avLst/>
                <a:gdLst/>
                <a:ahLst/>
                <a:cxnLst>
                  <a:cxn ang="0">
                    <a:pos x="690" y="318"/>
                  </a:cxn>
                  <a:cxn ang="0">
                    <a:pos x="0" y="47"/>
                  </a:cxn>
                  <a:cxn ang="0">
                    <a:pos x="0" y="129"/>
                  </a:cxn>
                  <a:cxn ang="0">
                    <a:pos x="639" y="369"/>
                  </a:cxn>
                  <a:cxn ang="0">
                    <a:pos x="1627" y="507"/>
                  </a:cxn>
                  <a:cxn ang="0">
                    <a:pos x="2665" y="121"/>
                  </a:cxn>
                  <a:cxn ang="0">
                    <a:pos x="2663" y="58"/>
                  </a:cxn>
                  <a:cxn ang="0">
                    <a:pos x="1258" y="56"/>
                  </a:cxn>
                  <a:cxn ang="0">
                    <a:pos x="690" y="318"/>
                  </a:cxn>
                </a:cxnLst>
                <a:rect l="0" t="0" r="r" b="b"/>
                <a:pathLst>
                  <a:path w="2665" h="507">
                    <a:moveTo>
                      <a:pt x="690" y="318"/>
                    </a:moveTo>
                    <a:cubicBezTo>
                      <a:pt x="690" y="318"/>
                      <a:pt x="300" y="0"/>
                      <a:pt x="0" y="4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9"/>
                      <a:pt x="352" y="107"/>
                      <a:pt x="639" y="369"/>
                    </a:cubicBezTo>
                    <a:cubicBezTo>
                      <a:pt x="1627" y="507"/>
                      <a:pt x="1627" y="507"/>
                      <a:pt x="1627" y="507"/>
                    </a:cubicBezTo>
                    <a:cubicBezTo>
                      <a:pt x="2665" y="121"/>
                      <a:pt x="2665" y="121"/>
                      <a:pt x="2665" y="121"/>
                    </a:cubicBezTo>
                    <a:cubicBezTo>
                      <a:pt x="2663" y="58"/>
                      <a:pt x="2663" y="58"/>
                      <a:pt x="2663" y="58"/>
                    </a:cubicBezTo>
                    <a:cubicBezTo>
                      <a:pt x="1258" y="56"/>
                      <a:pt x="1258" y="56"/>
                      <a:pt x="1258" y="56"/>
                    </a:cubicBezTo>
                    <a:lnTo>
                      <a:pt x="690" y="31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328" name="Freeform 7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760788" y="3960813"/>
                <a:ext cx="2506663" cy="619125"/>
              </a:xfrm>
              <a:custGeom>
                <a:avLst/>
                <a:gdLst/>
                <a:ahLst/>
                <a:cxnLst>
                  <a:cxn ang="0">
                    <a:pos x="0" y="295"/>
                  </a:cxn>
                  <a:cxn ang="0">
                    <a:pos x="750" y="390"/>
                  </a:cxn>
                  <a:cxn ang="0">
                    <a:pos x="1579" y="88"/>
                  </a:cxn>
                  <a:cxn ang="0">
                    <a:pos x="837" y="0"/>
                  </a:cxn>
                  <a:cxn ang="0">
                    <a:pos x="0" y="295"/>
                  </a:cxn>
                </a:cxnLst>
                <a:rect l="0" t="0" r="r" b="b"/>
                <a:pathLst>
                  <a:path w="1579" h="390">
                    <a:moveTo>
                      <a:pt x="0" y="295"/>
                    </a:moveTo>
                    <a:lnTo>
                      <a:pt x="750" y="390"/>
                    </a:lnTo>
                    <a:lnTo>
                      <a:pt x="1579" y="88"/>
                    </a:lnTo>
                    <a:lnTo>
                      <a:pt x="837" y="0"/>
                    </a:lnTo>
                    <a:lnTo>
                      <a:pt x="0" y="295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329" name="Freeform 8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760788" y="3960813"/>
                <a:ext cx="2470150" cy="534988"/>
              </a:xfrm>
              <a:custGeom>
                <a:avLst/>
                <a:gdLst/>
                <a:ahLst/>
                <a:cxnLst>
                  <a:cxn ang="0">
                    <a:pos x="0" y="295"/>
                  </a:cxn>
                  <a:cxn ang="0">
                    <a:pos x="728" y="337"/>
                  </a:cxn>
                  <a:cxn ang="0">
                    <a:pos x="1556" y="34"/>
                  </a:cxn>
                  <a:cxn ang="0">
                    <a:pos x="837" y="0"/>
                  </a:cxn>
                  <a:cxn ang="0">
                    <a:pos x="0" y="295"/>
                  </a:cxn>
                </a:cxnLst>
                <a:rect l="0" t="0" r="r" b="b"/>
                <a:pathLst>
                  <a:path w="1556" h="337">
                    <a:moveTo>
                      <a:pt x="0" y="295"/>
                    </a:moveTo>
                    <a:lnTo>
                      <a:pt x="728" y="337"/>
                    </a:lnTo>
                    <a:lnTo>
                      <a:pt x="1556" y="34"/>
                    </a:lnTo>
                    <a:lnTo>
                      <a:pt x="837" y="0"/>
                    </a:lnTo>
                    <a:lnTo>
                      <a:pt x="0" y="29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33" name="Freeform 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776663" y="3929063"/>
                <a:ext cx="2428875" cy="509588"/>
              </a:xfrm>
              <a:custGeom>
                <a:avLst/>
                <a:gdLst/>
                <a:ahLst/>
                <a:cxnLst>
                  <a:cxn ang="0">
                    <a:pos x="1037" y="25"/>
                  </a:cxn>
                  <a:cxn ang="0">
                    <a:pos x="1917" y="0"/>
                  </a:cxn>
                  <a:cxn ang="0">
                    <a:pos x="906" y="402"/>
                  </a:cxn>
                  <a:cxn ang="0">
                    <a:pos x="0" y="390"/>
                  </a:cxn>
                  <a:cxn ang="0">
                    <a:pos x="1037" y="25"/>
                  </a:cxn>
                </a:cxnLst>
                <a:rect l="0" t="0" r="r" b="b"/>
                <a:pathLst>
                  <a:path w="1917" h="402">
                    <a:moveTo>
                      <a:pt x="1037" y="25"/>
                    </a:moveTo>
                    <a:cubicBezTo>
                      <a:pt x="1037" y="25"/>
                      <a:pt x="1703" y="67"/>
                      <a:pt x="1917" y="0"/>
                    </a:cubicBezTo>
                    <a:cubicBezTo>
                      <a:pt x="906" y="402"/>
                      <a:pt x="906" y="402"/>
                      <a:pt x="906" y="402"/>
                    </a:cubicBezTo>
                    <a:cubicBezTo>
                      <a:pt x="0" y="390"/>
                      <a:pt x="0" y="390"/>
                      <a:pt x="0" y="390"/>
                    </a:cubicBezTo>
                    <a:lnTo>
                      <a:pt x="1037" y="25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34" name="Freeform 10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889250" y="3430588"/>
                <a:ext cx="2200275" cy="998538"/>
              </a:xfrm>
              <a:custGeom>
                <a:avLst/>
                <a:gdLst/>
                <a:ahLst/>
                <a:cxnLst>
                  <a:cxn ang="0">
                    <a:pos x="689" y="789"/>
                  </a:cxn>
                  <a:cxn ang="0">
                    <a:pos x="0" y="465"/>
                  </a:cxn>
                  <a:cxn ang="0">
                    <a:pos x="1250" y="0"/>
                  </a:cxn>
                  <a:cxn ang="0">
                    <a:pos x="1738" y="419"/>
                  </a:cxn>
                  <a:cxn ang="0">
                    <a:pos x="689" y="789"/>
                  </a:cxn>
                </a:cxnLst>
                <a:rect l="0" t="0" r="r" b="b"/>
                <a:pathLst>
                  <a:path w="1738" h="789">
                    <a:moveTo>
                      <a:pt x="689" y="789"/>
                    </a:moveTo>
                    <a:cubicBezTo>
                      <a:pt x="689" y="789"/>
                      <a:pt x="333" y="454"/>
                      <a:pt x="0" y="465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0"/>
                      <a:pt x="1647" y="17"/>
                      <a:pt x="1738" y="419"/>
                    </a:cubicBezTo>
                    <a:lnTo>
                      <a:pt x="689" y="789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035" name="Freeform 11"/>
            <p:cNvSpPr/>
            <p:nvPr>
              <p:custDataLst>
                <p:tags r:id="rId7"/>
              </p:custDataLst>
            </p:nvPr>
          </p:nvSpPr>
          <p:spPr bwMode="auto">
            <a:xfrm>
              <a:off x="2900363" y="3351213"/>
              <a:ext cx="2189163" cy="1077913"/>
            </a:xfrm>
            <a:custGeom>
              <a:avLst/>
              <a:gdLst/>
              <a:ahLst/>
              <a:cxnLst>
                <a:cxn ang="0">
                  <a:pos x="680" y="851"/>
                </a:cxn>
                <a:cxn ang="0">
                  <a:pos x="0" y="479"/>
                </a:cxn>
                <a:cxn ang="0">
                  <a:pos x="1243" y="0"/>
                </a:cxn>
                <a:cxn ang="0">
                  <a:pos x="1729" y="481"/>
                </a:cxn>
                <a:cxn ang="0">
                  <a:pos x="680" y="851"/>
                </a:cxn>
              </a:cxnLst>
              <a:rect l="0" t="0" r="r" b="b"/>
              <a:pathLst>
                <a:path w="1729" h="851">
                  <a:moveTo>
                    <a:pt x="680" y="851"/>
                  </a:moveTo>
                  <a:cubicBezTo>
                    <a:pt x="680" y="851"/>
                    <a:pt x="420" y="471"/>
                    <a:pt x="0" y="479"/>
                  </a:cubicBezTo>
                  <a:cubicBezTo>
                    <a:pt x="1243" y="0"/>
                    <a:pt x="1243" y="0"/>
                    <a:pt x="1243" y="0"/>
                  </a:cubicBezTo>
                  <a:cubicBezTo>
                    <a:pt x="1243" y="0"/>
                    <a:pt x="1574" y="109"/>
                    <a:pt x="1729" y="481"/>
                  </a:cubicBezTo>
                  <a:lnTo>
                    <a:pt x="680" y="851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30" name="Group 189"/>
          <p:cNvGrpSpPr/>
          <p:nvPr/>
        </p:nvGrpSpPr>
        <p:grpSpPr>
          <a:xfrm>
            <a:off x="4913375" y="1279861"/>
            <a:ext cx="395742" cy="464318"/>
            <a:chOff x="4913463" y="1279524"/>
            <a:chExt cx="395845" cy="464439"/>
          </a:xfrm>
        </p:grpSpPr>
        <p:grpSp>
          <p:nvGrpSpPr>
            <p:cNvPr id="331" name="Group 149"/>
            <p:cNvGrpSpPr/>
            <p:nvPr/>
          </p:nvGrpSpPr>
          <p:grpSpPr>
            <a:xfrm>
              <a:off x="4913463" y="1279524"/>
              <a:ext cx="395845" cy="464439"/>
              <a:chOff x="4951413" y="1201738"/>
              <a:chExt cx="439738" cy="515938"/>
            </a:xfrm>
            <a:solidFill>
              <a:schemeClr val="accent4"/>
            </a:solidFill>
          </p:grpSpPr>
          <p:sp>
            <p:nvSpPr>
              <p:cNvPr id="1037" name="Oval 13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951413" y="1201738"/>
                <a:ext cx="439738" cy="4413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38" name="Freeform 14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064125" y="1611313"/>
                <a:ext cx="112713" cy="106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7"/>
                  </a:cxn>
                  <a:cxn ang="0">
                    <a:pos x="71" y="12"/>
                  </a:cxn>
                  <a:cxn ang="0">
                    <a:pos x="0" y="0"/>
                  </a:cxn>
                </a:cxnLst>
                <a:rect l="0" t="0" r="r" b="b"/>
                <a:pathLst>
                  <a:path w="71" h="67">
                    <a:moveTo>
                      <a:pt x="0" y="0"/>
                    </a:moveTo>
                    <a:lnTo>
                      <a:pt x="5" y="67"/>
                    </a:lnTo>
                    <a:lnTo>
                      <a:pt x="7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32" name="Group 148"/>
            <p:cNvGrpSpPr/>
            <p:nvPr/>
          </p:nvGrpSpPr>
          <p:grpSpPr>
            <a:xfrm>
              <a:off x="5042077" y="1345260"/>
              <a:ext cx="142904" cy="275805"/>
              <a:chOff x="5094288" y="1274763"/>
              <a:chExt cx="158750" cy="306387"/>
            </a:xfrm>
          </p:grpSpPr>
          <p:sp>
            <p:nvSpPr>
              <p:cNvPr id="1039" name="Freeform 15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097463" y="1317625"/>
                <a:ext cx="55563" cy="236538"/>
              </a:xfrm>
              <a:custGeom>
                <a:avLst/>
                <a:gdLst/>
                <a:ahLst/>
                <a:cxnLst>
                  <a:cxn ang="0">
                    <a:pos x="35" y="119"/>
                  </a:cxn>
                  <a:cxn ang="0">
                    <a:pos x="24" y="149"/>
                  </a:cxn>
                  <a:cxn ang="0">
                    <a:pos x="11" y="14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35" y="0"/>
                  </a:cxn>
                  <a:cxn ang="0">
                    <a:pos x="35" y="119"/>
                  </a:cxn>
                </a:cxnLst>
                <a:rect l="0" t="0" r="r" b="b"/>
                <a:pathLst>
                  <a:path w="35" h="149">
                    <a:moveTo>
                      <a:pt x="35" y="119"/>
                    </a:moveTo>
                    <a:lnTo>
                      <a:pt x="24" y="149"/>
                    </a:lnTo>
                    <a:lnTo>
                      <a:pt x="11" y="14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19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0" name="Freeform 16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097463" y="1274763"/>
                <a:ext cx="55563" cy="68263"/>
              </a:xfrm>
              <a:custGeom>
                <a:avLst/>
                <a:gdLst/>
                <a:ahLst/>
                <a:cxnLst>
                  <a:cxn ang="0">
                    <a:pos x="44" y="32"/>
                  </a:cxn>
                  <a:cxn ang="0">
                    <a:pos x="22" y="54"/>
                  </a:cxn>
                  <a:cxn ang="0">
                    <a:pos x="22" y="54"/>
                  </a:cxn>
                  <a:cxn ang="0">
                    <a:pos x="0" y="32"/>
                  </a:cxn>
                  <a:cxn ang="0">
                    <a:pos x="0" y="1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44" y="12"/>
                  </a:cxn>
                  <a:cxn ang="0">
                    <a:pos x="44" y="32"/>
                  </a:cxn>
                </a:cxnLst>
                <a:rect l="0" t="0" r="r" b="b"/>
                <a:pathLst>
                  <a:path w="44" h="54">
                    <a:moveTo>
                      <a:pt x="44" y="32"/>
                    </a:moveTo>
                    <a:cubicBezTo>
                      <a:pt x="44" y="44"/>
                      <a:pt x="34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0" y="54"/>
                      <a:pt x="0" y="44"/>
                      <a:pt x="0" y="3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0"/>
                      <a:pt x="10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34" y="2"/>
                      <a:pt x="44" y="0"/>
                      <a:pt x="44" y="12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094288" y="1303338"/>
                <a:ext cx="61913" cy="57150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2" name="Freeform 18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5114925" y="1546225"/>
                <a:ext cx="20638" cy="349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21"/>
                  </a:cxn>
                  <a:cxn ang="0">
                    <a:pos x="17" y="6"/>
                  </a:cxn>
                  <a:cxn ang="0">
                    <a:pos x="0" y="5"/>
                  </a:cxn>
                </a:cxnLst>
                <a:rect l="0" t="0" r="r" b="b"/>
                <a:pathLst>
                  <a:path w="17" h="27">
                    <a:moveTo>
                      <a:pt x="0" y="5"/>
                    </a:moveTo>
                    <a:cubicBezTo>
                      <a:pt x="0" y="5"/>
                      <a:pt x="4" y="18"/>
                      <a:pt x="6" y="21"/>
                    </a:cubicBezTo>
                    <a:cubicBezTo>
                      <a:pt x="8" y="25"/>
                      <a:pt x="11" y="27"/>
                      <a:pt x="17" y="6"/>
                    </a:cubicBezTo>
                    <a:cubicBezTo>
                      <a:pt x="17" y="6"/>
                      <a:pt x="10" y="0"/>
                      <a:pt x="0" y="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3" name="Freeform 19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181600" y="1317625"/>
                <a:ext cx="55563" cy="236538"/>
              </a:xfrm>
              <a:custGeom>
                <a:avLst/>
                <a:gdLst/>
                <a:ahLst/>
                <a:cxnLst>
                  <a:cxn ang="0">
                    <a:pos x="35" y="119"/>
                  </a:cxn>
                  <a:cxn ang="0">
                    <a:pos x="24" y="149"/>
                  </a:cxn>
                  <a:cxn ang="0">
                    <a:pos x="11" y="14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35" y="0"/>
                  </a:cxn>
                  <a:cxn ang="0">
                    <a:pos x="35" y="119"/>
                  </a:cxn>
                </a:cxnLst>
                <a:rect l="0" t="0" r="r" b="b"/>
                <a:pathLst>
                  <a:path w="35" h="149">
                    <a:moveTo>
                      <a:pt x="35" y="119"/>
                    </a:moveTo>
                    <a:lnTo>
                      <a:pt x="24" y="149"/>
                    </a:lnTo>
                    <a:lnTo>
                      <a:pt x="11" y="149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19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4" name="Freeform 20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5181600" y="1274763"/>
                <a:ext cx="55563" cy="68263"/>
              </a:xfrm>
              <a:custGeom>
                <a:avLst/>
                <a:gdLst/>
                <a:ahLst/>
                <a:cxnLst>
                  <a:cxn ang="0">
                    <a:pos x="44" y="32"/>
                  </a:cxn>
                  <a:cxn ang="0">
                    <a:pos x="22" y="54"/>
                  </a:cxn>
                  <a:cxn ang="0">
                    <a:pos x="22" y="54"/>
                  </a:cxn>
                  <a:cxn ang="0">
                    <a:pos x="0" y="32"/>
                  </a:cxn>
                  <a:cxn ang="0">
                    <a:pos x="0" y="1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44" y="12"/>
                  </a:cxn>
                  <a:cxn ang="0">
                    <a:pos x="44" y="32"/>
                  </a:cxn>
                </a:cxnLst>
                <a:rect l="0" t="0" r="r" b="b"/>
                <a:pathLst>
                  <a:path w="44" h="54">
                    <a:moveTo>
                      <a:pt x="44" y="32"/>
                    </a:moveTo>
                    <a:cubicBezTo>
                      <a:pt x="44" y="44"/>
                      <a:pt x="34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0" y="54"/>
                      <a:pt x="0" y="44"/>
                      <a:pt x="0" y="3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0"/>
                      <a:pt x="10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34" y="2"/>
                      <a:pt x="44" y="0"/>
                      <a:pt x="44" y="12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178425" y="1303338"/>
                <a:ext cx="61913" cy="57150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6" name="Freeform 22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197475" y="1546225"/>
                <a:ext cx="22225" cy="349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21"/>
                  </a:cxn>
                  <a:cxn ang="0">
                    <a:pos x="17" y="6"/>
                  </a:cxn>
                  <a:cxn ang="0">
                    <a:pos x="0" y="5"/>
                  </a:cxn>
                </a:cxnLst>
                <a:rect l="0" t="0" r="r" b="b"/>
                <a:pathLst>
                  <a:path w="17" h="27">
                    <a:moveTo>
                      <a:pt x="0" y="5"/>
                    </a:moveTo>
                    <a:cubicBezTo>
                      <a:pt x="0" y="5"/>
                      <a:pt x="5" y="18"/>
                      <a:pt x="6" y="21"/>
                    </a:cubicBezTo>
                    <a:cubicBezTo>
                      <a:pt x="8" y="25"/>
                      <a:pt x="11" y="27"/>
                      <a:pt x="17" y="6"/>
                    </a:cubicBezTo>
                    <a:cubicBezTo>
                      <a:pt x="17" y="6"/>
                      <a:pt x="10" y="0"/>
                      <a:pt x="0" y="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7" name="Freeform 23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5233988" y="1312863"/>
                <a:ext cx="19050" cy="120650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4" y="11"/>
                  </a:cxn>
                  <a:cxn ang="0">
                    <a:pos x="14" y="89"/>
                  </a:cxn>
                  <a:cxn ang="0">
                    <a:pos x="10" y="95"/>
                  </a:cxn>
                  <a:cxn ang="0">
                    <a:pos x="10" y="33"/>
                  </a:cxn>
                  <a:cxn ang="0">
                    <a:pos x="5" y="26"/>
                  </a:cxn>
                  <a:cxn ang="0">
                    <a:pos x="0" y="0"/>
                  </a:cxn>
                </a:cxnLst>
                <a:rect l="0" t="0" r="r" b="b"/>
                <a:pathLst>
                  <a:path w="16" h="95">
                    <a:moveTo>
                      <a:pt x="1" y="1"/>
                    </a:moveTo>
                    <a:cubicBezTo>
                      <a:pt x="1" y="1"/>
                      <a:pt x="13" y="7"/>
                      <a:pt x="14" y="11"/>
                    </a:cubicBezTo>
                    <a:cubicBezTo>
                      <a:pt x="14" y="15"/>
                      <a:pt x="14" y="89"/>
                      <a:pt x="14" y="89"/>
                    </a:cubicBezTo>
                    <a:cubicBezTo>
                      <a:pt x="14" y="89"/>
                      <a:pt x="16" y="95"/>
                      <a:pt x="10" y="9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3" name="Group 179"/>
          <p:cNvGrpSpPr/>
          <p:nvPr/>
        </p:nvGrpSpPr>
        <p:grpSpPr>
          <a:xfrm>
            <a:off x="4379053" y="3038552"/>
            <a:ext cx="670047" cy="785768"/>
            <a:chOff x="4379002" y="3038673"/>
            <a:chExt cx="670221" cy="785973"/>
          </a:xfrm>
        </p:grpSpPr>
        <p:grpSp>
          <p:nvGrpSpPr>
            <p:cNvPr id="334" name="Group 151"/>
            <p:cNvGrpSpPr/>
            <p:nvPr/>
          </p:nvGrpSpPr>
          <p:grpSpPr>
            <a:xfrm>
              <a:off x="4379002" y="3038673"/>
              <a:ext cx="670221" cy="785973"/>
              <a:chOff x="4357688" y="3155950"/>
              <a:chExt cx="744538" cy="873125"/>
            </a:xfrm>
            <a:solidFill>
              <a:schemeClr val="accent1"/>
            </a:solidFill>
          </p:grpSpPr>
          <p:sp>
            <p:nvSpPr>
              <p:cNvPr id="1048" name="Oval 2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357688" y="3155950"/>
                <a:ext cx="744538" cy="7461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49" name="Freeform 25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46600" y="3851275"/>
                <a:ext cx="192088" cy="177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12"/>
                  </a:cxn>
                  <a:cxn ang="0">
                    <a:pos x="121" y="19"/>
                  </a:cxn>
                  <a:cxn ang="0">
                    <a:pos x="0" y="0"/>
                  </a:cxn>
                </a:cxnLst>
                <a:rect l="0" t="0" r="r" b="b"/>
                <a:pathLst>
                  <a:path w="121" h="112">
                    <a:moveTo>
                      <a:pt x="0" y="0"/>
                    </a:moveTo>
                    <a:lnTo>
                      <a:pt x="10" y="112"/>
                    </a:lnTo>
                    <a:lnTo>
                      <a:pt x="121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35" name="Group 152"/>
            <p:cNvGrpSpPr/>
            <p:nvPr/>
          </p:nvGrpSpPr>
          <p:grpSpPr>
            <a:xfrm>
              <a:off x="4486179" y="3178719"/>
              <a:ext cx="484446" cy="368694"/>
              <a:chOff x="4476750" y="3311525"/>
              <a:chExt cx="538163" cy="409576"/>
            </a:xfrm>
          </p:grpSpPr>
          <p:sp>
            <p:nvSpPr>
              <p:cNvPr id="1074" name="Freeform 50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476750" y="3311525"/>
                <a:ext cx="517525" cy="231775"/>
              </a:xfrm>
              <a:custGeom>
                <a:avLst/>
                <a:gdLst/>
                <a:ahLst/>
                <a:cxnLst>
                  <a:cxn ang="0">
                    <a:pos x="161" y="146"/>
                  </a:cxn>
                  <a:cxn ang="0">
                    <a:pos x="0" y="74"/>
                  </a:cxn>
                  <a:cxn ang="0">
                    <a:pos x="166" y="0"/>
                  </a:cxn>
                  <a:cxn ang="0">
                    <a:pos x="326" y="71"/>
                  </a:cxn>
                  <a:cxn ang="0">
                    <a:pos x="161" y="146"/>
                  </a:cxn>
                </a:cxnLst>
                <a:rect l="0" t="0" r="r" b="b"/>
                <a:pathLst>
                  <a:path w="326" h="146">
                    <a:moveTo>
                      <a:pt x="161" y="146"/>
                    </a:moveTo>
                    <a:lnTo>
                      <a:pt x="0" y="74"/>
                    </a:lnTo>
                    <a:lnTo>
                      <a:pt x="166" y="0"/>
                    </a:lnTo>
                    <a:lnTo>
                      <a:pt x="326" y="71"/>
                    </a:lnTo>
                    <a:lnTo>
                      <a:pt x="161" y="14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972050" y="3421063"/>
                <a:ext cx="17463" cy="171450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6" name="Oval 52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954588" y="3571875"/>
                <a:ext cx="52388" cy="52388"/>
              </a:xfrm>
              <a:prstGeom prst="ellipse">
                <a:avLst/>
              </a:pr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7" name="Freeform 53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948238" y="3600450"/>
                <a:ext cx="38100" cy="112713"/>
              </a:xfrm>
              <a:custGeom>
                <a:avLst/>
                <a:gdLst/>
                <a:ahLst/>
                <a:cxnLst>
                  <a:cxn ang="0">
                    <a:pos x="16" y="5"/>
                  </a:cxn>
                  <a:cxn ang="0">
                    <a:pos x="7" y="90"/>
                  </a:cxn>
                  <a:cxn ang="0">
                    <a:pos x="30" y="90"/>
                  </a:cxn>
                  <a:cxn ang="0">
                    <a:pos x="30" y="0"/>
                  </a:cxn>
                  <a:cxn ang="0">
                    <a:pos x="16" y="5"/>
                  </a:cxn>
                </a:cxnLst>
                <a:rect l="0" t="0" r="r" b="b"/>
                <a:pathLst>
                  <a:path w="30" h="90">
                    <a:moveTo>
                      <a:pt x="16" y="5"/>
                    </a:moveTo>
                    <a:cubicBezTo>
                      <a:pt x="16" y="5"/>
                      <a:pt x="0" y="38"/>
                      <a:pt x="7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6" y="7"/>
                      <a:pt x="16" y="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8" name="Freeform 54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976813" y="3600450"/>
                <a:ext cx="38100" cy="1127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23" y="90"/>
                  </a:cxn>
                  <a:cxn ang="0">
                    <a:pos x="0" y="90"/>
                  </a:cxn>
                  <a:cxn ang="0">
                    <a:pos x="0" y="0"/>
                  </a:cxn>
                  <a:cxn ang="0">
                    <a:pos x="14" y="5"/>
                  </a:cxn>
                </a:cxnLst>
                <a:rect l="0" t="0" r="r" b="b"/>
                <a:pathLst>
                  <a:path w="30" h="90">
                    <a:moveTo>
                      <a:pt x="14" y="5"/>
                    </a:moveTo>
                    <a:cubicBezTo>
                      <a:pt x="14" y="5"/>
                      <a:pt x="30" y="38"/>
                      <a:pt x="23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4" y="7"/>
                      <a:pt x="14" y="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9" name="Freeform 5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579938" y="3497263"/>
                <a:ext cx="298450" cy="223838"/>
              </a:xfrm>
              <a:custGeom>
                <a:avLst/>
                <a:gdLst/>
                <a:ahLst/>
                <a:cxnLst>
                  <a:cxn ang="0">
                    <a:pos x="236" y="0"/>
                  </a:cxn>
                  <a:cxn ang="0">
                    <a:pos x="118" y="56"/>
                  </a:cxn>
                  <a:cxn ang="0">
                    <a:pos x="0" y="0"/>
                  </a:cxn>
                  <a:cxn ang="0">
                    <a:pos x="0" y="136"/>
                  </a:cxn>
                  <a:cxn ang="0">
                    <a:pos x="115" y="177"/>
                  </a:cxn>
                  <a:cxn ang="0">
                    <a:pos x="115" y="177"/>
                  </a:cxn>
                  <a:cxn ang="0">
                    <a:pos x="118" y="177"/>
                  </a:cxn>
                  <a:cxn ang="0">
                    <a:pos x="121" y="177"/>
                  </a:cxn>
                  <a:cxn ang="0">
                    <a:pos x="121" y="177"/>
                  </a:cxn>
                  <a:cxn ang="0">
                    <a:pos x="236" y="136"/>
                  </a:cxn>
                  <a:cxn ang="0">
                    <a:pos x="236" y="0"/>
                  </a:cxn>
                </a:cxnLst>
                <a:rect l="0" t="0" r="r" b="b"/>
                <a:pathLst>
                  <a:path w="236" h="177">
                    <a:moveTo>
                      <a:pt x="236" y="0"/>
                    </a:moveTo>
                    <a:cubicBezTo>
                      <a:pt x="236" y="1"/>
                      <a:pt x="137" y="47"/>
                      <a:pt x="118" y="56"/>
                    </a:cubicBezTo>
                    <a:cubicBezTo>
                      <a:pt x="99" y="47"/>
                      <a:pt x="0" y="1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170"/>
                      <a:pt x="95" y="176"/>
                      <a:pt x="115" y="177"/>
                    </a:cubicBezTo>
                    <a:cubicBezTo>
                      <a:pt x="115" y="177"/>
                      <a:pt x="115" y="177"/>
                      <a:pt x="115" y="177"/>
                    </a:cubicBezTo>
                    <a:cubicBezTo>
                      <a:pt x="115" y="177"/>
                      <a:pt x="116" y="177"/>
                      <a:pt x="118" y="177"/>
                    </a:cubicBezTo>
                    <a:cubicBezTo>
                      <a:pt x="120" y="177"/>
                      <a:pt x="121" y="177"/>
                      <a:pt x="121" y="177"/>
                    </a:cubicBezTo>
                    <a:cubicBezTo>
                      <a:pt x="121" y="177"/>
                      <a:pt x="121" y="177"/>
                      <a:pt x="121" y="177"/>
                    </a:cubicBezTo>
                    <a:cubicBezTo>
                      <a:pt x="141" y="176"/>
                      <a:pt x="204" y="170"/>
                      <a:pt x="236" y="136"/>
                    </a:cubicBez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6" name="Group 180"/>
          <p:cNvGrpSpPr/>
          <p:nvPr/>
        </p:nvGrpSpPr>
        <p:grpSpPr>
          <a:xfrm>
            <a:off x="5217681" y="2905686"/>
            <a:ext cx="438602" cy="512893"/>
            <a:chOff x="5217849" y="2905773"/>
            <a:chExt cx="438716" cy="513026"/>
          </a:xfrm>
        </p:grpSpPr>
        <p:grpSp>
          <p:nvGrpSpPr>
            <p:cNvPr id="337" name="Group 150"/>
            <p:cNvGrpSpPr/>
            <p:nvPr/>
          </p:nvGrpSpPr>
          <p:grpSpPr>
            <a:xfrm>
              <a:off x="5217849" y="2905773"/>
              <a:ext cx="438716" cy="513026"/>
              <a:chOff x="5289550" y="3008313"/>
              <a:chExt cx="487363" cy="569913"/>
            </a:xfrm>
            <a:solidFill>
              <a:schemeClr val="accent3"/>
            </a:solidFill>
          </p:grpSpPr>
          <p:sp>
            <p:nvSpPr>
              <p:cNvPr id="1050" name="Oval 26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5289550" y="3008313"/>
                <a:ext cx="487363" cy="48577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51" name="Freeform 27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5413375" y="3462338"/>
                <a:ext cx="125413" cy="115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73"/>
                  </a:cxn>
                  <a:cxn ang="0">
                    <a:pos x="79" y="12"/>
                  </a:cxn>
                  <a:cxn ang="0">
                    <a:pos x="0" y="0"/>
                  </a:cxn>
                </a:cxnLst>
                <a:rect l="0" t="0" r="r" b="b"/>
                <a:pathLst>
                  <a:path w="79" h="73">
                    <a:moveTo>
                      <a:pt x="0" y="0"/>
                    </a:moveTo>
                    <a:lnTo>
                      <a:pt x="6" y="73"/>
                    </a:lnTo>
                    <a:lnTo>
                      <a:pt x="79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080" name="Freeform 5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313595" y="2975796"/>
              <a:ext cx="260086" cy="264373"/>
            </a:xfrm>
            <a:custGeom>
              <a:avLst/>
              <a:gdLst/>
              <a:ahLst/>
              <a:cxnLst>
                <a:cxn ang="0">
                  <a:pos x="147" y="112"/>
                </a:cxn>
                <a:cxn ang="0">
                  <a:pos x="141" y="98"/>
                </a:cxn>
                <a:cxn ang="0">
                  <a:pos x="141" y="44"/>
                </a:cxn>
                <a:cxn ang="0">
                  <a:pos x="147" y="37"/>
                </a:cxn>
                <a:cxn ang="0">
                  <a:pos x="148" y="37"/>
                </a:cxn>
                <a:cxn ang="0">
                  <a:pos x="148" y="13"/>
                </a:cxn>
                <a:cxn ang="0">
                  <a:pos x="147" y="13"/>
                </a:cxn>
                <a:cxn ang="0">
                  <a:pos x="147" y="12"/>
                </a:cxn>
                <a:cxn ang="0">
                  <a:pos x="114" y="0"/>
                </a:cxn>
                <a:cxn ang="0">
                  <a:pos x="81" y="12"/>
                </a:cxn>
                <a:cxn ang="0">
                  <a:pos x="81" y="13"/>
                </a:cxn>
                <a:cxn ang="0">
                  <a:pos x="80" y="13"/>
                </a:cxn>
                <a:cxn ang="0">
                  <a:pos x="80" y="37"/>
                </a:cxn>
                <a:cxn ang="0">
                  <a:pos x="81" y="37"/>
                </a:cxn>
                <a:cxn ang="0">
                  <a:pos x="91" y="44"/>
                </a:cxn>
                <a:cxn ang="0">
                  <a:pos x="91" y="98"/>
                </a:cxn>
                <a:cxn ang="0">
                  <a:pos x="83" y="112"/>
                </a:cxn>
                <a:cxn ang="0">
                  <a:pos x="31" y="212"/>
                </a:cxn>
                <a:cxn ang="0">
                  <a:pos x="115" y="230"/>
                </a:cxn>
                <a:cxn ang="0">
                  <a:pos x="198" y="212"/>
                </a:cxn>
                <a:cxn ang="0">
                  <a:pos x="147" y="112"/>
                </a:cxn>
                <a:cxn ang="0">
                  <a:pos x="145" y="213"/>
                </a:cxn>
                <a:cxn ang="0">
                  <a:pos x="182" y="187"/>
                </a:cxn>
                <a:cxn ang="0">
                  <a:pos x="150" y="134"/>
                </a:cxn>
                <a:cxn ang="0">
                  <a:pos x="193" y="190"/>
                </a:cxn>
                <a:cxn ang="0">
                  <a:pos x="145" y="213"/>
                </a:cxn>
              </a:cxnLst>
              <a:rect l="0" t="0" r="r" b="b"/>
              <a:pathLst>
                <a:path w="229" h="231">
                  <a:moveTo>
                    <a:pt x="147" y="112"/>
                  </a:moveTo>
                  <a:cubicBezTo>
                    <a:pt x="147" y="112"/>
                    <a:pt x="141" y="109"/>
                    <a:pt x="141" y="98"/>
                  </a:cubicBezTo>
                  <a:cubicBezTo>
                    <a:pt x="141" y="89"/>
                    <a:pt x="141" y="55"/>
                    <a:pt x="141" y="44"/>
                  </a:cubicBezTo>
                  <a:cubicBezTo>
                    <a:pt x="145" y="42"/>
                    <a:pt x="147" y="40"/>
                    <a:pt x="147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7" y="13"/>
                    <a:pt x="147" y="13"/>
                    <a:pt x="147" y="12"/>
                  </a:cubicBezTo>
                  <a:cubicBezTo>
                    <a:pt x="147" y="5"/>
                    <a:pt x="132" y="0"/>
                    <a:pt x="114" y="0"/>
                  </a:cubicBezTo>
                  <a:cubicBezTo>
                    <a:pt x="96" y="0"/>
                    <a:pt x="81" y="5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9" y="231"/>
                    <a:pt x="105" y="231"/>
                    <a:pt x="115" y="230"/>
                  </a:cubicBezTo>
                  <a:cubicBezTo>
                    <a:pt x="124" y="231"/>
                    <a:pt x="170" y="231"/>
                    <a:pt x="198" y="212"/>
                  </a:cubicBezTo>
                  <a:cubicBezTo>
                    <a:pt x="229" y="190"/>
                    <a:pt x="159" y="119"/>
                    <a:pt x="147" y="112"/>
                  </a:cubicBezTo>
                  <a:close/>
                  <a:moveTo>
                    <a:pt x="145" y="213"/>
                  </a:moveTo>
                  <a:cubicBezTo>
                    <a:pt x="145" y="213"/>
                    <a:pt x="180" y="206"/>
                    <a:pt x="182" y="187"/>
                  </a:cubicBezTo>
                  <a:cubicBezTo>
                    <a:pt x="183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3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38" name="Group 182"/>
          <p:cNvGrpSpPr/>
          <p:nvPr/>
        </p:nvGrpSpPr>
        <p:grpSpPr>
          <a:xfrm>
            <a:off x="4974808" y="2319932"/>
            <a:ext cx="530037" cy="620043"/>
            <a:chOff x="4974912" y="2319866"/>
            <a:chExt cx="530175" cy="620204"/>
          </a:xfrm>
        </p:grpSpPr>
        <p:grpSp>
          <p:nvGrpSpPr>
            <p:cNvPr id="339" name="Group 144"/>
            <p:cNvGrpSpPr/>
            <p:nvPr/>
          </p:nvGrpSpPr>
          <p:grpSpPr>
            <a:xfrm>
              <a:off x="4974912" y="2319866"/>
              <a:ext cx="530175" cy="620204"/>
              <a:chOff x="5019675" y="2357438"/>
              <a:chExt cx="588963" cy="688975"/>
            </a:xfrm>
            <a:solidFill>
              <a:schemeClr val="accent4"/>
            </a:solidFill>
          </p:grpSpPr>
          <p:sp>
            <p:nvSpPr>
              <p:cNvPr id="1052" name="Oval 28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019675" y="2357438"/>
                <a:ext cx="588963" cy="5889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53" name="Freeform 29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5168900" y="2905125"/>
                <a:ext cx="152400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9"/>
                  </a:cxn>
                  <a:cxn ang="0">
                    <a:pos x="96" y="15"/>
                  </a:cxn>
                  <a:cxn ang="0">
                    <a:pos x="0" y="0"/>
                  </a:cxn>
                </a:cxnLst>
                <a:rect l="0" t="0" r="r" b="b"/>
                <a:pathLst>
                  <a:path w="96" h="89">
                    <a:moveTo>
                      <a:pt x="0" y="0"/>
                    </a:moveTo>
                    <a:lnTo>
                      <a:pt x="8" y="89"/>
                    </a:lnTo>
                    <a:lnTo>
                      <a:pt x="96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0" name="Group 143"/>
            <p:cNvGrpSpPr/>
            <p:nvPr/>
          </p:nvGrpSpPr>
          <p:grpSpPr>
            <a:xfrm>
              <a:off x="5070658" y="2422757"/>
              <a:ext cx="367264" cy="327250"/>
              <a:chOff x="5126038" y="2471738"/>
              <a:chExt cx="407988" cy="363537"/>
            </a:xfrm>
          </p:grpSpPr>
          <p:sp>
            <p:nvSpPr>
              <p:cNvPr id="1081" name="Freeform 57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135563" y="2471738"/>
                <a:ext cx="361950" cy="36195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43"/>
                  </a:cxn>
                  <a:cxn ang="0">
                    <a:pos x="143" y="286"/>
                  </a:cxn>
                  <a:cxn ang="0">
                    <a:pos x="286" y="143"/>
                  </a:cxn>
                  <a:cxn ang="0">
                    <a:pos x="143" y="0"/>
                  </a:cxn>
                  <a:cxn ang="0">
                    <a:pos x="143" y="279"/>
                  </a:cxn>
                  <a:cxn ang="0">
                    <a:pos x="7" y="143"/>
                  </a:cxn>
                  <a:cxn ang="0">
                    <a:pos x="143" y="6"/>
                  </a:cxn>
                  <a:cxn ang="0">
                    <a:pos x="280" y="143"/>
                  </a:cxn>
                  <a:cxn ang="0">
                    <a:pos x="143" y="279"/>
                  </a:cxn>
                </a:cxnLst>
                <a:rect l="0" t="0" r="r" b="b"/>
                <a:pathLst>
                  <a:path w="286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2" y="286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143" y="279"/>
                    </a:moveTo>
                    <a:cubicBezTo>
                      <a:pt x="68" y="279"/>
                      <a:pt x="7" y="218"/>
                      <a:pt x="7" y="143"/>
                    </a:cubicBezTo>
                    <a:cubicBezTo>
                      <a:pt x="7" y="67"/>
                      <a:pt x="68" y="6"/>
                      <a:pt x="143" y="6"/>
                    </a:cubicBezTo>
                    <a:cubicBezTo>
                      <a:pt x="219" y="6"/>
                      <a:pt x="280" y="67"/>
                      <a:pt x="280" y="143"/>
                    </a:cubicBezTo>
                    <a:cubicBezTo>
                      <a:pt x="280" y="218"/>
                      <a:pt x="219" y="279"/>
                      <a:pt x="143" y="27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82" name="Freeform 58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5126038" y="2476500"/>
                <a:ext cx="407988" cy="358775"/>
              </a:xfrm>
              <a:custGeom>
                <a:avLst/>
                <a:gdLst/>
                <a:ahLst/>
                <a:cxnLst>
                  <a:cxn ang="0">
                    <a:pos x="93" y="22"/>
                  </a:cxn>
                  <a:cxn ang="0">
                    <a:pos x="87" y="33"/>
                  </a:cxn>
                  <a:cxn ang="0">
                    <a:pos x="81" y="41"/>
                  </a:cxn>
                  <a:cxn ang="0">
                    <a:pos x="76" y="37"/>
                  </a:cxn>
                  <a:cxn ang="0">
                    <a:pos x="75" y="46"/>
                  </a:cxn>
                  <a:cxn ang="0">
                    <a:pos x="60" y="49"/>
                  </a:cxn>
                  <a:cxn ang="0">
                    <a:pos x="51" y="58"/>
                  </a:cxn>
                  <a:cxn ang="0">
                    <a:pos x="39" y="76"/>
                  </a:cxn>
                  <a:cxn ang="0">
                    <a:pos x="31" y="87"/>
                  </a:cxn>
                  <a:cxn ang="0">
                    <a:pos x="38" y="95"/>
                  </a:cxn>
                  <a:cxn ang="0">
                    <a:pos x="39" y="99"/>
                  </a:cxn>
                  <a:cxn ang="0">
                    <a:pos x="32" y="93"/>
                  </a:cxn>
                  <a:cxn ang="0">
                    <a:pos x="27" y="85"/>
                  </a:cxn>
                  <a:cxn ang="0">
                    <a:pos x="24" y="97"/>
                  </a:cxn>
                  <a:cxn ang="0">
                    <a:pos x="25" y="118"/>
                  </a:cxn>
                  <a:cxn ang="0">
                    <a:pos x="35" y="113"/>
                  </a:cxn>
                  <a:cxn ang="0">
                    <a:pos x="46" y="125"/>
                  </a:cxn>
                  <a:cxn ang="0">
                    <a:pos x="59" y="138"/>
                  </a:cxn>
                  <a:cxn ang="0">
                    <a:pos x="71" y="149"/>
                  </a:cxn>
                  <a:cxn ang="0">
                    <a:pos x="87" y="166"/>
                  </a:cxn>
                  <a:cxn ang="0">
                    <a:pos x="82" y="190"/>
                  </a:cxn>
                  <a:cxn ang="0">
                    <a:pos x="69" y="219"/>
                  </a:cxn>
                  <a:cxn ang="0">
                    <a:pos x="74" y="240"/>
                  </a:cxn>
                  <a:cxn ang="0">
                    <a:pos x="66" y="241"/>
                  </a:cxn>
                  <a:cxn ang="0">
                    <a:pos x="46" y="209"/>
                  </a:cxn>
                  <a:cxn ang="0">
                    <a:pos x="24" y="159"/>
                  </a:cxn>
                  <a:cxn ang="0">
                    <a:pos x="17" y="123"/>
                  </a:cxn>
                  <a:cxn ang="0">
                    <a:pos x="104" y="259"/>
                  </a:cxn>
                  <a:cxn ang="0">
                    <a:pos x="127" y="255"/>
                  </a:cxn>
                  <a:cxn ang="0">
                    <a:pos x="156" y="252"/>
                  </a:cxn>
                  <a:cxn ang="0">
                    <a:pos x="154" y="264"/>
                  </a:cxn>
                  <a:cxn ang="0">
                    <a:pos x="171" y="263"/>
                  </a:cxn>
                  <a:cxn ang="0">
                    <a:pos x="196" y="260"/>
                  </a:cxn>
                  <a:cxn ang="0">
                    <a:pos x="194" y="4"/>
                  </a:cxn>
                  <a:cxn ang="0">
                    <a:pos x="278" y="91"/>
                  </a:cxn>
                  <a:cxn ang="0">
                    <a:pos x="267" y="82"/>
                  </a:cxn>
                  <a:cxn ang="0">
                    <a:pos x="256" y="105"/>
                  </a:cxn>
                  <a:cxn ang="0">
                    <a:pos x="240" y="84"/>
                  </a:cxn>
                  <a:cxn ang="0">
                    <a:pos x="247" y="106"/>
                  </a:cxn>
                  <a:cxn ang="0">
                    <a:pos x="263" y="112"/>
                  </a:cxn>
                  <a:cxn ang="0">
                    <a:pos x="256" y="142"/>
                  </a:cxn>
                  <a:cxn ang="0">
                    <a:pos x="248" y="173"/>
                  </a:cxn>
                  <a:cxn ang="0">
                    <a:pos x="238" y="194"/>
                  </a:cxn>
                  <a:cxn ang="0">
                    <a:pos x="208" y="218"/>
                  </a:cxn>
                  <a:cxn ang="0">
                    <a:pos x="200" y="197"/>
                  </a:cxn>
                  <a:cxn ang="0">
                    <a:pos x="201" y="171"/>
                  </a:cxn>
                  <a:cxn ang="0">
                    <a:pos x="191" y="143"/>
                  </a:cxn>
                  <a:cxn ang="0">
                    <a:pos x="177" y="127"/>
                  </a:cxn>
                  <a:cxn ang="0">
                    <a:pos x="140" y="128"/>
                  </a:cxn>
                  <a:cxn ang="0">
                    <a:pos x="127" y="108"/>
                  </a:cxn>
                  <a:cxn ang="0">
                    <a:pos x="142" y="70"/>
                  </a:cxn>
                  <a:cxn ang="0">
                    <a:pos x="168" y="59"/>
                  </a:cxn>
                  <a:cxn ang="0">
                    <a:pos x="185" y="66"/>
                  </a:cxn>
                  <a:cxn ang="0">
                    <a:pos x="207" y="66"/>
                  </a:cxn>
                  <a:cxn ang="0">
                    <a:pos x="229" y="62"/>
                  </a:cxn>
                  <a:cxn ang="0">
                    <a:pos x="208" y="53"/>
                  </a:cxn>
                  <a:cxn ang="0">
                    <a:pos x="207" y="46"/>
                  </a:cxn>
                  <a:cxn ang="0">
                    <a:pos x="180" y="46"/>
                  </a:cxn>
                  <a:cxn ang="0">
                    <a:pos x="157" y="53"/>
                  </a:cxn>
                  <a:cxn ang="0">
                    <a:pos x="152" y="30"/>
                  </a:cxn>
                  <a:cxn ang="0">
                    <a:pos x="136" y="16"/>
                  </a:cxn>
                  <a:cxn ang="0">
                    <a:pos x="154" y="5"/>
                  </a:cxn>
                </a:cxnLst>
                <a:rect l="0" t="0" r="r" b="b"/>
                <a:pathLst>
                  <a:path w="322" h="282">
                    <a:moveTo>
                      <a:pt x="131" y="1"/>
                    </a:moveTo>
                    <a:cubicBezTo>
                      <a:pt x="131" y="1"/>
                      <a:pt x="83" y="7"/>
                      <a:pt x="50" y="45"/>
                    </a:cubicBezTo>
                    <a:cubicBezTo>
                      <a:pt x="50" y="45"/>
                      <a:pt x="75" y="19"/>
                      <a:pt x="91" y="19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20"/>
                      <a:pt x="94" y="22"/>
                      <a:pt x="93" y="22"/>
                    </a:cubicBezTo>
                    <a:cubicBezTo>
                      <a:pt x="93" y="23"/>
                      <a:pt x="91" y="25"/>
                      <a:pt x="91" y="26"/>
                    </a:cubicBezTo>
                    <a:cubicBezTo>
                      <a:pt x="91" y="27"/>
                      <a:pt x="91" y="29"/>
                      <a:pt x="91" y="29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88" y="31"/>
                      <a:pt x="88" y="31"/>
                    </a:cubicBezTo>
                    <a:cubicBezTo>
                      <a:pt x="88" y="32"/>
                      <a:pt x="87" y="32"/>
                      <a:pt x="87" y="33"/>
                    </a:cubicBezTo>
                    <a:cubicBezTo>
                      <a:pt x="87" y="34"/>
                      <a:pt x="87" y="36"/>
                      <a:pt x="87" y="36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1"/>
                      <a:pt x="82" y="42"/>
                      <a:pt x="81" y="41"/>
                    </a:cubicBezTo>
                    <a:cubicBezTo>
                      <a:pt x="80" y="41"/>
                      <a:pt x="80" y="39"/>
                      <a:pt x="80" y="39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3" y="37"/>
                      <a:pt x="83" y="37"/>
                      <a:pt x="82" y="36"/>
                    </a:cubicBezTo>
                    <a:cubicBezTo>
                      <a:pt x="81" y="36"/>
                      <a:pt x="82" y="34"/>
                      <a:pt x="80" y="34"/>
                    </a:cubicBezTo>
                    <a:cubicBezTo>
                      <a:pt x="79" y="35"/>
                      <a:pt x="76" y="37"/>
                      <a:pt x="76" y="3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3" y="41"/>
                      <a:pt x="73" y="41"/>
                    </a:cubicBezTo>
                    <a:cubicBezTo>
                      <a:pt x="74" y="41"/>
                      <a:pt x="75" y="42"/>
                      <a:pt x="75" y="42"/>
                    </a:cubicBezTo>
                    <a:cubicBezTo>
                      <a:pt x="75" y="42"/>
                      <a:pt x="75" y="43"/>
                      <a:pt x="75" y="44"/>
                    </a:cubicBezTo>
                    <a:cubicBezTo>
                      <a:pt x="75" y="45"/>
                      <a:pt x="75" y="46"/>
                      <a:pt x="75" y="46"/>
                    </a:cubicBezTo>
                    <a:cubicBezTo>
                      <a:pt x="75" y="46"/>
                      <a:pt x="74" y="47"/>
                      <a:pt x="72" y="47"/>
                    </a:cubicBezTo>
                    <a:cubicBezTo>
                      <a:pt x="71" y="46"/>
                      <a:pt x="69" y="46"/>
                      <a:pt x="68" y="46"/>
                    </a:cubicBezTo>
                    <a:cubicBezTo>
                      <a:pt x="67" y="45"/>
                      <a:pt x="66" y="45"/>
                      <a:pt x="65" y="45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7"/>
                      <a:pt x="60" y="49"/>
                      <a:pt x="60" y="49"/>
                    </a:cubicBezTo>
                    <a:cubicBezTo>
                      <a:pt x="60" y="49"/>
                      <a:pt x="59" y="49"/>
                      <a:pt x="59" y="50"/>
                    </a:cubicBezTo>
                    <a:cubicBezTo>
                      <a:pt x="59" y="51"/>
                      <a:pt x="58" y="53"/>
                      <a:pt x="58" y="53"/>
                    </a:cubicBezTo>
                    <a:cubicBezTo>
                      <a:pt x="58" y="53"/>
                      <a:pt x="57" y="54"/>
                      <a:pt x="55" y="55"/>
                    </a:cubicBezTo>
                    <a:cubicBezTo>
                      <a:pt x="53" y="55"/>
                      <a:pt x="52" y="56"/>
                      <a:pt x="52" y="5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49" y="60"/>
                      <a:pt x="48" y="61"/>
                    </a:cubicBezTo>
                    <a:cubicBezTo>
                      <a:pt x="47" y="62"/>
                      <a:pt x="44" y="65"/>
                      <a:pt x="43" y="65"/>
                    </a:cubicBezTo>
                    <a:cubicBezTo>
                      <a:pt x="43" y="65"/>
                      <a:pt x="41" y="67"/>
                      <a:pt x="41" y="68"/>
                    </a:cubicBezTo>
                    <a:cubicBezTo>
                      <a:pt x="40" y="69"/>
                      <a:pt x="41" y="71"/>
                      <a:pt x="40" y="72"/>
                    </a:cubicBezTo>
                    <a:cubicBezTo>
                      <a:pt x="40" y="73"/>
                      <a:pt x="39" y="74"/>
                      <a:pt x="39" y="76"/>
                    </a:cubicBezTo>
                    <a:cubicBezTo>
                      <a:pt x="39" y="77"/>
                      <a:pt x="38" y="79"/>
                      <a:pt x="37" y="79"/>
                    </a:cubicBezTo>
                    <a:cubicBezTo>
                      <a:pt x="36" y="80"/>
                      <a:pt x="35" y="81"/>
                      <a:pt x="35" y="81"/>
                    </a:cubicBezTo>
                    <a:cubicBezTo>
                      <a:pt x="34" y="81"/>
                      <a:pt x="32" y="82"/>
                      <a:pt x="31" y="83"/>
                    </a:cubicBezTo>
                    <a:cubicBezTo>
                      <a:pt x="30" y="83"/>
                      <a:pt x="29" y="85"/>
                      <a:pt x="29" y="85"/>
                    </a:cubicBezTo>
                    <a:cubicBezTo>
                      <a:pt x="29" y="86"/>
                      <a:pt x="31" y="87"/>
                      <a:pt x="31" y="87"/>
                    </a:cubicBezTo>
                    <a:cubicBezTo>
                      <a:pt x="32" y="87"/>
                      <a:pt x="33" y="88"/>
                      <a:pt x="33" y="88"/>
                    </a:cubicBezTo>
                    <a:cubicBezTo>
                      <a:pt x="33" y="88"/>
                      <a:pt x="33" y="90"/>
                      <a:pt x="33" y="91"/>
                    </a:cubicBezTo>
                    <a:cubicBezTo>
                      <a:pt x="33" y="91"/>
                      <a:pt x="32" y="94"/>
                      <a:pt x="33" y="94"/>
                    </a:cubicBezTo>
                    <a:cubicBezTo>
                      <a:pt x="34" y="94"/>
                      <a:pt x="36" y="94"/>
                      <a:pt x="36" y="94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97"/>
                      <a:pt x="42" y="99"/>
                      <a:pt x="41" y="99"/>
                    </a:cubicBezTo>
                    <a:cubicBezTo>
                      <a:pt x="41" y="100"/>
                      <a:pt x="40" y="101"/>
                      <a:pt x="40" y="101"/>
                    </a:cubicBezTo>
                    <a:cubicBezTo>
                      <a:pt x="39" y="100"/>
                      <a:pt x="39" y="100"/>
                      <a:pt x="39" y="99"/>
                    </a:cubicBezTo>
                    <a:cubicBezTo>
                      <a:pt x="38" y="98"/>
                      <a:pt x="39" y="98"/>
                      <a:pt x="37" y="97"/>
                    </a:cubicBezTo>
                    <a:cubicBezTo>
                      <a:pt x="36" y="97"/>
                      <a:pt x="35" y="98"/>
                      <a:pt x="35" y="98"/>
                    </a:cubicBezTo>
                    <a:cubicBezTo>
                      <a:pt x="34" y="97"/>
                      <a:pt x="33" y="97"/>
                      <a:pt x="33" y="97"/>
                    </a:cubicBezTo>
                    <a:cubicBezTo>
                      <a:pt x="32" y="96"/>
                      <a:pt x="32" y="97"/>
                      <a:pt x="32" y="96"/>
                    </a:cubicBezTo>
                    <a:cubicBezTo>
                      <a:pt x="32" y="94"/>
                      <a:pt x="33" y="94"/>
                      <a:pt x="32" y="93"/>
                    </a:cubicBezTo>
                    <a:cubicBezTo>
                      <a:pt x="32" y="92"/>
                      <a:pt x="31" y="91"/>
                      <a:pt x="30" y="91"/>
                    </a:cubicBezTo>
                    <a:cubicBezTo>
                      <a:pt x="30" y="91"/>
                      <a:pt x="31" y="92"/>
                      <a:pt x="30" y="91"/>
                    </a:cubicBezTo>
                    <a:cubicBezTo>
                      <a:pt x="29" y="90"/>
                      <a:pt x="28" y="89"/>
                      <a:pt x="27" y="89"/>
                    </a:cubicBezTo>
                    <a:cubicBezTo>
                      <a:pt x="27" y="89"/>
                      <a:pt x="26" y="90"/>
                      <a:pt x="26" y="89"/>
                    </a:cubicBezTo>
                    <a:cubicBezTo>
                      <a:pt x="26" y="88"/>
                      <a:pt x="27" y="86"/>
                      <a:pt x="27" y="85"/>
                    </a:cubicBezTo>
                    <a:cubicBezTo>
                      <a:pt x="27" y="85"/>
                      <a:pt x="27" y="83"/>
                      <a:pt x="27" y="83"/>
                    </a:cubicBezTo>
                    <a:cubicBezTo>
                      <a:pt x="27" y="82"/>
                      <a:pt x="28" y="78"/>
                      <a:pt x="28" y="78"/>
                    </a:cubicBezTo>
                    <a:cubicBezTo>
                      <a:pt x="28" y="78"/>
                      <a:pt x="24" y="87"/>
                      <a:pt x="22" y="93"/>
                    </a:cubicBezTo>
                    <a:cubicBezTo>
                      <a:pt x="22" y="93"/>
                      <a:pt x="24" y="93"/>
                      <a:pt x="24" y="94"/>
                    </a:cubicBezTo>
                    <a:cubicBezTo>
                      <a:pt x="24" y="95"/>
                      <a:pt x="24" y="96"/>
                      <a:pt x="24" y="97"/>
                    </a:cubicBezTo>
                    <a:cubicBezTo>
                      <a:pt x="24" y="98"/>
                      <a:pt x="24" y="98"/>
                      <a:pt x="24" y="102"/>
                    </a:cubicBezTo>
                    <a:cubicBezTo>
                      <a:pt x="24" y="105"/>
                      <a:pt x="25" y="106"/>
                      <a:pt x="24" y="107"/>
                    </a:cubicBezTo>
                    <a:cubicBezTo>
                      <a:pt x="24" y="108"/>
                      <a:pt x="23" y="110"/>
                      <a:pt x="23" y="111"/>
                    </a:cubicBezTo>
                    <a:cubicBezTo>
                      <a:pt x="23" y="112"/>
                      <a:pt x="24" y="116"/>
                      <a:pt x="24" y="116"/>
                    </a:cubicBezTo>
                    <a:cubicBezTo>
                      <a:pt x="25" y="117"/>
                      <a:pt x="25" y="117"/>
                      <a:pt x="25" y="118"/>
                    </a:cubicBezTo>
                    <a:cubicBezTo>
                      <a:pt x="26" y="119"/>
                      <a:pt x="24" y="121"/>
                      <a:pt x="26" y="119"/>
                    </a:cubicBezTo>
                    <a:cubicBezTo>
                      <a:pt x="28" y="116"/>
                      <a:pt x="28" y="115"/>
                      <a:pt x="28" y="115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4"/>
                      <a:pt x="29" y="112"/>
                      <a:pt x="32" y="112"/>
                    </a:cubicBezTo>
                    <a:cubicBezTo>
                      <a:pt x="34" y="113"/>
                      <a:pt x="34" y="112"/>
                      <a:pt x="35" y="113"/>
                    </a:cubicBezTo>
                    <a:cubicBezTo>
                      <a:pt x="35" y="114"/>
                      <a:pt x="34" y="116"/>
                      <a:pt x="35" y="116"/>
                    </a:cubicBezTo>
                    <a:cubicBezTo>
                      <a:pt x="36" y="117"/>
                      <a:pt x="39" y="115"/>
                      <a:pt x="40" y="115"/>
                    </a:cubicBezTo>
                    <a:cubicBezTo>
                      <a:pt x="41" y="116"/>
                      <a:pt x="42" y="116"/>
                      <a:pt x="43" y="117"/>
                    </a:cubicBezTo>
                    <a:cubicBezTo>
                      <a:pt x="43" y="119"/>
                      <a:pt x="44" y="121"/>
                      <a:pt x="45" y="121"/>
                    </a:cubicBezTo>
                    <a:cubicBezTo>
                      <a:pt x="45" y="122"/>
                      <a:pt x="45" y="124"/>
                      <a:pt x="46" y="125"/>
                    </a:cubicBezTo>
                    <a:cubicBezTo>
                      <a:pt x="46" y="126"/>
                      <a:pt x="49" y="127"/>
                      <a:pt x="50" y="127"/>
                    </a:cubicBezTo>
                    <a:cubicBezTo>
                      <a:pt x="50" y="127"/>
                      <a:pt x="54" y="128"/>
                      <a:pt x="54" y="128"/>
                    </a:cubicBezTo>
                    <a:cubicBezTo>
                      <a:pt x="55" y="129"/>
                      <a:pt x="54" y="130"/>
                      <a:pt x="56" y="131"/>
                    </a:cubicBezTo>
                    <a:cubicBezTo>
                      <a:pt x="58" y="131"/>
                      <a:pt x="58" y="135"/>
                      <a:pt x="58" y="135"/>
                    </a:cubicBezTo>
                    <a:cubicBezTo>
                      <a:pt x="58" y="135"/>
                      <a:pt x="59" y="138"/>
                      <a:pt x="59" y="138"/>
                    </a:cubicBezTo>
                    <a:cubicBezTo>
                      <a:pt x="58" y="139"/>
                      <a:pt x="58" y="141"/>
                      <a:pt x="59" y="141"/>
                    </a:cubicBezTo>
                    <a:cubicBezTo>
                      <a:pt x="61" y="141"/>
                      <a:pt x="63" y="142"/>
                      <a:pt x="63" y="142"/>
                    </a:cubicBezTo>
                    <a:cubicBezTo>
                      <a:pt x="63" y="142"/>
                      <a:pt x="62" y="144"/>
                      <a:pt x="64" y="145"/>
                    </a:cubicBezTo>
                    <a:cubicBezTo>
                      <a:pt x="67" y="146"/>
                      <a:pt x="69" y="147"/>
                      <a:pt x="70" y="147"/>
                    </a:cubicBezTo>
                    <a:cubicBezTo>
                      <a:pt x="70" y="147"/>
                      <a:pt x="68" y="149"/>
                      <a:pt x="71" y="149"/>
                    </a:cubicBezTo>
                    <a:cubicBezTo>
                      <a:pt x="74" y="149"/>
                      <a:pt x="76" y="149"/>
                      <a:pt x="78" y="150"/>
                    </a:cubicBezTo>
                    <a:cubicBezTo>
                      <a:pt x="79" y="151"/>
                      <a:pt x="78" y="152"/>
                      <a:pt x="82" y="154"/>
                    </a:cubicBezTo>
                    <a:cubicBezTo>
                      <a:pt x="85" y="156"/>
                      <a:pt x="86" y="157"/>
                      <a:pt x="87" y="157"/>
                    </a:cubicBezTo>
                    <a:cubicBezTo>
                      <a:pt x="88" y="158"/>
                      <a:pt x="90" y="157"/>
                      <a:pt x="89" y="160"/>
                    </a:cubicBezTo>
                    <a:cubicBezTo>
                      <a:pt x="89" y="163"/>
                      <a:pt x="88" y="165"/>
                      <a:pt x="87" y="166"/>
                    </a:cubicBezTo>
                    <a:cubicBezTo>
                      <a:pt x="86" y="167"/>
                      <a:pt x="84" y="170"/>
                      <a:pt x="83" y="171"/>
                    </a:cubicBezTo>
                    <a:cubicBezTo>
                      <a:pt x="82" y="172"/>
                      <a:pt x="81" y="174"/>
                      <a:pt x="82" y="176"/>
                    </a:cubicBezTo>
                    <a:cubicBezTo>
                      <a:pt x="83" y="178"/>
                      <a:pt x="84" y="180"/>
                      <a:pt x="84" y="181"/>
                    </a:cubicBezTo>
                    <a:cubicBezTo>
                      <a:pt x="84" y="182"/>
                      <a:pt x="85" y="185"/>
                      <a:pt x="84" y="187"/>
                    </a:cubicBezTo>
                    <a:cubicBezTo>
                      <a:pt x="83" y="188"/>
                      <a:pt x="82" y="190"/>
                      <a:pt x="82" y="190"/>
                    </a:cubicBezTo>
                    <a:cubicBezTo>
                      <a:pt x="82" y="190"/>
                      <a:pt x="84" y="192"/>
                      <a:pt x="83" y="194"/>
                    </a:cubicBezTo>
                    <a:cubicBezTo>
                      <a:pt x="81" y="196"/>
                      <a:pt x="78" y="198"/>
                      <a:pt x="77" y="198"/>
                    </a:cubicBezTo>
                    <a:cubicBezTo>
                      <a:pt x="76" y="199"/>
                      <a:pt x="73" y="201"/>
                      <a:pt x="73" y="201"/>
                    </a:cubicBezTo>
                    <a:cubicBezTo>
                      <a:pt x="73" y="201"/>
                      <a:pt x="73" y="207"/>
                      <a:pt x="73" y="208"/>
                    </a:cubicBezTo>
                    <a:cubicBezTo>
                      <a:pt x="73" y="209"/>
                      <a:pt x="68" y="217"/>
                      <a:pt x="69" y="219"/>
                    </a:cubicBezTo>
                    <a:cubicBezTo>
                      <a:pt x="71" y="221"/>
                      <a:pt x="71" y="224"/>
                      <a:pt x="71" y="225"/>
                    </a:cubicBezTo>
                    <a:cubicBezTo>
                      <a:pt x="71" y="226"/>
                      <a:pt x="70" y="226"/>
                      <a:pt x="69" y="227"/>
                    </a:cubicBezTo>
                    <a:cubicBezTo>
                      <a:pt x="69" y="228"/>
                      <a:pt x="66" y="227"/>
                      <a:pt x="68" y="230"/>
                    </a:cubicBezTo>
                    <a:cubicBezTo>
                      <a:pt x="70" y="233"/>
                      <a:pt x="71" y="234"/>
                      <a:pt x="72" y="236"/>
                    </a:cubicBezTo>
                    <a:cubicBezTo>
                      <a:pt x="73" y="238"/>
                      <a:pt x="72" y="238"/>
                      <a:pt x="74" y="240"/>
                    </a:cubicBezTo>
                    <a:cubicBezTo>
                      <a:pt x="75" y="242"/>
                      <a:pt x="76" y="243"/>
                      <a:pt x="77" y="245"/>
                    </a:cubicBezTo>
                    <a:cubicBezTo>
                      <a:pt x="79" y="246"/>
                      <a:pt x="80" y="247"/>
                      <a:pt x="80" y="248"/>
                    </a:cubicBezTo>
                    <a:cubicBezTo>
                      <a:pt x="80" y="250"/>
                      <a:pt x="84" y="254"/>
                      <a:pt x="80" y="251"/>
                    </a:cubicBezTo>
                    <a:cubicBezTo>
                      <a:pt x="76" y="248"/>
                      <a:pt x="79" y="251"/>
                      <a:pt x="74" y="247"/>
                    </a:cubicBezTo>
                    <a:cubicBezTo>
                      <a:pt x="69" y="242"/>
                      <a:pt x="68" y="244"/>
                      <a:pt x="66" y="241"/>
                    </a:cubicBezTo>
                    <a:cubicBezTo>
                      <a:pt x="64" y="239"/>
                      <a:pt x="67" y="248"/>
                      <a:pt x="63" y="237"/>
                    </a:cubicBezTo>
                    <a:cubicBezTo>
                      <a:pt x="59" y="226"/>
                      <a:pt x="57" y="227"/>
                      <a:pt x="56" y="225"/>
                    </a:cubicBezTo>
                    <a:cubicBezTo>
                      <a:pt x="55" y="223"/>
                      <a:pt x="56" y="225"/>
                      <a:pt x="53" y="220"/>
                    </a:cubicBezTo>
                    <a:cubicBezTo>
                      <a:pt x="50" y="214"/>
                      <a:pt x="53" y="218"/>
                      <a:pt x="50" y="214"/>
                    </a:cubicBezTo>
                    <a:cubicBezTo>
                      <a:pt x="47" y="211"/>
                      <a:pt x="47" y="216"/>
                      <a:pt x="46" y="209"/>
                    </a:cubicBezTo>
                    <a:cubicBezTo>
                      <a:pt x="45" y="203"/>
                      <a:pt x="44" y="207"/>
                      <a:pt x="43" y="200"/>
                    </a:cubicBezTo>
                    <a:cubicBezTo>
                      <a:pt x="41" y="193"/>
                      <a:pt x="44" y="192"/>
                      <a:pt x="40" y="189"/>
                    </a:cubicBezTo>
                    <a:cubicBezTo>
                      <a:pt x="36" y="186"/>
                      <a:pt x="36" y="187"/>
                      <a:pt x="35" y="185"/>
                    </a:cubicBezTo>
                    <a:cubicBezTo>
                      <a:pt x="34" y="182"/>
                      <a:pt x="35" y="185"/>
                      <a:pt x="32" y="179"/>
                    </a:cubicBezTo>
                    <a:cubicBezTo>
                      <a:pt x="28" y="172"/>
                      <a:pt x="24" y="170"/>
                      <a:pt x="24" y="159"/>
                    </a:cubicBezTo>
                    <a:cubicBezTo>
                      <a:pt x="24" y="149"/>
                      <a:pt x="24" y="147"/>
                      <a:pt x="24" y="147"/>
                    </a:cubicBezTo>
                    <a:cubicBezTo>
                      <a:pt x="24" y="147"/>
                      <a:pt x="19" y="143"/>
                      <a:pt x="20" y="137"/>
                    </a:cubicBezTo>
                    <a:cubicBezTo>
                      <a:pt x="22" y="131"/>
                      <a:pt x="23" y="133"/>
                      <a:pt x="22" y="131"/>
                    </a:cubicBezTo>
                    <a:cubicBezTo>
                      <a:pt x="22" y="129"/>
                      <a:pt x="21" y="129"/>
                      <a:pt x="19" y="127"/>
                    </a:cubicBezTo>
                    <a:cubicBezTo>
                      <a:pt x="17" y="124"/>
                      <a:pt x="17" y="125"/>
                      <a:pt x="17" y="123"/>
                    </a:cubicBezTo>
                    <a:cubicBezTo>
                      <a:pt x="16" y="122"/>
                      <a:pt x="16" y="118"/>
                      <a:pt x="16" y="118"/>
                    </a:cubicBezTo>
                    <a:cubicBezTo>
                      <a:pt x="14" y="119"/>
                      <a:pt x="14" y="119"/>
                      <a:pt x="14" y="119"/>
                    </a:cubicBezTo>
                    <a:cubicBezTo>
                      <a:pt x="14" y="119"/>
                      <a:pt x="0" y="258"/>
                      <a:pt x="138" y="278"/>
                    </a:cubicBezTo>
                    <a:cubicBezTo>
                      <a:pt x="138" y="278"/>
                      <a:pt x="106" y="271"/>
                      <a:pt x="104" y="265"/>
                    </a:cubicBezTo>
                    <a:cubicBezTo>
                      <a:pt x="104" y="265"/>
                      <a:pt x="103" y="259"/>
                      <a:pt x="104" y="259"/>
                    </a:cubicBezTo>
                    <a:cubicBezTo>
                      <a:pt x="106" y="259"/>
                      <a:pt x="108" y="260"/>
                      <a:pt x="110" y="258"/>
                    </a:cubicBezTo>
                    <a:cubicBezTo>
                      <a:pt x="112" y="257"/>
                      <a:pt x="114" y="255"/>
                      <a:pt x="114" y="255"/>
                    </a:cubicBezTo>
                    <a:cubicBezTo>
                      <a:pt x="114" y="257"/>
                      <a:pt x="114" y="257"/>
                      <a:pt x="114" y="257"/>
                    </a:cubicBezTo>
                    <a:cubicBezTo>
                      <a:pt x="114" y="257"/>
                      <a:pt x="112" y="258"/>
                      <a:pt x="118" y="257"/>
                    </a:cubicBezTo>
                    <a:cubicBezTo>
                      <a:pt x="125" y="256"/>
                      <a:pt x="125" y="256"/>
                      <a:pt x="127" y="255"/>
                    </a:cubicBezTo>
                    <a:cubicBezTo>
                      <a:pt x="129" y="254"/>
                      <a:pt x="132" y="249"/>
                      <a:pt x="133" y="252"/>
                    </a:cubicBezTo>
                    <a:cubicBezTo>
                      <a:pt x="135" y="255"/>
                      <a:pt x="132" y="254"/>
                      <a:pt x="135" y="255"/>
                    </a:cubicBezTo>
                    <a:cubicBezTo>
                      <a:pt x="137" y="257"/>
                      <a:pt x="143" y="255"/>
                      <a:pt x="143" y="255"/>
                    </a:cubicBezTo>
                    <a:cubicBezTo>
                      <a:pt x="143" y="255"/>
                      <a:pt x="153" y="255"/>
                      <a:pt x="154" y="254"/>
                    </a:cubicBezTo>
                    <a:cubicBezTo>
                      <a:pt x="155" y="253"/>
                      <a:pt x="155" y="252"/>
                      <a:pt x="156" y="252"/>
                    </a:cubicBezTo>
                    <a:cubicBezTo>
                      <a:pt x="158" y="252"/>
                      <a:pt x="159" y="255"/>
                      <a:pt x="159" y="255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49" y="262"/>
                      <a:pt x="149" y="262"/>
                      <a:pt x="149" y="262"/>
                    </a:cubicBezTo>
                    <a:cubicBezTo>
                      <a:pt x="149" y="262"/>
                      <a:pt x="146" y="262"/>
                      <a:pt x="148" y="263"/>
                    </a:cubicBezTo>
                    <a:cubicBezTo>
                      <a:pt x="150" y="264"/>
                      <a:pt x="151" y="264"/>
                      <a:pt x="154" y="264"/>
                    </a:cubicBezTo>
                    <a:cubicBezTo>
                      <a:pt x="156" y="265"/>
                      <a:pt x="161" y="269"/>
                      <a:pt x="163" y="266"/>
                    </a:cubicBezTo>
                    <a:cubicBezTo>
                      <a:pt x="164" y="264"/>
                      <a:pt x="164" y="263"/>
                      <a:pt x="165" y="262"/>
                    </a:cubicBezTo>
                    <a:cubicBezTo>
                      <a:pt x="166" y="260"/>
                      <a:pt x="166" y="258"/>
                      <a:pt x="168" y="258"/>
                    </a:cubicBezTo>
                    <a:cubicBezTo>
                      <a:pt x="171" y="258"/>
                      <a:pt x="173" y="259"/>
                      <a:pt x="173" y="259"/>
                    </a:cubicBezTo>
                    <a:cubicBezTo>
                      <a:pt x="171" y="263"/>
                      <a:pt x="171" y="263"/>
                      <a:pt x="171" y="263"/>
                    </a:cubicBezTo>
                    <a:cubicBezTo>
                      <a:pt x="171" y="263"/>
                      <a:pt x="175" y="263"/>
                      <a:pt x="177" y="263"/>
                    </a:cubicBezTo>
                    <a:cubicBezTo>
                      <a:pt x="178" y="263"/>
                      <a:pt x="179" y="265"/>
                      <a:pt x="181" y="263"/>
                    </a:cubicBezTo>
                    <a:cubicBezTo>
                      <a:pt x="183" y="261"/>
                      <a:pt x="183" y="261"/>
                      <a:pt x="186" y="260"/>
                    </a:cubicBezTo>
                    <a:cubicBezTo>
                      <a:pt x="188" y="260"/>
                      <a:pt x="191" y="259"/>
                      <a:pt x="192" y="259"/>
                    </a:cubicBezTo>
                    <a:cubicBezTo>
                      <a:pt x="193" y="260"/>
                      <a:pt x="195" y="260"/>
                      <a:pt x="196" y="260"/>
                    </a:cubicBezTo>
                    <a:cubicBezTo>
                      <a:pt x="197" y="260"/>
                      <a:pt x="202" y="264"/>
                      <a:pt x="203" y="263"/>
                    </a:cubicBezTo>
                    <a:cubicBezTo>
                      <a:pt x="204" y="262"/>
                      <a:pt x="210" y="263"/>
                      <a:pt x="210" y="263"/>
                    </a:cubicBezTo>
                    <a:cubicBezTo>
                      <a:pt x="210" y="263"/>
                      <a:pt x="194" y="277"/>
                      <a:pt x="160" y="278"/>
                    </a:cubicBezTo>
                    <a:cubicBezTo>
                      <a:pt x="160" y="278"/>
                      <a:pt x="236" y="282"/>
                      <a:pt x="279" y="207"/>
                    </a:cubicBezTo>
                    <a:cubicBezTo>
                      <a:pt x="322" y="133"/>
                      <a:pt x="292" y="37"/>
                      <a:pt x="194" y="4"/>
                    </a:cubicBezTo>
                    <a:cubicBezTo>
                      <a:pt x="194" y="4"/>
                      <a:pt x="267" y="31"/>
                      <a:pt x="287" y="102"/>
                    </a:cubicBezTo>
                    <a:cubicBezTo>
                      <a:pt x="286" y="103"/>
                      <a:pt x="286" y="103"/>
                      <a:pt x="286" y="103"/>
                    </a:cubicBezTo>
                    <a:cubicBezTo>
                      <a:pt x="284" y="101"/>
                      <a:pt x="284" y="102"/>
                      <a:pt x="283" y="99"/>
                    </a:cubicBezTo>
                    <a:cubicBezTo>
                      <a:pt x="281" y="95"/>
                      <a:pt x="282" y="96"/>
                      <a:pt x="281" y="94"/>
                    </a:cubicBezTo>
                    <a:cubicBezTo>
                      <a:pt x="280" y="91"/>
                      <a:pt x="280" y="93"/>
                      <a:pt x="278" y="91"/>
                    </a:cubicBezTo>
                    <a:cubicBezTo>
                      <a:pt x="277" y="88"/>
                      <a:pt x="276" y="89"/>
                      <a:pt x="275" y="87"/>
                    </a:cubicBezTo>
                    <a:cubicBezTo>
                      <a:pt x="274" y="86"/>
                      <a:pt x="272" y="82"/>
                      <a:pt x="271" y="81"/>
                    </a:cubicBezTo>
                    <a:cubicBezTo>
                      <a:pt x="270" y="79"/>
                      <a:pt x="267" y="79"/>
                      <a:pt x="266" y="79"/>
                    </a:cubicBezTo>
                    <a:cubicBezTo>
                      <a:pt x="265" y="78"/>
                      <a:pt x="265" y="77"/>
                      <a:pt x="265" y="78"/>
                    </a:cubicBezTo>
                    <a:cubicBezTo>
                      <a:pt x="264" y="80"/>
                      <a:pt x="267" y="82"/>
                      <a:pt x="267" y="82"/>
                    </a:cubicBezTo>
                    <a:cubicBezTo>
                      <a:pt x="267" y="88"/>
                      <a:pt x="267" y="88"/>
                      <a:pt x="267" y="88"/>
                    </a:cubicBezTo>
                    <a:cubicBezTo>
                      <a:pt x="267" y="88"/>
                      <a:pt x="269" y="93"/>
                      <a:pt x="269" y="94"/>
                    </a:cubicBezTo>
                    <a:cubicBezTo>
                      <a:pt x="269" y="95"/>
                      <a:pt x="267" y="99"/>
                      <a:pt x="267" y="99"/>
                    </a:cubicBezTo>
                    <a:cubicBezTo>
                      <a:pt x="267" y="99"/>
                      <a:pt x="266" y="103"/>
                      <a:pt x="265" y="103"/>
                    </a:cubicBezTo>
                    <a:cubicBezTo>
                      <a:pt x="264" y="104"/>
                      <a:pt x="256" y="105"/>
                      <a:pt x="256" y="105"/>
                    </a:cubicBezTo>
                    <a:cubicBezTo>
                      <a:pt x="256" y="105"/>
                      <a:pt x="254" y="103"/>
                      <a:pt x="253" y="101"/>
                    </a:cubicBezTo>
                    <a:cubicBezTo>
                      <a:pt x="251" y="98"/>
                      <a:pt x="247" y="98"/>
                      <a:pt x="246" y="97"/>
                    </a:cubicBezTo>
                    <a:cubicBezTo>
                      <a:pt x="246" y="96"/>
                      <a:pt x="247" y="94"/>
                      <a:pt x="245" y="91"/>
                    </a:cubicBezTo>
                    <a:cubicBezTo>
                      <a:pt x="243" y="88"/>
                      <a:pt x="245" y="89"/>
                      <a:pt x="243" y="87"/>
                    </a:cubicBezTo>
                    <a:cubicBezTo>
                      <a:pt x="240" y="84"/>
                      <a:pt x="240" y="84"/>
                      <a:pt x="240" y="84"/>
                    </a:cubicBezTo>
                    <a:cubicBezTo>
                      <a:pt x="240" y="84"/>
                      <a:pt x="234" y="82"/>
                      <a:pt x="236" y="86"/>
                    </a:cubicBezTo>
                    <a:cubicBezTo>
                      <a:pt x="238" y="89"/>
                      <a:pt x="236" y="93"/>
                      <a:pt x="238" y="93"/>
                    </a:cubicBezTo>
                    <a:cubicBezTo>
                      <a:pt x="239" y="93"/>
                      <a:pt x="240" y="92"/>
                      <a:pt x="242" y="95"/>
                    </a:cubicBezTo>
                    <a:cubicBezTo>
                      <a:pt x="243" y="98"/>
                      <a:pt x="243" y="99"/>
                      <a:pt x="244" y="100"/>
                    </a:cubicBezTo>
                    <a:cubicBezTo>
                      <a:pt x="245" y="101"/>
                      <a:pt x="245" y="105"/>
                      <a:pt x="247" y="106"/>
                    </a:cubicBezTo>
                    <a:cubicBezTo>
                      <a:pt x="248" y="106"/>
                      <a:pt x="252" y="106"/>
                      <a:pt x="251" y="107"/>
                    </a:cubicBezTo>
                    <a:cubicBezTo>
                      <a:pt x="251" y="109"/>
                      <a:pt x="249" y="111"/>
                      <a:pt x="251" y="112"/>
                    </a:cubicBezTo>
                    <a:cubicBezTo>
                      <a:pt x="254" y="113"/>
                      <a:pt x="254" y="114"/>
                      <a:pt x="255" y="113"/>
                    </a:cubicBezTo>
                    <a:cubicBezTo>
                      <a:pt x="257" y="113"/>
                      <a:pt x="256" y="114"/>
                      <a:pt x="258" y="113"/>
                    </a:cubicBezTo>
                    <a:cubicBezTo>
                      <a:pt x="261" y="112"/>
                      <a:pt x="263" y="112"/>
                      <a:pt x="263" y="112"/>
                    </a:cubicBezTo>
                    <a:cubicBezTo>
                      <a:pt x="263" y="112"/>
                      <a:pt x="266" y="114"/>
                      <a:pt x="266" y="115"/>
                    </a:cubicBezTo>
                    <a:cubicBezTo>
                      <a:pt x="266" y="116"/>
                      <a:pt x="265" y="122"/>
                      <a:pt x="265" y="122"/>
                    </a:cubicBezTo>
                    <a:cubicBezTo>
                      <a:pt x="262" y="127"/>
                      <a:pt x="262" y="127"/>
                      <a:pt x="262" y="127"/>
                    </a:cubicBezTo>
                    <a:cubicBezTo>
                      <a:pt x="262" y="127"/>
                      <a:pt x="262" y="137"/>
                      <a:pt x="261" y="137"/>
                    </a:cubicBezTo>
                    <a:cubicBezTo>
                      <a:pt x="259" y="137"/>
                      <a:pt x="257" y="141"/>
                      <a:pt x="256" y="142"/>
                    </a:cubicBezTo>
                    <a:cubicBezTo>
                      <a:pt x="255" y="143"/>
                      <a:pt x="255" y="149"/>
                      <a:pt x="255" y="149"/>
                    </a:cubicBezTo>
                    <a:cubicBezTo>
                      <a:pt x="252" y="153"/>
                      <a:pt x="252" y="153"/>
                      <a:pt x="252" y="153"/>
                    </a:cubicBezTo>
                    <a:cubicBezTo>
                      <a:pt x="252" y="153"/>
                      <a:pt x="252" y="158"/>
                      <a:pt x="252" y="159"/>
                    </a:cubicBezTo>
                    <a:cubicBezTo>
                      <a:pt x="252" y="160"/>
                      <a:pt x="253" y="165"/>
                      <a:pt x="252" y="168"/>
                    </a:cubicBezTo>
                    <a:cubicBezTo>
                      <a:pt x="252" y="171"/>
                      <a:pt x="248" y="173"/>
                      <a:pt x="248" y="173"/>
                    </a:cubicBezTo>
                    <a:cubicBezTo>
                      <a:pt x="248" y="173"/>
                      <a:pt x="253" y="178"/>
                      <a:pt x="250" y="179"/>
                    </a:cubicBezTo>
                    <a:cubicBezTo>
                      <a:pt x="248" y="179"/>
                      <a:pt x="245" y="183"/>
                      <a:pt x="244" y="184"/>
                    </a:cubicBezTo>
                    <a:cubicBezTo>
                      <a:pt x="244" y="185"/>
                      <a:pt x="244" y="187"/>
                      <a:pt x="242" y="187"/>
                    </a:cubicBezTo>
                    <a:cubicBezTo>
                      <a:pt x="241" y="188"/>
                      <a:pt x="238" y="188"/>
                      <a:pt x="238" y="189"/>
                    </a:cubicBezTo>
                    <a:cubicBezTo>
                      <a:pt x="238" y="190"/>
                      <a:pt x="238" y="194"/>
                      <a:pt x="238" y="194"/>
                    </a:cubicBezTo>
                    <a:cubicBezTo>
                      <a:pt x="233" y="202"/>
                      <a:pt x="233" y="202"/>
                      <a:pt x="233" y="202"/>
                    </a:cubicBezTo>
                    <a:cubicBezTo>
                      <a:pt x="226" y="207"/>
                      <a:pt x="226" y="207"/>
                      <a:pt x="226" y="207"/>
                    </a:cubicBezTo>
                    <a:cubicBezTo>
                      <a:pt x="226" y="207"/>
                      <a:pt x="227" y="210"/>
                      <a:pt x="225" y="211"/>
                    </a:cubicBezTo>
                    <a:cubicBezTo>
                      <a:pt x="223" y="211"/>
                      <a:pt x="217" y="214"/>
                      <a:pt x="216" y="215"/>
                    </a:cubicBezTo>
                    <a:cubicBezTo>
                      <a:pt x="215" y="216"/>
                      <a:pt x="210" y="218"/>
                      <a:pt x="208" y="218"/>
                    </a:cubicBezTo>
                    <a:cubicBezTo>
                      <a:pt x="206" y="218"/>
                      <a:pt x="209" y="223"/>
                      <a:pt x="206" y="218"/>
                    </a:cubicBezTo>
                    <a:cubicBezTo>
                      <a:pt x="204" y="213"/>
                      <a:pt x="206" y="216"/>
                      <a:pt x="203" y="211"/>
                    </a:cubicBezTo>
                    <a:cubicBezTo>
                      <a:pt x="201" y="206"/>
                      <a:pt x="201" y="210"/>
                      <a:pt x="201" y="206"/>
                    </a:cubicBezTo>
                    <a:cubicBezTo>
                      <a:pt x="201" y="202"/>
                      <a:pt x="201" y="206"/>
                      <a:pt x="201" y="202"/>
                    </a:cubicBezTo>
                    <a:cubicBezTo>
                      <a:pt x="201" y="198"/>
                      <a:pt x="202" y="201"/>
                      <a:pt x="200" y="197"/>
                    </a:cubicBezTo>
                    <a:cubicBezTo>
                      <a:pt x="198" y="192"/>
                      <a:pt x="199" y="194"/>
                      <a:pt x="196" y="191"/>
                    </a:cubicBezTo>
                    <a:cubicBezTo>
                      <a:pt x="193" y="188"/>
                      <a:pt x="191" y="191"/>
                      <a:pt x="193" y="187"/>
                    </a:cubicBezTo>
                    <a:cubicBezTo>
                      <a:pt x="195" y="183"/>
                      <a:pt x="194" y="187"/>
                      <a:pt x="195" y="183"/>
                    </a:cubicBezTo>
                    <a:cubicBezTo>
                      <a:pt x="196" y="178"/>
                      <a:pt x="194" y="178"/>
                      <a:pt x="197" y="176"/>
                    </a:cubicBezTo>
                    <a:cubicBezTo>
                      <a:pt x="200" y="174"/>
                      <a:pt x="202" y="173"/>
                      <a:pt x="201" y="171"/>
                    </a:cubicBezTo>
                    <a:cubicBezTo>
                      <a:pt x="201" y="168"/>
                      <a:pt x="201" y="167"/>
                      <a:pt x="201" y="165"/>
                    </a:cubicBezTo>
                    <a:cubicBezTo>
                      <a:pt x="200" y="164"/>
                      <a:pt x="197" y="161"/>
                      <a:pt x="197" y="160"/>
                    </a:cubicBezTo>
                    <a:cubicBezTo>
                      <a:pt x="197" y="159"/>
                      <a:pt x="197" y="160"/>
                      <a:pt x="195" y="157"/>
                    </a:cubicBezTo>
                    <a:cubicBezTo>
                      <a:pt x="193" y="154"/>
                      <a:pt x="191" y="152"/>
                      <a:pt x="191" y="152"/>
                    </a:cubicBezTo>
                    <a:cubicBezTo>
                      <a:pt x="191" y="152"/>
                      <a:pt x="191" y="145"/>
                      <a:pt x="191" y="143"/>
                    </a:cubicBezTo>
                    <a:cubicBezTo>
                      <a:pt x="191" y="140"/>
                      <a:pt x="190" y="144"/>
                      <a:pt x="191" y="140"/>
                    </a:cubicBezTo>
                    <a:cubicBezTo>
                      <a:pt x="192" y="136"/>
                      <a:pt x="192" y="133"/>
                      <a:pt x="192" y="133"/>
                    </a:cubicBezTo>
                    <a:cubicBezTo>
                      <a:pt x="192" y="133"/>
                      <a:pt x="187" y="130"/>
                      <a:pt x="185" y="130"/>
                    </a:cubicBezTo>
                    <a:cubicBezTo>
                      <a:pt x="183" y="131"/>
                      <a:pt x="183" y="134"/>
                      <a:pt x="180" y="131"/>
                    </a:cubicBezTo>
                    <a:cubicBezTo>
                      <a:pt x="178" y="129"/>
                      <a:pt x="178" y="127"/>
                      <a:pt x="177" y="127"/>
                    </a:cubicBezTo>
                    <a:cubicBezTo>
                      <a:pt x="176" y="126"/>
                      <a:pt x="174" y="126"/>
                      <a:pt x="173" y="127"/>
                    </a:cubicBezTo>
                    <a:cubicBezTo>
                      <a:pt x="171" y="128"/>
                      <a:pt x="167" y="128"/>
                      <a:pt x="164" y="130"/>
                    </a:cubicBezTo>
                    <a:cubicBezTo>
                      <a:pt x="161" y="131"/>
                      <a:pt x="160" y="131"/>
                      <a:pt x="157" y="131"/>
                    </a:cubicBezTo>
                    <a:cubicBezTo>
                      <a:pt x="153" y="131"/>
                      <a:pt x="148" y="132"/>
                      <a:pt x="145" y="130"/>
                    </a:cubicBezTo>
                    <a:cubicBezTo>
                      <a:pt x="142" y="129"/>
                      <a:pt x="142" y="131"/>
                      <a:pt x="140" y="128"/>
                    </a:cubicBezTo>
                    <a:cubicBezTo>
                      <a:pt x="139" y="124"/>
                      <a:pt x="140" y="125"/>
                      <a:pt x="137" y="123"/>
                    </a:cubicBezTo>
                    <a:cubicBezTo>
                      <a:pt x="135" y="122"/>
                      <a:pt x="134" y="123"/>
                      <a:pt x="134" y="120"/>
                    </a:cubicBezTo>
                    <a:cubicBezTo>
                      <a:pt x="133" y="117"/>
                      <a:pt x="135" y="118"/>
                      <a:pt x="133" y="115"/>
                    </a:cubicBezTo>
                    <a:cubicBezTo>
                      <a:pt x="130" y="112"/>
                      <a:pt x="134" y="116"/>
                      <a:pt x="130" y="112"/>
                    </a:cubicBezTo>
                    <a:cubicBezTo>
                      <a:pt x="127" y="108"/>
                      <a:pt x="125" y="112"/>
                      <a:pt x="127" y="108"/>
                    </a:cubicBezTo>
                    <a:cubicBezTo>
                      <a:pt x="128" y="105"/>
                      <a:pt x="129" y="107"/>
                      <a:pt x="129" y="103"/>
                    </a:cubicBezTo>
                    <a:cubicBezTo>
                      <a:pt x="129" y="99"/>
                      <a:pt x="135" y="105"/>
                      <a:pt x="131" y="97"/>
                    </a:cubicBezTo>
                    <a:cubicBezTo>
                      <a:pt x="128" y="89"/>
                      <a:pt x="127" y="91"/>
                      <a:pt x="130" y="85"/>
                    </a:cubicBezTo>
                    <a:cubicBezTo>
                      <a:pt x="134" y="79"/>
                      <a:pt x="138" y="77"/>
                      <a:pt x="138" y="76"/>
                    </a:cubicBezTo>
                    <a:cubicBezTo>
                      <a:pt x="139" y="74"/>
                      <a:pt x="140" y="71"/>
                      <a:pt x="142" y="70"/>
                    </a:cubicBezTo>
                    <a:cubicBezTo>
                      <a:pt x="143" y="69"/>
                      <a:pt x="142" y="68"/>
                      <a:pt x="145" y="68"/>
                    </a:cubicBezTo>
                    <a:cubicBezTo>
                      <a:pt x="148" y="69"/>
                      <a:pt x="151" y="67"/>
                      <a:pt x="153" y="65"/>
                    </a:cubicBezTo>
                    <a:cubicBezTo>
                      <a:pt x="155" y="63"/>
                      <a:pt x="158" y="61"/>
                      <a:pt x="159" y="60"/>
                    </a:cubicBezTo>
                    <a:cubicBezTo>
                      <a:pt x="160" y="60"/>
                      <a:pt x="160" y="61"/>
                      <a:pt x="163" y="60"/>
                    </a:cubicBezTo>
                    <a:cubicBezTo>
                      <a:pt x="166" y="59"/>
                      <a:pt x="166" y="59"/>
                      <a:pt x="168" y="59"/>
                    </a:cubicBezTo>
                    <a:cubicBezTo>
                      <a:pt x="170" y="59"/>
                      <a:pt x="166" y="60"/>
                      <a:pt x="172" y="59"/>
                    </a:cubicBezTo>
                    <a:cubicBezTo>
                      <a:pt x="178" y="58"/>
                      <a:pt x="176" y="58"/>
                      <a:pt x="178" y="58"/>
                    </a:cubicBezTo>
                    <a:cubicBezTo>
                      <a:pt x="179" y="58"/>
                      <a:pt x="178" y="58"/>
                      <a:pt x="180" y="58"/>
                    </a:cubicBezTo>
                    <a:cubicBezTo>
                      <a:pt x="183" y="59"/>
                      <a:pt x="182" y="54"/>
                      <a:pt x="183" y="59"/>
                    </a:cubicBezTo>
                    <a:cubicBezTo>
                      <a:pt x="183" y="63"/>
                      <a:pt x="181" y="66"/>
                      <a:pt x="185" y="66"/>
                    </a:cubicBezTo>
                    <a:cubicBezTo>
                      <a:pt x="189" y="66"/>
                      <a:pt x="185" y="66"/>
                      <a:pt x="189" y="66"/>
                    </a:cubicBezTo>
                    <a:cubicBezTo>
                      <a:pt x="193" y="66"/>
                      <a:pt x="192" y="67"/>
                      <a:pt x="194" y="68"/>
                    </a:cubicBezTo>
                    <a:cubicBezTo>
                      <a:pt x="196" y="69"/>
                      <a:pt x="197" y="70"/>
                      <a:pt x="200" y="70"/>
                    </a:cubicBezTo>
                    <a:cubicBezTo>
                      <a:pt x="202" y="70"/>
                      <a:pt x="198" y="75"/>
                      <a:pt x="202" y="70"/>
                    </a:cubicBezTo>
                    <a:cubicBezTo>
                      <a:pt x="207" y="66"/>
                      <a:pt x="199" y="65"/>
                      <a:pt x="207" y="66"/>
                    </a:cubicBezTo>
                    <a:cubicBezTo>
                      <a:pt x="214" y="67"/>
                      <a:pt x="215" y="68"/>
                      <a:pt x="217" y="68"/>
                    </a:cubicBezTo>
                    <a:cubicBezTo>
                      <a:pt x="218" y="67"/>
                      <a:pt x="218" y="68"/>
                      <a:pt x="221" y="67"/>
                    </a:cubicBezTo>
                    <a:cubicBezTo>
                      <a:pt x="225" y="65"/>
                      <a:pt x="225" y="65"/>
                      <a:pt x="226" y="66"/>
                    </a:cubicBezTo>
                    <a:cubicBezTo>
                      <a:pt x="228" y="66"/>
                      <a:pt x="228" y="69"/>
                      <a:pt x="229" y="66"/>
                    </a:cubicBezTo>
                    <a:cubicBezTo>
                      <a:pt x="230" y="63"/>
                      <a:pt x="233" y="64"/>
                      <a:pt x="229" y="62"/>
                    </a:cubicBezTo>
                    <a:cubicBezTo>
                      <a:pt x="225" y="61"/>
                      <a:pt x="224" y="63"/>
                      <a:pt x="223" y="60"/>
                    </a:cubicBezTo>
                    <a:cubicBezTo>
                      <a:pt x="222" y="58"/>
                      <a:pt x="226" y="58"/>
                      <a:pt x="222" y="58"/>
                    </a:cubicBezTo>
                    <a:cubicBezTo>
                      <a:pt x="219" y="57"/>
                      <a:pt x="219" y="57"/>
                      <a:pt x="216" y="56"/>
                    </a:cubicBezTo>
                    <a:cubicBezTo>
                      <a:pt x="213" y="55"/>
                      <a:pt x="210" y="59"/>
                      <a:pt x="209" y="56"/>
                    </a:cubicBezTo>
                    <a:cubicBezTo>
                      <a:pt x="208" y="53"/>
                      <a:pt x="203" y="58"/>
                      <a:pt x="208" y="53"/>
                    </a:cubicBezTo>
                    <a:cubicBezTo>
                      <a:pt x="214" y="48"/>
                      <a:pt x="212" y="46"/>
                      <a:pt x="215" y="47"/>
                    </a:cubicBezTo>
                    <a:cubicBezTo>
                      <a:pt x="219" y="48"/>
                      <a:pt x="218" y="51"/>
                      <a:pt x="220" y="49"/>
                    </a:cubicBezTo>
                    <a:cubicBezTo>
                      <a:pt x="222" y="47"/>
                      <a:pt x="227" y="46"/>
                      <a:pt x="222" y="43"/>
                    </a:cubicBezTo>
                    <a:cubicBezTo>
                      <a:pt x="218" y="40"/>
                      <a:pt x="221" y="41"/>
                      <a:pt x="217" y="40"/>
                    </a:cubicBezTo>
                    <a:cubicBezTo>
                      <a:pt x="213" y="38"/>
                      <a:pt x="209" y="47"/>
                      <a:pt x="207" y="46"/>
                    </a:cubicBezTo>
                    <a:cubicBezTo>
                      <a:pt x="205" y="44"/>
                      <a:pt x="204" y="43"/>
                      <a:pt x="202" y="44"/>
                    </a:cubicBezTo>
                    <a:cubicBezTo>
                      <a:pt x="201" y="45"/>
                      <a:pt x="201" y="48"/>
                      <a:pt x="201" y="51"/>
                    </a:cubicBezTo>
                    <a:cubicBezTo>
                      <a:pt x="201" y="54"/>
                      <a:pt x="203" y="54"/>
                      <a:pt x="199" y="52"/>
                    </a:cubicBezTo>
                    <a:cubicBezTo>
                      <a:pt x="195" y="50"/>
                      <a:pt x="203" y="51"/>
                      <a:pt x="194" y="48"/>
                    </a:cubicBezTo>
                    <a:cubicBezTo>
                      <a:pt x="184" y="44"/>
                      <a:pt x="181" y="45"/>
                      <a:pt x="180" y="46"/>
                    </a:cubicBezTo>
                    <a:cubicBezTo>
                      <a:pt x="179" y="48"/>
                      <a:pt x="177" y="47"/>
                      <a:pt x="176" y="48"/>
                    </a:cubicBezTo>
                    <a:cubicBezTo>
                      <a:pt x="175" y="49"/>
                      <a:pt x="179" y="52"/>
                      <a:pt x="175" y="49"/>
                    </a:cubicBezTo>
                    <a:cubicBezTo>
                      <a:pt x="171" y="47"/>
                      <a:pt x="167" y="51"/>
                      <a:pt x="167" y="51"/>
                    </a:cubicBezTo>
                    <a:cubicBezTo>
                      <a:pt x="167" y="51"/>
                      <a:pt x="165" y="50"/>
                      <a:pt x="164" y="51"/>
                    </a:cubicBezTo>
                    <a:cubicBezTo>
                      <a:pt x="162" y="53"/>
                      <a:pt x="159" y="54"/>
                      <a:pt x="157" y="53"/>
                    </a:cubicBezTo>
                    <a:cubicBezTo>
                      <a:pt x="155" y="52"/>
                      <a:pt x="151" y="54"/>
                      <a:pt x="154" y="49"/>
                    </a:cubicBezTo>
                    <a:cubicBezTo>
                      <a:pt x="158" y="44"/>
                      <a:pt x="155" y="47"/>
                      <a:pt x="161" y="45"/>
                    </a:cubicBezTo>
                    <a:cubicBezTo>
                      <a:pt x="166" y="42"/>
                      <a:pt x="175" y="42"/>
                      <a:pt x="167" y="40"/>
                    </a:cubicBezTo>
                    <a:cubicBezTo>
                      <a:pt x="160" y="39"/>
                      <a:pt x="171" y="39"/>
                      <a:pt x="162" y="34"/>
                    </a:cubicBezTo>
                    <a:cubicBezTo>
                      <a:pt x="152" y="30"/>
                      <a:pt x="152" y="36"/>
                      <a:pt x="152" y="30"/>
                    </a:cubicBezTo>
                    <a:cubicBezTo>
                      <a:pt x="153" y="23"/>
                      <a:pt x="152" y="23"/>
                      <a:pt x="150" y="23"/>
                    </a:cubicBezTo>
                    <a:cubicBezTo>
                      <a:pt x="148" y="24"/>
                      <a:pt x="142" y="25"/>
                      <a:pt x="139" y="25"/>
                    </a:cubicBezTo>
                    <a:cubicBezTo>
                      <a:pt x="137" y="26"/>
                      <a:pt x="140" y="28"/>
                      <a:pt x="136" y="25"/>
                    </a:cubicBezTo>
                    <a:cubicBezTo>
                      <a:pt x="131" y="22"/>
                      <a:pt x="130" y="26"/>
                      <a:pt x="131" y="22"/>
                    </a:cubicBezTo>
                    <a:cubicBezTo>
                      <a:pt x="133" y="19"/>
                      <a:pt x="133" y="18"/>
                      <a:pt x="136" y="16"/>
                    </a:cubicBezTo>
                    <a:cubicBezTo>
                      <a:pt x="138" y="13"/>
                      <a:pt x="138" y="5"/>
                      <a:pt x="144" y="8"/>
                    </a:cubicBezTo>
                    <a:cubicBezTo>
                      <a:pt x="151" y="11"/>
                      <a:pt x="148" y="10"/>
                      <a:pt x="154" y="11"/>
                    </a:cubicBezTo>
                    <a:cubicBezTo>
                      <a:pt x="159" y="11"/>
                      <a:pt x="161" y="10"/>
                      <a:pt x="161" y="9"/>
                    </a:cubicBezTo>
                    <a:cubicBezTo>
                      <a:pt x="161" y="8"/>
                      <a:pt x="155" y="5"/>
                      <a:pt x="155" y="5"/>
                    </a:cubicBezTo>
                    <a:cubicBezTo>
                      <a:pt x="155" y="5"/>
                      <a:pt x="153" y="6"/>
                      <a:pt x="154" y="5"/>
                    </a:cubicBezTo>
                    <a:cubicBezTo>
                      <a:pt x="155" y="4"/>
                      <a:pt x="156" y="2"/>
                      <a:pt x="156" y="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0"/>
                      <a:pt x="136" y="0"/>
                      <a:pt x="13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2" name="Group 145"/>
          <p:cNvGrpSpPr/>
          <p:nvPr/>
        </p:nvGrpSpPr>
        <p:grpSpPr>
          <a:xfrm rot="0">
            <a:off x="5660390" y="2338705"/>
            <a:ext cx="419735" cy="491490"/>
            <a:chOff x="5781675" y="2378075"/>
            <a:chExt cx="466725" cy="546100"/>
          </a:xfrm>
          <a:solidFill>
            <a:schemeClr val="accent6"/>
          </a:solidFill>
        </p:grpSpPr>
        <p:sp>
          <p:nvSpPr>
            <p:cNvPr id="1056" name="Oval 3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781675" y="2378075"/>
              <a:ext cx="466725" cy="46672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1057" name="Freeform 33"/>
            <p:cNvSpPr/>
            <p:nvPr>
              <p:custDataLst>
                <p:tags r:id="rId35"/>
              </p:custDataLst>
            </p:nvPr>
          </p:nvSpPr>
          <p:spPr bwMode="auto">
            <a:xfrm>
              <a:off x="5899150" y="2813050"/>
              <a:ext cx="120650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0"/>
                </a:cxn>
                <a:cxn ang="0">
                  <a:pos x="76" y="11"/>
                </a:cxn>
                <a:cxn ang="0">
                  <a:pos x="0" y="0"/>
                </a:cxn>
              </a:cxnLst>
              <a:rect l="0" t="0" r="r" b="b"/>
              <a:pathLst>
                <a:path w="76" h="70">
                  <a:moveTo>
                    <a:pt x="0" y="0"/>
                  </a:moveTo>
                  <a:lnTo>
                    <a:pt x="7" y="70"/>
                  </a:ln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43" name="Group 190"/>
          <p:cNvGrpSpPr/>
          <p:nvPr/>
        </p:nvGrpSpPr>
        <p:grpSpPr>
          <a:xfrm>
            <a:off x="5261971" y="1684174"/>
            <a:ext cx="502892" cy="588612"/>
            <a:chOff x="5262149" y="1683942"/>
            <a:chExt cx="503023" cy="588765"/>
          </a:xfrm>
        </p:grpSpPr>
        <p:grpSp>
          <p:nvGrpSpPr>
            <p:cNvPr id="344" name="Group 146"/>
            <p:cNvGrpSpPr/>
            <p:nvPr/>
          </p:nvGrpSpPr>
          <p:grpSpPr>
            <a:xfrm>
              <a:off x="5262149" y="1683942"/>
              <a:ext cx="503023" cy="588765"/>
              <a:chOff x="5338763" y="1651000"/>
              <a:chExt cx="558800" cy="654050"/>
            </a:xfrm>
            <a:solidFill>
              <a:schemeClr val="accent3"/>
            </a:solidFill>
          </p:grpSpPr>
          <p:sp>
            <p:nvSpPr>
              <p:cNvPr id="1072" name="Oval 48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338763" y="1651000"/>
                <a:ext cx="558800" cy="5588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3" name="Freeform 49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5480050" y="2171700"/>
                <a:ext cx="142875" cy="133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84"/>
                  </a:cxn>
                  <a:cxn ang="0">
                    <a:pos x="90" y="14"/>
                  </a:cxn>
                  <a:cxn ang="0">
                    <a:pos x="0" y="0"/>
                  </a:cxn>
                </a:cxnLst>
                <a:rect l="0" t="0" r="r" b="b"/>
                <a:pathLst>
                  <a:path w="90" h="84">
                    <a:moveTo>
                      <a:pt x="0" y="0"/>
                    </a:moveTo>
                    <a:lnTo>
                      <a:pt x="7" y="84"/>
                    </a:lnTo>
                    <a:lnTo>
                      <a:pt x="9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5" name="Group 147"/>
            <p:cNvGrpSpPr/>
            <p:nvPr/>
          </p:nvGrpSpPr>
          <p:grpSpPr>
            <a:xfrm>
              <a:off x="5403624" y="1752536"/>
              <a:ext cx="235792" cy="347257"/>
              <a:chOff x="5495925" y="1727200"/>
              <a:chExt cx="261938" cy="385763"/>
            </a:xfrm>
          </p:grpSpPr>
          <p:sp>
            <p:nvSpPr>
              <p:cNvPr id="1084" name="Oval 60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5586413" y="1757363"/>
                <a:ext cx="88900" cy="88900"/>
              </a:xfrm>
              <a:prstGeom prst="ellipse">
                <a:avLst/>
              </a:pr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85" name="Freeform 61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5618163" y="1824038"/>
                <a:ext cx="139700" cy="2889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3" y="198"/>
                  </a:cxn>
                  <a:cxn ang="0">
                    <a:pos x="107" y="229"/>
                  </a:cxn>
                  <a:cxn ang="0">
                    <a:pos x="24" y="0"/>
                  </a:cxn>
                  <a:cxn ang="0">
                    <a:pos x="0" y="6"/>
                  </a:cxn>
                </a:cxnLst>
                <a:rect l="0" t="0" r="r" b="b"/>
                <a:pathLst>
                  <a:path w="110" h="229">
                    <a:moveTo>
                      <a:pt x="0" y="6"/>
                    </a:moveTo>
                    <a:cubicBezTo>
                      <a:pt x="0" y="8"/>
                      <a:pt x="73" y="198"/>
                      <a:pt x="73" y="198"/>
                    </a:cubicBezTo>
                    <a:cubicBezTo>
                      <a:pt x="73" y="198"/>
                      <a:pt x="103" y="229"/>
                      <a:pt x="107" y="229"/>
                    </a:cubicBezTo>
                    <a:cubicBezTo>
                      <a:pt x="110" y="229"/>
                      <a:pt x="24" y="0"/>
                      <a:pt x="24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86" name="Freeform 62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5495925" y="1824038"/>
                <a:ext cx="149225" cy="285750"/>
              </a:xfrm>
              <a:custGeom>
                <a:avLst/>
                <a:gdLst/>
                <a:ahLst/>
                <a:cxnLst>
                  <a:cxn ang="0">
                    <a:pos x="93" y="8"/>
                  </a:cxn>
                  <a:cxn ang="0">
                    <a:pos x="25" y="155"/>
                  </a:cxn>
                  <a:cxn ang="0">
                    <a:pos x="0" y="180"/>
                  </a:cxn>
                  <a:cxn ang="0">
                    <a:pos x="8" y="146"/>
                  </a:cxn>
                  <a:cxn ang="0">
                    <a:pos x="73" y="0"/>
                  </a:cxn>
                  <a:cxn ang="0">
                    <a:pos x="94" y="6"/>
                  </a:cxn>
                  <a:cxn ang="0">
                    <a:pos x="93" y="8"/>
                  </a:cxn>
                </a:cxnLst>
                <a:rect l="0" t="0" r="r" b="b"/>
                <a:pathLst>
                  <a:path w="94" h="180">
                    <a:moveTo>
                      <a:pt x="93" y="8"/>
                    </a:moveTo>
                    <a:lnTo>
                      <a:pt x="25" y="155"/>
                    </a:lnTo>
                    <a:lnTo>
                      <a:pt x="0" y="180"/>
                    </a:lnTo>
                    <a:lnTo>
                      <a:pt x="8" y="146"/>
                    </a:lnTo>
                    <a:lnTo>
                      <a:pt x="73" y="0"/>
                    </a:lnTo>
                    <a:lnTo>
                      <a:pt x="94" y="6"/>
                    </a:lnTo>
                    <a:lnTo>
                      <a:pt x="93" y="8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87" name="Freeform 63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5495925" y="1824038"/>
                <a:ext cx="149225" cy="285750"/>
              </a:xfrm>
              <a:custGeom>
                <a:avLst/>
                <a:gdLst/>
                <a:ahLst/>
                <a:cxnLst>
                  <a:cxn ang="0">
                    <a:pos x="93" y="8"/>
                  </a:cxn>
                  <a:cxn ang="0">
                    <a:pos x="25" y="155"/>
                  </a:cxn>
                  <a:cxn ang="0">
                    <a:pos x="0" y="180"/>
                  </a:cxn>
                  <a:cxn ang="0">
                    <a:pos x="8" y="146"/>
                  </a:cxn>
                  <a:cxn ang="0">
                    <a:pos x="73" y="0"/>
                  </a:cxn>
                  <a:cxn ang="0">
                    <a:pos x="94" y="6"/>
                  </a:cxn>
                </a:cxnLst>
                <a:rect l="0" t="0" r="r" b="b"/>
                <a:pathLst>
                  <a:path w="94" h="180">
                    <a:moveTo>
                      <a:pt x="93" y="8"/>
                    </a:moveTo>
                    <a:lnTo>
                      <a:pt x="25" y="155"/>
                    </a:lnTo>
                    <a:lnTo>
                      <a:pt x="0" y="180"/>
                    </a:lnTo>
                    <a:lnTo>
                      <a:pt x="8" y="146"/>
                    </a:lnTo>
                    <a:lnTo>
                      <a:pt x="73" y="0"/>
                    </a:lnTo>
                    <a:lnTo>
                      <a:pt x="94" y="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88" name="Freeform 64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5626100" y="1727200"/>
                <a:ext cx="15875" cy="47625"/>
              </a:xfrm>
              <a:custGeom>
                <a:avLst/>
                <a:gdLst/>
                <a:ahLst/>
                <a:cxnLst>
                  <a:cxn ang="0">
                    <a:pos x="13" y="32"/>
                  </a:cxn>
                  <a:cxn ang="0">
                    <a:pos x="7" y="38"/>
                  </a:cxn>
                  <a:cxn ang="0">
                    <a:pos x="7" y="38"/>
                  </a:cxn>
                  <a:cxn ang="0">
                    <a:pos x="0" y="3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3" y="6"/>
                  </a:cxn>
                  <a:cxn ang="0">
                    <a:pos x="13" y="32"/>
                  </a:cxn>
                </a:cxnLst>
                <a:rect l="0" t="0" r="r" b="b"/>
                <a:pathLst>
                  <a:path w="13" h="38">
                    <a:moveTo>
                      <a:pt x="13" y="32"/>
                    </a:moveTo>
                    <a:cubicBezTo>
                      <a:pt x="13" y="35"/>
                      <a:pt x="10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3" y="38"/>
                      <a:pt x="0" y="35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3" y="2"/>
                      <a:pt x="13" y="6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6" name="Group 191"/>
          <p:cNvGrpSpPr/>
          <p:nvPr/>
        </p:nvGrpSpPr>
        <p:grpSpPr>
          <a:xfrm>
            <a:off x="4479059" y="1764180"/>
            <a:ext cx="530037" cy="620043"/>
            <a:chOff x="4479035" y="1763969"/>
            <a:chExt cx="530175" cy="620204"/>
          </a:xfrm>
        </p:grpSpPr>
        <p:grpSp>
          <p:nvGrpSpPr>
            <p:cNvPr id="347" name="Group 140"/>
            <p:cNvGrpSpPr/>
            <p:nvPr/>
          </p:nvGrpSpPr>
          <p:grpSpPr>
            <a:xfrm>
              <a:off x="4479035" y="1763969"/>
              <a:ext cx="530175" cy="620204"/>
              <a:chOff x="4468813" y="1739900"/>
              <a:chExt cx="588963" cy="688975"/>
            </a:xfrm>
            <a:solidFill>
              <a:schemeClr val="accent2"/>
            </a:solidFill>
          </p:grpSpPr>
          <p:sp>
            <p:nvSpPr>
              <p:cNvPr id="1054" name="Oval 3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468813" y="1739900"/>
                <a:ext cx="588963" cy="5889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55" name="Freeform 31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4618038" y="2289175"/>
                <a:ext cx="150813" cy="139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8"/>
                  </a:cxn>
                  <a:cxn ang="0">
                    <a:pos x="95" y="15"/>
                  </a:cxn>
                  <a:cxn ang="0">
                    <a:pos x="0" y="0"/>
                  </a:cxn>
                </a:cxnLst>
                <a:rect l="0" t="0" r="r" b="b"/>
                <a:pathLst>
                  <a:path w="95" h="88">
                    <a:moveTo>
                      <a:pt x="0" y="0"/>
                    </a:moveTo>
                    <a:lnTo>
                      <a:pt x="8" y="88"/>
                    </a:lnTo>
                    <a:lnTo>
                      <a:pt x="95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8" name="Group 139"/>
            <p:cNvGrpSpPr/>
            <p:nvPr/>
          </p:nvGrpSpPr>
          <p:grpSpPr>
            <a:xfrm>
              <a:off x="4534767" y="1825418"/>
              <a:ext cx="394416" cy="392987"/>
              <a:chOff x="4530725" y="1808163"/>
              <a:chExt cx="438150" cy="436563"/>
            </a:xfrm>
          </p:grpSpPr>
          <p:sp>
            <p:nvSpPr>
              <p:cNvPr id="1089" name="Freeform 65"/>
              <p:cNvSpPr>
                <a:spLocks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668838" y="1808163"/>
                <a:ext cx="160338" cy="436563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0" y="172"/>
                  </a:cxn>
                  <a:cxn ang="0">
                    <a:pos x="64" y="345"/>
                  </a:cxn>
                  <a:cxn ang="0">
                    <a:pos x="127" y="172"/>
                  </a:cxn>
                  <a:cxn ang="0">
                    <a:pos x="64" y="0"/>
                  </a:cxn>
                  <a:cxn ang="0">
                    <a:pos x="64" y="317"/>
                  </a:cxn>
                  <a:cxn ang="0">
                    <a:pos x="10" y="172"/>
                  </a:cxn>
                  <a:cxn ang="0">
                    <a:pos x="64" y="28"/>
                  </a:cxn>
                  <a:cxn ang="0">
                    <a:pos x="117" y="172"/>
                  </a:cxn>
                  <a:cxn ang="0">
                    <a:pos x="64" y="317"/>
                  </a:cxn>
                </a:cxnLst>
                <a:rect l="0" t="0" r="r" b="b"/>
                <a:pathLst>
                  <a:path w="127" h="345">
                    <a:moveTo>
                      <a:pt x="64" y="0"/>
                    </a:moveTo>
                    <a:cubicBezTo>
                      <a:pt x="29" y="0"/>
                      <a:pt x="0" y="77"/>
                      <a:pt x="0" y="172"/>
                    </a:cubicBezTo>
                    <a:cubicBezTo>
                      <a:pt x="0" y="268"/>
                      <a:pt x="29" y="345"/>
                      <a:pt x="64" y="345"/>
                    </a:cubicBezTo>
                    <a:cubicBezTo>
                      <a:pt x="99" y="345"/>
                      <a:pt x="127" y="268"/>
                      <a:pt x="127" y="172"/>
                    </a:cubicBezTo>
                    <a:cubicBezTo>
                      <a:pt x="127" y="77"/>
                      <a:pt x="99" y="0"/>
                      <a:pt x="64" y="0"/>
                    </a:cubicBezTo>
                    <a:close/>
                    <a:moveTo>
                      <a:pt x="64" y="317"/>
                    </a:moveTo>
                    <a:cubicBezTo>
                      <a:pt x="34" y="317"/>
                      <a:pt x="10" y="252"/>
                      <a:pt x="10" y="172"/>
                    </a:cubicBezTo>
                    <a:cubicBezTo>
                      <a:pt x="10" y="92"/>
                      <a:pt x="34" y="28"/>
                      <a:pt x="64" y="28"/>
                    </a:cubicBezTo>
                    <a:cubicBezTo>
                      <a:pt x="93" y="28"/>
                      <a:pt x="117" y="92"/>
                      <a:pt x="117" y="172"/>
                    </a:cubicBezTo>
                    <a:cubicBezTo>
                      <a:pt x="117" y="252"/>
                      <a:pt x="93" y="317"/>
                      <a:pt x="64" y="317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0" name="Freeform 66"/>
              <p:cNvSpPr>
                <a:spLocks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530725" y="1946275"/>
                <a:ext cx="438150" cy="160338"/>
              </a:xfrm>
              <a:custGeom>
                <a:avLst/>
                <a:gdLst/>
                <a:ahLst/>
                <a:cxnLst>
                  <a:cxn ang="0">
                    <a:pos x="346" y="63"/>
                  </a:cxn>
                  <a:cxn ang="0">
                    <a:pos x="173" y="0"/>
                  </a:cxn>
                  <a:cxn ang="0">
                    <a:pos x="0" y="63"/>
                  </a:cxn>
                  <a:cxn ang="0">
                    <a:pos x="173" y="127"/>
                  </a:cxn>
                  <a:cxn ang="0">
                    <a:pos x="346" y="63"/>
                  </a:cxn>
                  <a:cxn ang="0">
                    <a:pos x="28" y="63"/>
                  </a:cxn>
                  <a:cxn ang="0">
                    <a:pos x="173" y="10"/>
                  </a:cxn>
                  <a:cxn ang="0">
                    <a:pos x="317" y="63"/>
                  </a:cxn>
                  <a:cxn ang="0">
                    <a:pos x="173" y="117"/>
                  </a:cxn>
                  <a:cxn ang="0">
                    <a:pos x="28" y="63"/>
                  </a:cxn>
                </a:cxnLst>
                <a:rect l="0" t="0" r="r" b="b"/>
                <a:pathLst>
                  <a:path w="346" h="127">
                    <a:moveTo>
                      <a:pt x="346" y="63"/>
                    </a:moveTo>
                    <a:cubicBezTo>
                      <a:pt x="346" y="28"/>
                      <a:pt x="268" y="0"/>
                      <a:pt x="173" y="0"/>
                    </a:cubicBezTo>
                    <a:cubicBezTo>
                      <a:pt x="77" y="0"/>
                      <a:pt x="0" y="28"/>
                      <a:pt x="0" y="63"/>
                    </a:cubicBezTo>
                    <a:cubicBezTo>
                      <a:pt x="0" y="99"/>
                      <a:pt x="77" y="127"/>
                      <a:pt x="173" y="127"/>
                    </a:cubicBezTo>
                    <a:cubicBezTo>
                      <a:pt x="268" y="127"/>
                      <a:pt x="346" y="99"/>
                      <a:pt x="346" y="63"/>
                    </a:cubicBezTo>
                    <a:close/>
                    <a:moveTo>
                      <a:pt x="28" y="63"/>
                    </a:moveTo>
                    <a:cubicBezTo>
                      <a:pt x="28" y="34"/>
                      <a:pt x="93" y="10"/>
                      <a:pt x="173" y="10"/>
                    </a:cubicBezTo>
                    <a:cubicBezTo>
                      <a:pt x="253" y="10"/>
                      <a:pt x="317" y="34"/>
                      <a:pt x="317" y="63"/>
                    </a:cubicBezTo>
                    <a:cubicBezTo>
                      <a:pt x="317" y="93"/>
                      <a:pt x="253" y="117"/>
                      <a:pt x="173" y="117"/>
                    </a:cubicBezTo>
                    <a:cubicBezTo>
                      <a:pt x="93" y="117"/>
                      <a:pt x="28" y="93"/>
                      <a:pt x="28" y="63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1" name="Freeform 67"/>
              <p:cNvSpPr>
                <a:spLocks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562475" y="1839913"/>
                <a:ext cx="373063" cy="373063"/>
              </a:xfrm>
              <a:custGeom>
                <a:avLst/>
                <a:gdLst/>
                <a:ahLst/>
                <a:cxnLst>
                  <a:cxn ang="0">
                    <a:pos x="269" y="25"/>
                  </a:cxn>
                  <a:cxn ang="0">
                    <a:pos x="102" y="102"/>
                  </a:cxn>
                  <a:cxn ang="0">
                    <a:pos x="25" y="270"/>
                  </a:cxn>
                  <a:cxn ang="0">
                    <a:pos x="192" y="192"/>
                  </a:cxn>
                  <a:cxn ang="0">
                    <a:pos x="269" y="25"/>
                  </a:cxn>
                  <a:cxn ang="0">
                    <a:pos x="44" y="250"/>
                  </a:cxn>
                  <a:cxn ang="0">
                    <a:pos x="109" y="110"/>
                  </a:cxn>
                  <a:cxn ang="0">
                    <a:pos x="249" y="45"/>
                  </a:cxn>
                  <a:cxn ang="0">
                    <a:pos x="184" y="185"/>
                  </a:cxn>
                  <a:cxn ang="0">
                    <a:pos x="44" y="250"/>
                  </a:cxn>
                </a:cxnLst>
                <a:rect l="0" t="0" r="r" b="b"/>
                <a:pathLst>
                  <a:path w="294" h="294">
                    <a:moveTo>
                      <a:pt x="269" y="25"/>
                    </a:moveTo>
                    <a:cubicBezTo>
                      <a:pt x="244" y="0"/>
                      <a:pt x="169" y="35"/>
                      <a:pt x="102" y="102"/>
                    </a:cubicBezTo>
                    <a:cubicBezTo>
                      <a:pt x="34" y="170"/>
                      <a:pt x="0" y="245"/>
                      <a:pt x="25" y="270"/>
                    </a:cubicBezTo>
                    <a:cubicBezTo>
                      <a:pt x="49" y="294"/>
                      <a:pt x="124" y="260"/>
                      <a:pt x="192" y="192"/>
                    </a:cubicBezTo>
                    <a:cubicBezTo>
                      <a:pt x="259" y="125"/>
                      <a:pt x="294" y="50"/>
                      <a:pt x="269" y="25"/>
                    </a:cubicBezTo>
                    <a:close/>
                    <a:moveTo>
                      <a:pt x="44" y="250"/>
                    </a:moveTo>
                    <a:cubicBezTo>
                      <a:pt x="24" y="229"/>
                      <a:pt x="53" y="166"/>
                      <a:pt x="109" y="110"/>
                    </a:cubicBezTo>
                    <a:cubicBezTo>
                      <a:pt x="166" y="53"/>
                      <a:pt x="228" y="24"/>
                      <a:pt x="249" y="45"/>
                    </a:cubicBezTo>
                    <a:cubicBezTo>
                      <a:pt x="270" y="66"/>
                      <a:pt x="241" y="129"/>
                      <a:pt x="184" y="185"/>
                    </a:cubicBezTo>
                    <a:cubicBezTo>
                      <a:pt x="128" y="242"/>
                      <a:pt x="65" y="271"/>
                      <a:pt x="44" y="25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2" name="Freeform 68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562475" y="1839913"/>
                <a:ext cx="373063" cy="373063"/>
              </a:xfrm>
              <a:custGeom>
                <a:avLst/>
                <a:gdLst/>
                <a:ahLst/>
                <a:cxnLst>
                  <a:cxn ang="0">
                    <a:pos x="269" y="270"/>
                  </a:cxn>
                  <a:cxn ang="0">
                    <a:pos x="192" y="102"/>
                  </a:cxn>
                  <a:cxn ang="0">
                    <a:pos x="25" y="25"/>
                  </a:cxn>
                  <a:cxn ang="0">
                    <a:pos x="102" y="192"/>
                  </a:cxn>
                  <a:cxn ang="0">
                    <a:pos x="269" y="270"/>
                  </a:cxn>
                  <a:cxn ang="0">
                    <a:pos x="44" y="45"/>
                  </a:cxn>
                  <a:cxn ang="0">
                    <a:pos x="184" y="110"/>
                  </a:cxn>
                  <a:cxn ang="0">
                    <a:pos x="249" y="250"/>
                  </a:cxn>
                  <a:cxn ang="0">
                    <a:pos x="109" y="185"/>
                  </a:cxn>
                  <a:cxn ang="0">
                    <a:pos x="44" y="45"/>
                  </a:cxn>
                </a:cxnLst>
                <a:rect l="0" t="0" r="r" b="b"/>
                <a:pathLst>
                  <a:path w="294" h="294">
                    <a:moveTo>
                      <a:pt x="269" y="270"/>
                    </a:moveTo>
                    <a:cubicBezTo>
                      <a:pt x="294" y="245"/>
                      <a:pt x="259" y="170"/>
                      <a:pt x="192" y="102"/>
                    </a:cubicBezTo>
                    <a:cubicBezTo>
                      <a:pt x="124" y="35"/>
                      <a:pt x="49" y="0"/>
                      <a:pt x="25" y="25"/>
                    </a:cubicBezTo>
                    <a:cubicBezTo>
                      <a:pt x="0" y="50"/>
                      <a:pt x="34" y="125"/>
                      <a:pt x="102" y="192"/>
                    </a:cubicBezTo>
                    <a:cubicBezTo>
                      <a:pt x="169" y="260"/>
                      <a:pt x="244" y="294"/>
                      <a:pt x="269" y="270"/>
                    </a:cubicBezTo>
                    <a:close/>
                    <a:moveTo>
                      <a:pt x="44" y="45"/>
                    </a:moveTo>
                    <a:cubicBezTo>
                      <a:pt x="65" y="24"/>
                      <a:pt x="128" y="53"/>
                      <a:pt x="184" y="110"/>
                    </a:cubicBezTo>
                    <a:cubicBezTo>
                      <a:pt x="241" y="166"/>
                      <a:pt x="270" y="229"/>
                      <a:pt x="249" y="250"/>
                    </a:cubicBezTo>
                    <a:cubicBezTo>
                      <a:pt x="228" y="271"/>
                      <a:pt x="166" y="242"/>
                      <a:pt x="109" y="185"/>
                    </a:cubicBezTo>
                    <a:cubicBezTo>
                      <a:pt x="53" y="129"/>
                      <a:pt x="24" y="66"/>
                      <a:pt x="44" y="4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3" name="Oval 6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714875" y="1993900"/>
                <a:ext cx="68263" cy="66675"/>
              </a:xfrm>
              <a:prstGeom prst="ellipse">
                <a:avLst/>
              </a:pr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9" name="Group 188"/>
          <p:cNvGrpSpPr/>
          <p:nvPr/>
        </p:nvGrpSpPr>
        <p:grpSpPr>
          <a:xfrm>
            <a:off x="4033313" y="1287004"/>
            <a:ext cx="420029" cy="491462"/>
            <a:chOff x="4033173" y="1286669"/>
            <a:chExt cx="420138" cy="491590"/>
          </a:xfrm>
        </p:grpSpPr>
        <p:grpSp>
          <p:nvGrpSpPr>
            <p:cNvPr id="350" name="Group 153"/>
            <p:cNvGrpSpPr/>
            <p:nvPr/>
          </p:nvGrpSpPr>
          <p:grpSpPr>
            <a:xfrm>
              <a:off x="4033173" y="1286669"/>
              <a:ext cx="420138" cy="491590"/>
              <a:chOff x="3973513" y="1209675"/>
              <a:chExt cx="466725" cy="546100"/>
            </a:xfrm>
            <a:solidFill>
              <a:schemeClr val="accent6"/>
            </a:solidFill>
          </p:grpSpPr>
          <p:sp>
            <p:nvSpPr>
              <p:cNvPr id="1058" name="Oval 3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973513" y="1209675"/>
                <a:ext cx="466725" cy="4667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59" name="Freeform 3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4202113" y="1644650"/>
                <a:ext cx="119063" cy="111125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9" y="70"/>
                  </a:cxn>
                  <a:cxn ang="0">
                    <a:pos x="0" y="12"/>
                  </a:cxn>
                  <a:cxn ang="0">
                    <a:pos x="75" y="0"/>
                  </a:cxn>
                </a:cxnLst>
                <a:rect l="0" t="0" r="r" b="b"/>
                <a:pathLst>
                  <a:path w="75" h="70">
                    <a:moveTo>
                      <a:pt x="75" y="0"/>
                    </a:moveTo>
                    <a:lnTo>
                      <a:pt x="69" y="70"/>
                    </a:lnTo>
                    <a:lnTo>
                      <a:pt x="0" y="12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1" name="Group 154"/>
            <p:cNvGrpSpPr/>
            <p:nvPr/>
          </p:nvGrpSpPr>
          <p:grpSpPr>
            <a:xfrm>
              <a:off x="4173220" y="1398134"/>
              <a:ext cx="142904" cy="255799"/>
              <a:chOff x="4129088" y="1333500"/>
              <a:chExt cx="158750" cy="284163"/>
            </a:xfrm>
          </p:grpSpPr>
          <p:sp>
            <p:nvSpPr>
              <p:cNvPr id="1094" name="Freeform 70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129088" y="1333500"/>
                <a:ext cx="158750" cy="15875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0" y="63"/>
                  </a:cxn>
                  <a:cxn ang="0">
                    <a:pos x="63" y="126"/>
                  </a:cxn>
                  <a:cxn ang="0">
                    <a:pos x="126" y="63"/>
                  </a:cxn>
                  <a:cxn ang="0">
                    <a:pos x="63" y="0"/>
                  </a:cxn>
                  <a:cxn ang="0">
                    <a:pos x="63" y="114"/>
                  </a:cxn>
                  <a:cxn ang="0">
                    <a:pos x="12" y="63"/>
                  </a:cxn>
                  <a:cxn ang="0">
                    <a:pos x="63" y="12"/>
                  </a:cxn>
                  <a:cxn ang="0">
                    <a:pos x="115" y="63"/>
                  </a:cxn>
                  <a:cxn ang="0">
                    <a:pos x="63" y="114"/>
                  </a:cxn>
                </a:cxnLst>
                <a:rect l="0" t="0" r="r" b="b"/>
                <a:pathLst>
                  <a:path w="126" h="126">
                    <a:moveTo>
                      <a:pt x="63" y="0"/>
                    </a:moveTo>
                    <a:cubicBezTo>
                      <a:pt x="29" y="0"/>
                      <a:pt x="0" y="28"/>
                      <a:pt x="0" y="63"/>
                    </a:cubicBezTo>
                    <a:cubicBezTo>
                      <a:pt x="0" y="98"/>
                      <a:pt x="29" y="126"/>
                      <a:pt x="63" y="126"/>
                    </a:cubicBezTo>
                    <a:cubicBezTo>
                      <a:pt x="98" y="126"/>
                      <a:pt x="126" y="98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lose/>
                    <a:moveTo>
                      <a:pt x="63" y="114"/>
                    </a:moveTo>
                    <a:cubicBezTo>
                      <a:pt x="35" y="114"/>
                      <a:pt x="12" y="91"/>
                      <a:pt x="12" y="63"/>
                    </a:cubicBezTo>
                    <a:cubicBezTo>
                      <a:pt x="12" y="35"/>
                      <a:pt x="35" y="12"/>
                      <a:pt x="63" y="12"/>
                    </a:cubicBezTo>
                    <a:cubicBezTo>
                      <a:pt x="92" y="12"/>
                      <a:pt x="115" y="35"/>
                      <a:pt x="115" y="63"/>
                    </a:cubicBezTo>
                    <a:cubicBezTo>
                      <a:pt x="115" y="91"/>
                      <a:pt x="92" y="114"/>
                      <a:pt x="63" y="114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5" name="Rectangle 71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198938" y="1484313"/>
                <a:ext cx="20638" cy="77788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6" name="Freeform 72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4192588" y="1509713"/>
                <a:ext cx="33338" cy="107950"/>
              </a:xfrm>
              <a:custGeom>
                <a:avLst/>
                <a:gdLst/>
                <a:ahLst/>
                <a:cxnLst>
                  <a:cxn ang="0">
                    <a:pos x="27" y="71"/>
                  </a:cxn>
                  <a:cxn ang="0">
                    <a:pos x="13" y="85"/>
                  </a:cxn>
                  <a:cxn ang="0">
                    <a:pos x="13" y="85"/>
                  </a:cxn>
                  <a:cxn ang="0">
                    <a:pos x="0" y="71"/>
                  </a:cxn>
                  <a:cxn ang="0">
                    <a:pos x="0" y="13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27" y="13"/>
                  </a:cxn>
                  <a:cxn ang="0">
                    <a:pos x="27" y="71"/>
                  </a:cxn>
                </a:cxnLst>
                <a:rect l="0" t="0" r="r" b="b"/>
                <a:pathLst>
                  <a:path w="27" h="85">
                    <a:moveTo>
                      <a:pt x="27" y="71"/>
                    </a:moveTo>
                    <a:cubicBezTo>
                      <a:pt x="27" y="79"/>
                      <a:pt x="21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7" y="6"/>
                      <a:pt x="27" y="13"/>
                    </a:cubicBezTo>
                    <a:lnTo>
                      <a:pt x="27" y="71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2" name="Group 192"/>
          <p:cNvGrpSpPr/>
          <p:nvPr/>
        </p:nvGrpSpPr>
        <p:grpSpPr>
          <a:xfrm>
            <a:off x="3847587" y="1964193"/>
            <a:ext cx="484320" cy="568611"/>
            <a:chOff x="3847398" y="1964034"/>
            <a:chExt cx="484446" cy="568759"/>
          </a:xfrm>
        </p:grpSpPr>
        <p:grpSp>
          <p:nvGrpSpPr>
            <p:cNvPr id="353" name="Group 138"/>
            <p:cNvGrpSpPr/>
            <p:nvPr/>
          </p:nvGrpSpPr>
          <p:grpSpPr>
            <a:xfrm>
              <a:off x="3847398" y="1964034"/>
              <a:ext cx="484446" cy="568759"/>
              <a:chOff x="3767138" y="1962150"/>
              <a:chExt cx="538163" cy="631826"/>
            </a:xfrm>
            <a:solidFill>
              <a:schemeClr val="accent1"/>
            </a:solidFill>
          </p:grpSpPr>
          <p:sp>
            <p:nvSpPr>
              <p:cNvPr id="1070" name="Oval 4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767138" y="1962150"/>
                <a:ext cx="538163" cy="5397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71" name="Freeform 47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4030663" y="2465388"/>
                <a:ext cx="138113" cy="128588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0" y="81"/>
                  </a:cxn>
                  <a:cxn ang="0">
                    <a:pos x="0" y="13"/>
                  </a:cxn>
                  <a:cxn ang="0">
                    <a:pos x="87" y="0"/>
                  </a:cxn>
                </a:cxnLst>
                <a:rect l="0" t="0" r="r" b="b"/>
                <a:pathLst>
                  <a:path w="87" h="81">
                    <a:moveTo>
                      <a:pt x="87" y="0"/>
                    </a:moveTo>
                    <a:lnTo>
                      <a:pt x="80" y="81"/>
                    </a:lnTo>
                    <a:lnTo>
                      <a:pt x="0" y="13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4" name="Group 137"/>
            <p:cNvGrpSpPr/>
            <p:nvPr/>
          </p:nvGrpSpPr>
          <p:grpSpPr>
            <a:xfrm>
              <a:off x="4003163" y="2066925"/>
              <a:ext cx="218644" cy="275805"/>
              <a:chOff x="3940175" y="2076450"/>
              <a:chExt cx="242888" cy="306388"/>
            </a:xfrm>
          </p:grpSpPr>
          <p:sp>
            <p:nvSpPr>
              <p:cNvPr id="1097" name="Freeform 73"/>
              <p:cNvSpPr>
                <a:spLocks noEditPoint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021138" y="2078038"/>
                <a:ext cx="161925" cy="304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02" y="192"/>
                  </a:cxn>
                  <a:cxn ang="0">
                    <a:pos x="0" y="0"/>
                  </a:cxn>
                  <a:cxn ang="0">
                    <a:pos x="15" y="74"/>
                  </a:cxn>
                  <a:cxn ang="0">
                    <a:pos x="69" y="167"/>
                  </a:cxn>
                  <a:cxn ang="0">
                    <a:pos x="15" y="167"/>
                  </a:cxn>
                  <a:cxn ang="0">
                    <a:pos x="15" y="74"/>
                  </a:cxn>
                </a:cxnLst>
                <a:rect l="0" t="0" r="r" b="b"/>
                <a:pathLst>
                  <a:path w="10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02" y="192"/>
                    </a:lnTo>
                    <a:lnTo>
                      <a:pt x="0" y="0"/>
                    </a:lnTo>
                    <a:close/>
                    <a:moveTo>
                      <a:pt x="15" y="74"/>
                    </a:moveTo>
                    <a:lnTo>
                      <a:pt x="69" y="167"/>
                    </a:lnTo>
                    <a:lnTo>
                      <a:pt x="15" y="167"/>
                    </a:lnTo>
                    <a:lnTo>
                      <a:pt x="15" y="74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98" name="Rectangle 74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940175" y="2076450"/>
                <a:ext cx="39688" cy="300038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5" name="Group 187"/>
          <p:cNvGrpSpPr/>
          <p:nvPr/>
        </p:nvGrpSpPr>
        <p:grpSpPr>
          <a:xfrm>
            <a:off x="3434700" y="1507020"/>
            <a:ext cx="420029" cy="491463"/>
            <a:chOff x="3434404" y="1506741"/>
            <a:chExt cx="420138" cy="491591"/>
          </a:xfrm>
        </p:grpSpPr>
        <p:grpSp>
          <p:nvGrpSpPr>
            <p:cNvPr id="356" name="Group 132"/>
            <p:cNvGrpSpPr/>
            <p:nvPr/>
          </p:nvGrpSpPr>
          <p:grpSpPr>
            <a:xfrm>
              <a:off x="3434404" y="1506741"/>
              <a:ext cx="420138" cy="491591"/>
              <a:chOff x="3308350" y="1454150"/>
              <a:chExt cx="466725" cy="546101"/>
            </a:xfrm>
            <a:solidFill>
              <a:schemeClr val="accent2"/>
            </a:solidFill>
          </p:grpSpPr>
          <p:sp>
            <p:nvSpPr>
              <p:cNvPr id="1060" name="Oval 36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308350" y="1454150"/>
                <a:ext cx="466725" cy="465138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61" name="Freeform 37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536950" y="1887538"/>
                <a:ext cx="120650" cy="112713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0" y="71"/>
                  </a:cxn>
                  <a:cxn ang="0">
                    <a:pos x="0" y="12"/>
                  </a:cxn>
                  <a:cxn ang="0">
                    <a:pos x="76" y="0"/>
                  </a:cxn>
                </a:cxnLst>
                <a:rect l="0" t="0" r="r" b="b"/>
                <a:pathLst>
                  <a:path w="76" h="71">
                    <a:moveTo>
                      <a:pt x="76" y="0"/>
                    </a:moveTo>
                    <a:lnTo>
                      <a:pt x="70" y="71"/>
                    </a:lnTo>
                    <a:lnTo>
                      <a:pt x="0" y="1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099" name="Freeform 75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3530151" y="1589625"/>
              <a:ext cx="247225" cy="250083"/>
            </a:xfrm>
            <a:custGeom>
              <a:avLst/>
              <a:gdLst/>
              <a:ahLst/>
              <a:cxnLst>
                <a:cxn ang="0">
                  <a:pos x="139" y="105"/>
                </a:cxn>
                <a:cxn ang="0">
                  <a:pos x="134" y="93"/>
                </a:cxn>
                <a:cxn ang="0">
                  <a:pos x="134" y="42"/>
                </a:cxn>
                <a:cxn ang="0">
                  <a:pos x="139" y="35"/>
                </a:cxn>
                <a:cxn ang="0">
                  <a:pos x="140" y="35"/>
                </a:cxn>
                <a:cxn ang="0">
                  <a:pos x="140" y="12"/>
                </a:cxn>
                <a:cxn ang="0">
                  <a:pos x="139" y="12"/>
                </a:cxn>
                <a:cxn ang="0">
                  <a:pos x="139" y="12"/>
                </a:cxn>
                <a:cxn ang="0">
                  <a:pos x="108" y="0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6" y="12"/>
                </a:cxn>
                <a:cxn ang="0">
                  <a:pos x="76" y="35"/>
                </a:cxn>
                <a:cxn ang="0">
                  <a:pos x="77" y="35"/>
                </a:cxn>
                <a:cxn ang="0">
                  <a:pos x="86" y="42"/>
                </a:cxn>
                <a:cxn ang="0">
                  <a:pos x="86" y="93"/>
                </a:cxn>
                <a:cxn ang="0">
                  <a:pos x="79" y="105"/>
                </a:cxn>
                <a:cxn ang="0">
                  <a:pos x="29" y="200"/>
                </a:cxn>
                <a:cxn ang="0">
                  <a:pos x="108" y="218"/>
                </a:cxn>
                <a:cxn ang="0">
                  <a:pos x="187" y="200"/>
                </a:cxn>
                <a:cxn ang="0">
                  <a:pos x="139" y="105"/>
                </a:cxn>
                <a:cxn ang="0">
                  <a:pos x="137" y="201"/>
                </a:cxn>
                <a:cxn ang="0">
                  <a:pos x="172" y="177"/>
                </a:cxn>
                <a:cxn ang="0">
                  <a:pos x="142" y="126"/>
                </a:cxn>
                <a:cxn ang="0">
                  <a:pos x="183" y="179"/>
                </a:cxn>
                <a:cxn ang="0">
                  <a:pos x="137" y="20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5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8"/>
                    <a:pt x="79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7" y="112"/>
                    <a:pt x="0" y="180"/>
                    <a:pt x="29" y="200"/>
                  </a:cubicBezTo>
                  <a:cubicBezTo>
                    <a:pt x="56" y="219"/>
                    <a:pt x="100" y="218"/>
                    <a:pt x="108" y="218"/>
                  </a:cubicBezTo>
                  <a:cubicBezTo>
                    <a:pt x="117" y="218"/>
                    <a:pt x="161" y="219"/>
                    <a:pt x="187" y="200"/>
                  </a:cubicBezTo>
                  <a:cubicBezTo>
                    <a:pt x="217" y="180"/>
                    <a:pt x="150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0" y="195"/>
                    <a:pt x="172" y="177"/>
                  </a:cubicBezTo>
                  <a:cubicBezTo>
                    <a:pt x="173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2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58" name="Group 133"/>
          <p:cNvGrpSpPr/>
          <p:nvPr/>
        </p:nvGrpSpPr>
        <p:grpSpPr>
          <a:xfrm rot="0">
            <a:off x="3164840" y="2054225"/>
            <a:ext cx="419735" cy="491490"/>
            <a:chOff x="3008313" y="2062163"/>
            <a:chExt cx="466725" cy="546100"/>
          </a:xfrm>
          <a:solidFill>
            <a:schemeClr val="accent6"/>
          </a:solidFill>
        </p:grpSpPr>
        <p:sp>
          <p:nvSpPr>
            <p:cNvPr id="1062" name="Oval 38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008313" y="2062163"/>
              <a:ext cx="466725" cy="46513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  <p:sp>
          <p:nvSpPr>
            <p:cNvPr id="1063" name="Freeform 39"/>
            <p:cNvSpPr/>
            <p:nvPr>
              <p:custDataLst>
                <p:tags r:id="rId63"/>
              </p:custDataLst>
            </p:nvPr>
          </p:nvSpPr>
          <p:spPr bwMode="auto">
            <a:xfrm>
              <a:off x="3236913" y="2495550"/>
              <a:ext cx="120650" cy="11271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69" y="71"/>
                </a:cxn>
                <a:cxn ang="0">
                  <a:pos x="0" y="12"/>
                </a:cxn>
                <a:cxn ang="0">
                  <a:pos x="76" y="0"/>
                </a:cxn>
              </a:cxnLst>
              <a:rect l="0" t="0" r="r" b="b"/>
              <a:pathLst>
                <a:path w="76" h="71">
                  <a:moveTo>
                    <a:pt x="76" y="0"/>
                  </a:moveTo>
                  <a:lnTo>
                    <a:pt x="69" y="71"/>
                  </a:lnTo>
                  <a:lnTo>
                    <a:pt x="0" y="1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59" name="Group 185"/>
          <p:cNvGrpSpPr/>
          <p:nvPr/>
        </p:nvGrpSpPr>
        <p:grpSpPr>
          <a:xfrm>
            <a:off x="3164682" y="2615666"/>
            <a:ext cx="420029" cy="491462"/>
            <a:chOff x="3164316" y="2615677"/>
            <a:chExt cx="420138" cy="491590"/>
          </a:xfrm>
        </p:grpSpPr>
        <p:grpSp>
          <p:nvGrpSpPr>
            <p:cNvPr id="360" name="Group 134"/>
            <p:cNvGrpSpPr/>
            <p:nvPr/>
          </p:nvGrpSpPr>
          <p:grpSpPr>
            <a:xfrm>
              <a:off x="3164316" y="2615677"/>
              <a:ext cx="420138" cy="491590"/>
              <a:chOff x="3008313" y="2686050"/>
              <a:chExt cx="466725" cy="546100"/>
            </a:xfrm>
            <a:solidFill>
              <a:schemeClr val="accent3"/>
            </a:solidFill>
          </p:grpSpPr>
          <p:sp>
            <p:nvSpPr>
              <p:cNvPr id="1066" name="Oval 42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008313" y="2686050"/>
                <a:ext cx="466725" cy="4667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67" name="Freeform 43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36913" y="3121025"/>
                <a:ext cx="120650" cy="11112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9" y="70"/>
                  </a:cxn>
                  <a:cxn ang="0">
                    <a:pos x="0" y="11"/>
                  </a:cxn>
                  <a:cxn ang="0">
                    <a:pos x="76" y="0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69" y="70"/>
                    </a:lnTo>
                    <a:lnTo>
                      <a:pt x="0" y="1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101" name="Freeform 77"/>
            <p:cNvSpPr/>
            <p:nvPr>
              <p:custDataLst>
                <p:tags r:id="rId66"/>
              </p:custDataLst>
            </p:nvPr>
          </p:nvSpPr>
          <p:spPr bwMode="auto">
            <a:xfrm>
              <a:off x="3270065" y="2715710"/>
              <a:ext cx="222931" cy="205782"/>
            </a:xfrm>
            <a:custGeom>
              <a:avLst/>
              <a:gdLst/>
              <a:ahLst/>
              <a:cxnLst>
                <a:cxn ang="0">
                  <a:pos x="96" y="181"/>
                </a:cxn>
                <a:cxn ang="0">
                  <a:pos x="0" y="180"/>
                </a:cxn>
                <a:cxn ang="0">
                  <a:pos x="0" y="36"/>
                </a:cxn>
                <a:cxn ang="0">
                  <a:pos x="98" y="36"/>
                </a:cxn>
                <a:cxn ang="0">
                  <a:pos x="196" y="36"/>
                </a:cxn>
                <a:cxn ang="0">
                  <a:pos x="196" y="180"/>
                </a:cxn>
                <a:cxn ang="0">
                  <a:pos x="96" y="181"/>
                </a:cxn>
              </a:cxnLst>
              <a:rect l="0" t="0" r="r" b="b"/>
              <a:pathLst>
                <a:path w="196" h="181">
                  <a:moveTo>
                    <a:pt x="96" y="181"/>
                  </a:moveTo>
                  <a:cubicBezTo>
                    <a:pt x="96" y="181"/>
                    <a:pt x="62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3" y="0"/>
                    <a:pt x="98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6" y="180"/>
                    <a:pt x="196" y="180"/>
                    <a:pt x="196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p>
              <a:endParaRPr lang="en-US" sz="1800" dirty="0">
                <a:cs typeface="+mn-ea"/>
                <a:sym typeface="+mn-lt"/>
              </a:endParaRPr>
            </a:p>
          </p:txBody>
        </p:sp>
      </p:grpSp>
      <p:grpSp>
        <p:nvGrpSpPr>
          <p:cNvPr id="361" name="Group 184"/>
          <p:cNvGrpSpPr/>
          <p:nvPr/>
        </p:nvGrpSpPr>
        <p:grpSpPr>
          <a:xfrm>
            <a:off x="3680433" y="2572807"/>
            <a:ext cx="585754" cy="685762"/>
            <a:chOff x="3680200" y="2572806"/>
            <a:chExt cx="585907" cy="685941"/>
          </a:xfrm>
        </p:grpSpPr>
        <p:grpSp>
          <p:nvGrpSpPr>
            <p:cNvPr id="362" name="Group 136"/>
            <p:cNvGrpSpPr/>
            <p:nvPr/>
          </p:nvGrpSpPr>
          <p:grpSpPr>
            <a:xfrm>
              <a:off x="3680200" y="2572806"/>
              <a:ext cx="585907" cy="685941"/>
              <a:chOff x="3581400" y="2638425"/>
              <a:chExt cx="650875" cy="762001"/>
            </a:xfrm>
            <a:solidFill>
              <a:schemeClr val="accent2"/>
            </a:solidFill>
          </p:grpSpPr>
          <p:sp>
            <p:nvSpPr>
              <p:cNvPr id="1068" name="Oval 4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581400" y="2638425"/>
                <a:ext cx="650875" cy="65087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69" name="Freeform 45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898900" y="3243263"/>
                <a:ext cx="168275" cy="157163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97" y="99"/>
                  </a:cxn>
                  <a:cxn ang="0">
                    <a:pos x="0" y="17"/>
                  </a:cxn>
                  <a:cxn ang="0">
                    <a:pos x="106" y="0"/>
                  </a:cxn>
                </a:cxnLst>
                <a:rect l="0" t="0" r="r" b="b"/>
                <a:pathLst>
                  <a:path w="106" h="99">
                    <a:moveTo>
                      <a:pt x="106" y="0"/>
                    </a:moveTo>
                    <a:lnTo>
                      <a:pt x="97" y="99"/>
                    </a:lnTo>
                    <a:lnTo>
                      <a:pt x="0" y="17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63" name="Group 135"/>
            <p:cNvGrpSpPr/>
            <p:nvPr/>
          </p:nvGrpSpPr>
          <p:grpSpPr>
            <a:xfrm>
              <a:off x="3813101" y="2709994"/>
              <a:ext cx="320105" cy="344399"/>
              <a:chOff x="3729038" y="2790825"/>
              <a:chExt cx="355600" cy="382588"/>
            </a:xfrm>
          </p:grpSpPr>
          <p:sp>
            <p:nvSpPr>
              <p:cNvPr id="1102" name="Freeform 78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867150" y="3111500"/>
                <a:ext cx="82550" cy="19050"/>
              </a:xfrm>
              <a:custGeom>
                <a:avLst/>
                <a:gdLst/>
                <a:ahLst/>
                <a:cxnLst>
                  <a:cxn ang="0">
                    <a:pos x="66" y="7"/>
                  </a:cxn>
                  <a:cxn ang="0">
                    <a:pos x="55" y="15"/>
                  </a:cxn>
                  <a:cxn ang="0">
                    <a:pos x="11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1" y="0"/>
                  </a:cxn>
                  <a:cxn ang="0">
                    <a:pos x="55" y="0"/>
                  </a:cxn>
                  <a:cxn ang="0">
                    <a:pos x="66" y="7"/>
                  </a:cxn>
                </a:cxnLst>
                <a:rect l="0" t="0" r="r" b="b"/>
                <a:pathLst>
                  <a:path w="66" h="15">
                    <a:moveTo>
                      <a:pt x="66" y="7"/>
                    </a:moveTo>
                    <a:cubicBezTo>
                      <a:pt x="66" y="12"/>
                      <a:pt x="61" y="15"/>
                      <a:pt x="5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5" y="15"/>
                      <a:pt x="0" y="12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5" y="0"/>
                      <a:pt x="11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1" y="0"/>
                      <a:pt x="66" y="3"/>
                      <a:pt x="66" y="7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3" name="Freeform 79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867150" y="3132138"/>
                <a:ext cx="82550" cy="20638"/>
              </a:xfrm>
              <a:custGeom>
                <a:avLst/>
                <a:gdLst/>
                <a:ahLst/>
                <a:cxnLst>
                  <a:cxn ang="0">
                    <a:pos x="66" y="8"/>
                  </a:cxn>
                  <a:cxn ang="0">
                    <a:pos x="55" y="16"/>
                  </a:cxn>
                  <a:cxn ang="0">
                    <a:pos x="11" y="1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1" y="0"/>
                  </a:cxn>
                  <a:cxn ang="0">
                    <a:pos x="55" y="0"/>
                  </a:cxn>
                  <a:cxn ang="0">
                    <a:pos x="66" y="8"/>
                  </a:cxn>
                </a:cxnLst>
                <a:rect l="0" t="0" r="r" b="b"/>
                <a:pathLst>
                  <a:path w="66" h="16">
                    <a:moveTo>
                      <a:pt x="66" y="8"/>
                    </a:moveTo>
                    <a:cubicBezTo>
                      <a:pt x="66" y="13"/>
                      <a:pt x="61" y="16"/>
                      <a:pt x="55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5" y="16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1" y="0"/>
                      <a:pt x="66" y="4"/>
                      <a:pt x="66" y="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4" name="Freeform 80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883025" y="3154363"/>
                <a:ext cx="50800" cy="19050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33" y="16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33" y="0"/>
                  </a:cxn>
                  <a:cxn ang="0">
                    <a:pos x="40" y="8"/>
                  </a:cxn>
                </a:cxnLst>
                <a:rect l="0" t="0" r="r" b="b"/>
                <a:pathLst>
                  <a:path w="40" h="16">
                    <a:moveTo>
                      <a:pt x="40" y="8"/>
                    </a:moveTo>
                    <a:cubicBezTo>
                      <a:pt x="40" y="13"/>
                      <a:pt x="37" y="16"/>
                      <a:pt x="3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7" y="0"/>
                      <a:pt x="40" y="4"/>
                      <a:pt x="40" y="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5" name="Freeform 81"/>
              <p:cNvSpPr>
                <a:spLocks noEditPoint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729038" y="2790825"/>
                <a:ext cx="355600" cy="31750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3" y="0"/>
                  </a:cxn>
                  <a:cxn ang="0">
                    <a:pos x="140" y="0"/>
                  </a:cxn>
                  <a:cxn ang="0">
                    <a:pos x="138" y="0"/>
                  </a:cxn>
                  <a:cxn ang="0">
                    <a:pos x="138" y="0"/>
                  </a:cxn>
                  <a:cxn ang="0">
                    <a:pos x="71" y="174"/>
                  </a:cxn>
                  <a:cxn ang="0">
                    <a:pos x="107" y="251"/>
                  </a:cxn>
                  <a:cxn ang="0">
                    <a:pos x="140" y="251"/>
                  </a:cxn>
                  <a:cxn ang="0">
                    <a:pos x="146" y="251"/>
                  </a:cxn>
                  <a:cxn ang="0">
                    <a:pos x="176" y="251"/>
                  </a:cxn>
                  <a:cxn ang="0">
                    <a:pos x="211" y="174"/>
                  </a:cxn>
                  <a:cxn ang="0">
                    <a:pos x="143" y="0"/>
                  </a:cxn>
                  <a:cxn ang="0">
                    <a:pos x="210" y="127"/>
                  </a:cxn>
                  <a:cxn ang="0">
                    <a:pos x="170" y="28"/>
                  </a:cxn>
                  <a:cxn ang="0">
                    <a:pos x="210" y="127"/>
                  </a:cxn>
                </a:cxnLst>
                <a:rect l="0" t="0" r="r" b="b"/>
                <a:pathLst>
                  <a:path w="281" h="251">
                    <a:moveTo>
                      <a:pt x="14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1" y="0"/>
                      <a:pt x="140" y="0"/>
                    </a:cubicBezTo>
                    <a:cubicBezTo>
                      <a:pt x="140" y="0"/>
                      <a:pt x="143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4"/>
                      <a:pt x="34" y="140"/>
                      <a:pt x="71" y="174"/>
                    </a:cubicBezTo>
                    <a:cubicBezTo>
                      <a:pt x="109" y="208"/>
                      <a:pt x="107" y="251"/>
                      <a:pt x="107" y="251"/>
                    </a:cubicBezTo>
                    <a:cubicBezTo>
                      <a:pt x="140" y="251"/>
                      <a:pt x="140" y="251"/>
                      <a:pt x="140" y="251"/>
                    </a:cubicBezTo>
                    <a:cubicBezTo>
                      <a:pt x="146" y="251"/>
                      <a:pt x="146" y="251"/>
                      <a:pt x="146" y="251"/>
                    </a:cubicBezTo>
                    <a:cubicBezTo>
                      <a:pt x="176" y="251"/>
                      <a:pt x="176" y="251"/>
                      <a:pt x="176" y="251"/>
                    </a:cubicBezTo>
                    <a:cubicBezTo>
                      <a:pt x="176" y="251"/>
                      <a:pt x="174" y="208"/>
                      <a:pt x="211" y="174"/>
                    </a:cubicBezTo>
                    <a:cubicBezTo>
                      <a:pt x="249" y="140"/>
                      <a:pt x="281" y="4"/>
                      <a:pt x="143" y="0"/>
                    </a:cubicBezTo>
                    <a:close/>
                    <a:moveTo>
                      <a:pt x="210" y="127"/>
                    </a:moveTo>
                    <a:cubicBezTo>
                      <a:pt x="233" y="63"/>
                      <a:pt x="170" y="28"/>
                      <a:pt x="170" y="28"/>
                    </a:cubicBezTo>
                    <a:cubicBezTo>
                      <a:pt x="264" y="43"/>
                      <a:pt x="210" y="127"/>
                      <a:pt x="210" y="127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4" name="Group 183"/>
          <p:cNvGrpSpPr/>
          <p:nvPr/>
        </p:nvGrpSpPr>
        <p:grpSpPr>
          <a:xfrm>
            <a:off x="4406196" y="2484229"/>
            <a:ext cx="418601" cy="491462"/>
            <a:chOff x="4406153" y="2484205"/>
            <a:chExt cx="418710" cy="491590"/>
          </a:xfrm>
        </p:grpSpPr>
        <p:grpSp>
          <p:nvGrpSpPr>
            <p:cNvPr id="365" name="Group 142"/>
            <p:cNvGrpSpPr/>
            <p:nvPr/>
          </p:nvGrpSpPr>
          <p:grpSpPr>
            <a:xfrm>
              <a:off x="4406153" y="2484205"/>
              <a:ext cx="418710" cy="491590"/>
              <a:chOff x="4387850" y="2540000"/>
              <a:chExt cx="465138" cy="546100"/>
            </a:xfrm>
            <a:solidFill>
              <a:schemeClr val="accent5"/>
            </a:solidFill>
          </p:grpSpPr>
          <p:sp>
            <p:nvSpPr>
              <p:cNvPr id="1064" name="Oval 40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387850" y="2540000"/>
                <a:ext cx="465138" cy="4667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065" name="Freeform 41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4614863" y="2974975"/>
                <a:ext cx="120650" cy="11112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0" y="70"/>
                  </a:cxn>
                  <a:cxn ang="0">
                    <a:pos x="0" y="11"/>
                  </a:cxn>
                  <a:cxn ang="0">
                    <a:pos x="76" y="0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70" y="70"/>
                    </a:lnTo>
                    <a:lnTo>
                      <a:pt x="0" y="1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66" name="Group 141"/>
            <p:cNvGrpSpPr/>
            <p:nvPr/>
          </p:nvGrpSpPr>
          <p:grpSpPr>
            <a:xfrm>
              <a:off x="4509044" y="2544225"/>
              <a:ext cx="251512" cy="324393"/>
              <a:chOff x="4502150" y="2606675"/>
              <a:chExt cx="279401" cy="360363"/>
            </a:xfrm>
          </p:grpSpPr>
          <p:sp>
            <p:nvSpPr>
              <p:cNvPr id="1106" name="Freeform 82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4506913" y="2606675"/>
                <a:ext cx="274638" cy="277813"/>
              </a:xfrm>
              <a:custGeom>
                <a:avLst/>
                <a:gdLst/>
                <a:ahLst/>
                <a:cxnLst>
                  <a:cxn ang="0">
                    <a:pos x="160" y="11"/>
                  </a:cxn>
                  <a:cxn ang="0">
                    <a:pos x="204" y="97"/>
                  </a:cxn>
                  <a:cxn ang="0">
                    <a:pos x="97" y="205"/>
                  </a:cxn>
                  <a:cxn ang="0">
                    <a:pos x="11" y="162"/>
                  </a:cxn>
                  <a:cxn ang="0">
                    <a:pos x="0" y="171"/>
                  </a:cxn>
                  <a:cxn ang="0">
                    <a:pos x="97" y="219"/>
                  </a:cxn>
                  <a:cxn ang="0">
                    <a:pos x="218" y="97"/>
                  </a:cxn>
                  <a:cxn ang="0">
                    <a:pos x="169" y="0"/>
                  </a:cxn>
                  <a:cxn ang="0">
                    <a:pos x="160" y="11"/>
                  </a:cxn>
                </a:cxnLst>
                <a:rect l="0" t="0" r="r" b="b"/>
                <a:pathLst>
                  <a:path w="218" h="219">
                    <a:moveTo>
                      <a:pt x="160" y="11"/>
                    </a:moveTo>
                    <a:cubicBezTo>
                      <a:pt x="187" y="30"/>
                      <a:pt x="204" y="62"/>
                      <a:pt x="204" y="97"/>
                    </a:cubicBezTo>
                    <a:cubicBezTo>
                      <a:pt x="204" y="157"/>
                      <a:pt x="156" y="205"/>
                      <a:pt x="97" y="205"/>
                    </a:cubicBezTo>
                    <a:cubicBezTo>
                      <a:pt x="62" y="205"/>
                      <a:pt x="31" y="188"/>
                      <a:pt x="11" y="16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22" y="200"/>
                      <a:pt x="57" y="219"/>
                      <a:pt x="97" y="219"/>
                    </a:cubicBezTo>
                    <a:cubicBezTo>
                      <a:pt x="164" y="219"/>
                      <a:pt x="218" y="165"/>
                      <a:pt x="218" y="97"/>
                    </a:cubicBezTo>
                    <a:cubicBezTo>
                      <a:pt x="218" y="57"/>
                      <a:pt x="199" y="22"/>
                      <a:pt x="169" y="0"/>
                    </a:cubicBezTo>
                    <a:lnTo>
                      <a:pt x="160" y="11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7" name="Freeform 83"/>
              <p:cNvSpPr>
                <a:spLocks noEditPoint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508500" y="2609850"/>
                <a:ext cx="244475" cy="2444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97"/>
                  </a:cxn>
                  <a:cxn ang="0">
                    <a:pos x="96" y="193"/>
                  </a:cxn>
                  <a:cxn ang="0">
                    <a:pos x="193" y="97"/>
                  </a:cxn>
                  <a:cxn ang="0">
                    <a:pos x="96" y="0"/>
                  </a:cxn>
                  <a:cxn ang="0">
                    <a:pos x="96" y="189"/>
                  </a:cxn>
                  <a:cxn ang="0">
                    <a:pos x="4" y="97"/>
                  </a:cxn>
                  <a:cxn ang="0">
                    <a:pos x="96" y="5"/>
                  </a:cxn>
                  <a:cxn ang="0">
                    <a:pos x="188" y="97"/>
                  </a:cxn>
                  <a:cxn ang="0">
                    <a:pos x="96" y="189"/>
                  </a:cxn>
                </a:cxnLst>
                <a:rect l="0" t="0" r="r" b="b"/>
                <a:pathLst>
                  <a:path w="193" h="193"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49" y="193"/>
                      <a:pt x="193" y="150"/>
                      <a:pt x="193" y="97"/>
                    </a:cubicBezTo>
                    <a:cubicBezTo>
                      <a:pt x="193" y="43"/>
                      <a:pt x="149" y="0"/>
                      <a:pt x="96" y="0"/>
                    </a:cubicBezTo>
                    <a:close/>
                    <a:moveTo>
                      <a:pt x="96" y="189"/>
                    </a:move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5"/>
                      <a:pt x="96" y="5"/>
                    </a:cubicBezTo>
                    <a:cubicBezTo>
                      <a:pt x="147" y="5"/>
                      <a:pt x="188" y="46"/>
                      <a:pt x="188" y="97"/>
                    </a:cubicBezTo>
                    <a:cubicBezTo>
                      <a:pt x="188" y="147"/>
                      <a:pt x="147" y="189"/>
                      <a:pt x="96" y="18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8" name="Freeform 84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4502150" y="2614613"/>
                <a:ext cx="273050" cy="239713"/>
              </a:xfrm>
              <a:custGeom>
                <a:avLst/>
                <a:gdLst/>
                <a:ahLst/>
                <a:cxnLst>
                  <a:cxn ang="0">
                    <a:pos x="62" y="15"/>
                  </a:cxn>
                  <a:cxn ang="0">
                    <a:pos x="58" y="22"/>
                  </a:cxn>
                  <a:cxn ang="0">
                    <a:pos x="54" y="28"/>
                  </a:cxn>
                  <a:cxn ang="0">
                    <a:pos x="51" y="25"/>
                  </a:cxn>
                  <a:cxn ang="0">
                    <a:pos x="50" y="31"/>
                  </a:cxn>
                  <a:cxn ang="0">
                    <a:pos x="40" y="33"/>
                  </a:cxn>
                  <a:cxn ang="0">
                    <a:pos x="34" y="39"/>
                  </a:cxn>
                  <a:cxn ang="0">
                    <a:pos x="26" y="51"/>
                  </a:cxn>
                  <a:cxn ang="0">
                    <a:pos x="20" y="58"/>
                  </a:cxn>
                  <a:cxn ang="0">
                    <a:pos x="25" y="64"/>
                  </a:cxn>
                  <a:cxn ang="0">
                    <a:pos x="26" y="67"/>
                  </a:cxn>
                  <a:cxn ang="0">
                    <a:pos x="21" y="62"/>
                  </a:cxn>
                  <a:cxn ang="0">
                    <a:pos x="17" y="57"/>
                  </a:cxn>
                  <a:cxn ang="0">
                    <a:pos x="16" y="65"/>
                  </a:cxn>
                  <a:cxn ang="0">
                    <a:pos x="16" y="79"/>
                  </a:cxn>
                  <a:cxn ang="0">
                    <a:pos x="23" y="76"/>
                  </a:cxn>
                  <a:cxn ang="0">
                    <a:pos x="30" y="84"/>
                  </a:cxn>
                  <a:cxn ang="0">
                    <a:pos x="39" y="93"/>
                  </a:cxn>
                  <a:cxn ang="0">
                    <a:pos x="47" y="100"/>
                  </a:cxn>
                  <a:cxn ang="0">
                    <a:pos x="58" y="111"/>
                  </a:cxn>
                  <a:cxn ang="0">
                    <a:pos x="55" y="128"/>
                  </a:cxn>
                  <a:cxn ang="0">
                    <a:pos x="46" y="147"/>
                  </a:cxn>
                  <a:cxn ang="0">
                    <a:pos x="49" y="161"/>
                  </a:cxn>
                  <a:cxn ang="0">
                    <a:pos x="44" y="162"/>
                  </a:cxn>
                  <a:cxn ang="0">
                    <a:pos x="30" y="141"/>
                  </a:cxn>
                  <a:cxn ang="0">
                    <a:pos x="15" y="107"/>
                  </a:cxn>
                  <a:cxn ang="0">
                    <a:pos x="11" y="83"/>
                  </a:cxn>
                  <a:cxn ang="0">
                    <a:pos x="70" y="174"/>
                  </a:cxn>
                  <a:cxn ang="0">
                    <a:pos x="85" y="172"/>
                  </a:cxn>
                  <a:cxn ang="0">
                    <a:pos x="105" y="169"/>
                  </a:cxn>
                  <a:cxn ang="0">
                    <a:pos x="103" y="178"/>
                  </a:cxn>
                  <a:cxn ang="0">
                    <a:pos x="114" y="177"/>
                  </a:cxn>
                  <a:cxn ang="0">
                    <a:pos x="131" y="175"/>
                  </a:cxn>
                  <a:cxn ang="0">
                    <a:pos x="130" y="3"/>
                  </a:cxn>
                  <a:cxn ang="0">
                    <a:pos x="187" y="61"/>
                  </a:cxn>
                  <a:cxn ang="0">
                    <a:pos x="179" y="55"/>
                  </a:cxn>
                  <a:cxn ang="0">
                    <a:pos x="172" y="71"/>
                  </a:cxn>
                  <a:cxn ang="0">
                    <a:pos x="161" y="57"/>
                  </a:cxn>
                  <a:cxn ang="0">
                    <a:pos x="165" y="71"/>
                  </a:cxn>
                  <a:cxn ang="0">
                    <a:pos x="176" y="75"/>
                  </a:cxn>
                  <a:cxn ang="0">
                    <a:pos x="172" y="95"/>
                  </a:cxn>
                  <a:cxn ang="0">
                    <a:pos x="166" y="117"/>
                  </a:cxn>
                  <a:cxn ang="0">
                    <a:pos x="159" y="130"/>
                  </a:cxn>
                  <a:cxn ang="0">
                    <a:pos x="139" y="147"/>
                  </a:cxn>
                  <a:cxn ang="0">
                    <a:pos x="134" y="132"/>
                  </a:cxn>
                  <a:cxn ang="0">
                    <a:pos x="135" y="115"/>
                  </a:cxn>
                  <a:cxn ang="0">
                    <a:pos x="128" y="96"/>
                  </a:cxn>
                  <a:cxn ang="0">
                    <a:pos x="119" y="85"/>
                  </a:cxn>
                  <a:cxn ang="0">
                    <a:pos x="94" y="86"/>
                  </a:cxn>
                  <a:cxn ang="0">
                    <a:pos x="85" y="73"/>
                  </a:cxn>
                  <a:cxn ang="0">
                    <a:pos x="95" y="47"/>
                  </a:cxn>
                  <a:cxn ang="0">
                    <a:pos x="113" y="39"/>
                  </a:cxn>
                  <a:cxn ang="0">
                    <a:pos x="124" y="44"/>
                  </a:cxn>
                  <a:cxn ang="0">
                    <a:pos x="139" y="44"/>
                  </a:cxn>
                  <a:cxn ang="0">
                    <a:pos x="154" y="42"/>
                  </a:cxn>
                  <a:cxn ang="0">
                    <a:pos x="140" y="36"/>
                  </a:cxn>
                  <a:cxn ang="0">
                    <a:pos x="139" y="31"/>
                  </a:cxn>
                  <a:cxn ang="0">
                    <a:pos x="120" y="31"/>
                  </a:cxn>
                  <a:cxn ang="0">
                    <a:pos x="105" y="36"/>
                  </a:cxn>
                  <a:cxn ang="0">
                    <a:pos x="102" y="20"/>
                  </a:cxn>
                  <a:cxn ang="0">
                    <a:pos x="91" y="10"/>
                  </a:cxn>
                  <a:cxn ang="0">
                    <a:pos x="103" y="3"/>
                  </a:cxn>
                </a:cxnLst>
                <a:rect l="0" t="0" r="r" b="b"/>
                <a:pathLst>
                  <a:path w="216" h="189">
                    <a:moveTo>
                      <a:pt x="88" y="1"/>
                    </a:moveTo>
                    <a:cubicBezTo>
                      <a:pt x="88" y="1"/>
                      <a:pt x="55" y="5"/>
                      <a:pt x="33" y="30"/>
                    </a:cubicBezTo>
                    <a:cubicBezTo>
                      <a:pt x="33" y="30"/>
                      <a:pt x="50" y="13"/>
                      <a:pt x="60" y="13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2" y="14"/>
                      <a:pt x="62" y="15"/>
                    </a:cubicBezTo>
                    <a:cubicBezTo>
                      <a:pt x="62" y="15"/>
                      <a:pt x="60" y="17"/>
                      <a:pt x="60" y="17"/>
                    </a:cubicBezTo>
                    <a:cubicBezTo>
                      <a:pt x="60" y="18"/>
                      <a:pt x="61" y="19"/>
                      <a:pt x="61" y="19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59" y="21"/>
                      <a:pt x="59" y="21"/>
                    </a:cubicBezTo>
                    <a:cubicBezTo>
                      <a:pt x="59" y="21"/>
                      <a:pt x="58" y="21"/>
                      <a:pt x="58" y="22"/>
                    </a:cubicBezTo>
                    <a:cubicBezTo>
                      <a:pt x="58" y="23"/>
                      <a:pt x="58" y="24"/>
                      <a:pt x="58" y="24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5" y="28"/>
                      <a:pt x="54" y="28"/>
                    </a:cubicBezTo>
                    <a:cubicBezTo>
                      <a:pt x="53" y="27"/>
                      <a:pt x="53" y="26"/>
                      <a:pt x="53" y="26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25"/>
                      <a:pt x="55" y="25"/>
                      <a:pt x="55" y="24"/>
                    </a:cubicBezTo>
                    <a:cubicBezTo>
                      <a:pt x="54" y="24"/>
                      <a:pt x="54" y="23"/>
                      <a:pt x="53" y="23"/>
                    </a:cubicBezTo>
                    <a:cubicBezTo>
                      <a:pt x="52" y="23"/>
                      <a:pt x="51" y="25"/>
                      <a:pt x="51" y="25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8" y="28"/>
                      <a:pt x="49" y="28"/>
                    </a:cubicBezTo>
                    <a:cubicBezTo>
                      <a:pt x="49" y="28"/>
                      <a:pt x="50" y="28"/>
                      <a:pt x="50" y="28"/>
                    </a:cubicBezTo>
                    <a:cubicBezTo>
                      <a:pt x="50" y="28"/>
                      <a:pt x="50" y="29"/>
                      <a:pt x="50" y="29"/>
                    </a:cubicBezTo>
                    <a:cubicBezTo>
                      <a:pt x="50" y="30"/>
                      <a:pt x="50" y="31"/>
                      <a:pt x="50" y="31"/>
                    </a:cubicBezTo>
                    <a:cubicBezTo>
                      <a:pt x="50" y="31"/>
                      <a:pt x="49" y="32"/>
                      <a:pt x="48" y="31"/>
                    </a:cubicBezTo>
                    <a:cubicBezTo>
                      <a:pt x="47" y="31"/>
                      <a:pt x="46" y="31"/>
                      <a:pt x="45" y="31"/>
                    </a:cubicBezTo>
                    <a:cubicBezTo>
                      <a:pt x="45" y="30"/>
                      <a:pt x="44" y="30"/>
                      <a:pt x="43" y="30"/>
                    </a:cubicBezTo>
                    <a:cubicBezTo>
                      <a:pt x="43" y="31"/>
                      <a:pt x="43" y="31"/>
                      <a:pt x="42" y="31"/>
                    </a:cubicBezTo>
                    <a:cubicBezTo>
                      <a:pt x="42" y="31"/>
                      <a:pt x="40" y="33"/>
                      <a:pt x="40" y="33"/>
                    </a:cubicBezTo>
                    <a:cubicBezTo>
                      <a:pt x="40" y="33"/>
                      <a:pt x="39" y="33"/>
                      <a:pt x="39" y="34"/>
                    </a:cubicBezTo>
                    <a:cubicBezTo>
                      <a:pt x="39" y="34"/>
                      <a:pt x="39" y="36"/>
                      <a:pt x="39" y="36"/>
                    </a:cubicBezTo>
                    <a:cubicBezTo>
                      <a:pt x="39" y="36"/>
                      <a:pt x="38" y="36"/>
                      <a:pt x="36" y="37"/>
                    </a:cubicBezTo>
                    <a:cubicBezTo>
                      <a:pt x="35" y="37"/>
                      <a:pt x="35" y="38"/>
                      <a:pt x="35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3" y="40"/>
                      <a:pt x="32" y="41"/>
                    </a:cubicBezTo>
                    <a:cubicBezTo>
                      <a:pt x="31" y="42"/>
                      <a:pt x="29" y="44"/>
                      <a:pt x="29" y="44"/>
                    </a:cubicBezTo>
                    <a:cubicBezTo>
                      <a:pt x="28" y="44"/>
                      <a:pt x="27" y="45"/>
                      <a:pt x="27" y="46"/>
                    </a:cubicBezTo>
                    <a:cubicBezTo>
                      <a:pt x="27" y="47"/>
                      <a:pt x="27" y="48"/>
                      <a:pt x="26" y="48"/>
                    </a:cubicBezTo>
                    <a:cubicBezTo>
                      <a:pt x="26" y="49"/>
                      <a:pt x="26" y="50"/>
                      <a:pt x="26" y="51"/>
                    </a:cubicBezTo>
                    <a:cubicBezTo>
                      <a:pt x="25" y="52"/>
                      <a:pt x="25" y="53"/>
                      <a:pt x="24" y="53"/>
                    </a:cubicBezTo>
                    <a:cubicBezTo>
                      <a:pt x="24" y="54"/>
                      <a:pt x="23" y="54"/>
                      <a:pt x="23" y="54"/>
                    </a:cubicBezTo>
                    <a:cubicBezTo>
                      <a:pt x="23" y="54"/>
                      <a:pt x="21" y="55"/>
                      <a:pt x="20" y="55"/>
                    </a:cubicBezTo>
                    <a:cubicBezTo>
                      <a:pt x="19" y="56"/>
                      <a:pt x="19" y="57"/>
                      <a:pt x="19" y="57"/>
                    </a:cubicBezTo>
                    <a:cubicBezTo>
                      <a:pt x="19" y="58"/>
                      <a:pt x="20" y="58"/>
                      <a:pt x="20" y="58"/>
                    </a:cubicBezTo>
                    <a:cubicBezTo>
                      <a:pt x="21" y="58"/>
                      <a:pt x="22" y="59"/>
                      <a:pt x="22" y="59"/>
                    </a:cubicBezTo>
                    <a:cubicBezTo>
                      <a:pt x="22" y="59"/>
                      <a:pt x="22" y="61"/>
                      <a:pt x="22" y="61"/>
                    </a:cubicBezTo>
                    <a:cubicBezTo>
                      <a:pt x="22" y="61"/>
                      <a:pt x="21" y="63"/>
                      <a:pt x="22" y="63"/>
                    </a:cubicBezTo>
                    <a:cubicBezTo>
                      <a:pt x="22" y="63"/>
                      <a:pt x="23" y="63"/>
                      <a:pt x="23" y="63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8" y="65"/>
                      <a:pt x="28" y="65"/>
                      <a:pt x="28" y="65"/>
                    </a:cubicBezTo>
                    <a:cubicBezTo>
                      <a:pt x="28" y="65"/>
                      <a:pt x="27" y="66"/>
                      <a:pt x="27" y="67"/>
                    </a:cubicBezTo>
                    <a:cubicBezTo>
                      <a:pt x="27" y="67"/>
                      <a:pt x="27" y="68"/>
                      <a:pt x="26" y="68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5" y="66"/>
                      <a:pt x="25" y="66"/>
                      <a:pt x="25" y="65"/>
                    </a:cubicBezTo>
                    <a:cubicBezTo>
                      <a:pt x="24" y="65"/>
                      <a:pt x="23" y="66"/>
                      <a:pt x="23" y="66"/>
                    </a:cubicBezTo>
                    <a:cubicBezTo>
                      <a:pt x="22" y="65"/>
                      <a:pt x="22" y="65"/>
                      <a:pt x="21" y="65"/>
                    </a:cubicBezTo>
                    <a:cubicBezTo>
                      <a:pt x="21" y="64"/>
                      <a:pt x="21" y="65"/>
                      <a:pt x="21" y="64"/>
                    </a:cubicBezTo>
                    <a:cubicBezTo>
                      <a:pt x="21" y="63"/>
                      <a:pt x="21" y="63"/>
                      <a:pt x="21" y="62"/>
                    </a:cubicBezTo>
                    <a:cubicBezTo>
                      <a:pt x="21" y="62"/>
                      <a:pt x="20" y="61"/>
                      <a:pt x="20" y="61"/>
                    </a:cubicBezTo>
                    <a:cubicBezTo>
                      <a:pt x="19" y="61"/>
                      <a:pt x="20" y="62"/>
                      <a:pt x="19" y="61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8" y="60"/>
                      <a:pt x="17" y="60"/>
                      <a:pt x="17" y="60"/>
                    </a:cubicBezTo>
                    <a:cubicBezTo>
                      <a:pt x="17" y="59"/>
                      <a:pt x="17" y="58"/>
                      <a:pt x="17" y="57"/>
                    </a:cubicBezTo>
                    <a:cubicBezTo>
                      <a:pt x="17" y="57"/>
                      <a:pt x="18" y="56"/>
                      <a:pt x="18" y="55"/>
                    </a:cubicBezTo>
                    <a:cubicBezTo>
                      <a:pt x="18" y="55"/>
                      <a:pt x="18" y="52"/>
                      <a:pt x="18" y="52"/>
                    </a:cubicBezTo>
                    <a:cubicBezTo>
                      <a:pt x="18" y="52"/>
                      <a:pt x="15" y="58"/>
                      <a:pt x="14" y="63"/>
                    </a:cubicBezTo>
                    <a:cubicBezTo>
                      <a:pt x="14" y="63"/>
                      <a:pt x="15" y="62"/>
                      <a:pt x="15" y="63"/>
                    </a:cubicBezTo>
                    <a:cubicBezTo>
                      <a:pt x="15" y="64"/>
                      <a:pt x="16" y="65"/>
                      <a:pt x="16" y="65"/>
                    </a:cubicBezTo>
                    <a:cubicBezTo>
                      <a:pt x="15" y="66"/>
                      <a:pt x="15" y="66"/>
                      <a:pt x="15" y="68"/>
                    </a:cubicBezTo>
                    <a:cubicBezTo>
                      <a:pt x="15" y="71"/>
                      <a:pt x="16" y="71"/>
                      <a:pt x="16" y="72"/>
                    </a:cubicBezTo>
                    <a:cubicBezTo>
                      <a:pt x="15" y="73"/>
                      <a:pt x="15" y="74"/>
                      <a:pt x="15" y="75"/>
                    </a:cubicBezTo>
                    <a:cubicBezTo>
                      <a:pt x="15" y="76"/>
                      <a:pt x="15" y="78"/>
                      <a:pt x="16" y="78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7" y="80"/>
                      <a:pt x="16" y="81"/>
                      <a:pt x="17" y="80"/>
                    </a:cubicBezTo>
                    <a:cubicBezTo>
                      <a:pt x="18" y="78"/>
                      <a:pt x="19" y="77"/>
                      <a:pt x="19" y="77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9" y="76"/>
                      <a:pt x="19" y="75"/>
                      <a:pt x="21" y="75"/>
                    </a:cubicBezTo>
                    <a:cubicBezTo>
                      <a:pt x="22" y="76"/>
                      <a:pt x="22" y="75"/>
                      <a:pt x="23" y="76"/>
                    </a:cubicBezTo>
                    <a:cubicBezTo>
                      <a:pt x="23" y="77"/>
                      <a:pt x="22" y="78"/>
                      <a:pt x="23" y="78"/>
                    </a:cubicBezTo>
                    <a:cubicBezTo>
                      <a:pt x="24" y="78"/>
                      <a:pt x="26" y="77"/>
                      <a:pt x="26" y="77"/>
                    </a:cubicBezTo>
                    <a:cubicBezTo>
                      <a:pt x="27" y="78"/>
                      <a:pt x="28" y="78"/>
                      <a:pt x="28" y="79"/>
                    </a:cubicBezTo>
                    <a:cubicBezTo>
                      <a:pt x="28" y="80"/>
                      <a:pt x="29" y="81"/>
                      <a:pt x="29" y="82"/>
                    </a:cubicBezTo>
                    <a:cubicBezTo>
                      <a:pt x="30" y="82"/>
                      <a:pt x="30" y="83"/>
                      <a:pt x="30" y="84"/>
                    </a:cubicBezTo>
                    <a:cubicBezTo>
                      <a:pt x="30" y="85"/>
                      <a:pt x="33" y="86"/>
                      <a:pt x="33" y="86"/>
                    </a:cubicBezTo>
                    <a:cubicBezTo>
                      <a:pt x="33" y="86"/>
                      <a:pt x="35" y="86"/>
                      <a:pt x="36" y="86"/>
                    </a:cubicBezTo>
                    <a:cubicBezTo>
                      <a:pt x="37" y="86"/>
                      <a:pt x="36" y="87"/>
                      <a:pt x="37" y="88"/>
                    </a:cubicBezTo>
                    <a:cubicBezTo>
                      <a:pt x="38" y="88"/>
                      <a:pt x="39" y="90"/>
                      <a:pt x="39" y="90"/>
                    </a:cubicBezTo>
                    <a:cubicBezTo>
                      <a:pt x="39" y="90"/>
                      <a:pt x="39" y="92"/>
                      <a:pt x="39" y="93"/>
                    </a:cubicBezTo>
                    <a:cubicBezTo>
                      <a:pt x="39" y="94"/>
                      <a:pt x="39" y="95"/>
                      <a:pt x="39" y="95"/>
                    </a:cubicBezTo>
                    <a:cubicBezTo>
                      <a:pt x="40" y="95"/>
                      <a:pt x="42" y="95"/>
                      <a:pt x="42" y="95"/>
                    </a:cubicBezTo>
                    <a:cubicBezTo>
                      <a:pt x="42" y="95"/>
                      <a:pt x="41" y="97"/>
                      <a:pt x="43" y="97"/>
                    </a:cubicBezTo>
                    <a:cubicBezTo>
                      <a:pt x="44" y="98"/>
                      <a:pt x="46" y="98"/>
                      <a:pt x="46" y="99"/>
                    </a:cubicBezTo>
                    <a:cubicBezTo>
                      <a:pt x="47" y="99"/>
                      <a:pt x="45" y="100"/>
                      <a:pt x="47" y="100"/>
                    </a:cubicBezTo>
                    <a:cubicBezTo>
                      <a:pt x="49" y="100"/>
                      <a:pt x="51" y="100"/>
                      <a:pt x="52" y="101"/>
                    </a:cubicBezTo>
                    <a:cubicBezTo>
                      <a:pt x="53" y="101"/>
                      <a:pt x="52" y="102"/>
                      <a:pt x="54" y="104"/>
                    </a:cubicBezTo>
                    <a:cubicBezTo>
                      <a:pt x="57" y="105"/>
                      <a:pt x="57" y="105"/>
                      <a:pt x="58" y="106"/>
                    </a:cubicBezTo>
                    <a:cubicBezTo>
                      <a:pt x="59" y="106"/>
                      <a:pt x="60" y="106"/>
                      <a:pt x="59" y="108"/>
                    </a:cubicBezTo>
                    <a:cubicBezTo>
                      <a:pt x="59" y="109"/>
                      <a:pt x="59" y="111"/>
                      <a:pt x="58" y="111"/>
                    </a:cubicBezTo>
                    <a:cubicBezTo>
                      <a:pt x="57" y="112"/>
                      <a:pt x="56" y="114"/>
                      <a:pt x="55" y="115"/>
                    </a:cubicBezTo>
                    <a:cubicBezTo>
                      <a:pt x="55" y="116"/>
                      <a:pt x="54" y="117"/>
                      <a:pt x="55" y="118"/>
                    </a:cubicBezTo>
                    <a:cubicBezTo>
                      <a:pt x="55" y="120"/>
                      <a:pt x="56" y="121"/>
                      <a:pt x="56" y="122"/>
                    </a:cubicBezTo>
                    <a:cubicBezTo>
                      <a:pt x="56" y="122"/>
                      <a:pt x="56" y="125"/>
                      <a:pt x="56" y="125"/>
                    </a:cubicBezTo>
                    <a:cubicBezTo>
                      <a:pt x="55" y="126"/>
                      <a:pt x="55" y="128"/>
                      <a:pt x="55" y="128"/>
                    </a:cubicBezTo>
                    <a:cubicBezTo>
                      <a:pt x="55" y="128"/>
                      <a:pt x="56" y="129"/>
                      <a:pt x="55" y="130"/>
                    </a:cubicBezTo>
                    <a:cubicBezTo>
                      <a:pt x="54" y="132"/>
                      <a:pt x="52" y="133"/>
                      <a:pt x="51" y="133"/>
                    </a:cubicBezTo>
                    <a:cubicBezTo>
                      <a:pt x="50" y="134"/>
                      <a:pt x="49" y="135"/>
                      <a:pt x="49" y="135"/>
                    </a:cubicBezTo>
                    <a:cubicBezTo>
                      <a:pt x="49" y="135"/>
                      <a:pt x="49" y="139"/>
                      <a:pt x="49" y="140"/>
                    </a:cubicBezTo>
                    <a:cubicBezTo>
                      <a:pt x="48" y="140"/>
                      <a:pt x="45" y="146"/>
                      <a:pt x="46" y="147"/>
                    </a:cubicBezTo>
                    <a:cubicBezTo>
                      <a:pt x="47" y="149"/>
                      <a:pt x="48" y="150"/>
                      <a:pt x="47" y="151"/>
                    </a:cubicBezTo>
                    <a:cubicBezTo>
                      <a:pt x="47" y="152"/>
                      <a:pt x="47" y="152"/>
                      <a:pt x="46" y="153"/>
                    </a:cubicBezTo>
                    <a:cubicBezTo>
                      <a:pt x="46" y="153"/>
                      <a:pt x="44" y="153"/>
                      <a:pt x="45" y="155"/>
                    </a:cubicBezTo>
                    <a:cubicBezTo>
                      <a:pt x="46" y="157"/>
                      <a:pt x="47" y="157"/>
                      <a:pt x="48" y="159"/>
                    </a:cubicBezTo>
                    <a:cubicBezTo>
                      <a:pt x="48" y="160"/>
                      <a:pt x="48" y="160"/>
                      <a:pt x="49" y="161"/>
                    </a:cubicBezTo>
                    <a:cubicBezTo>
                      <a:pt x="50" y="162"/>
                      <a:pt x="50" y="164"/>
                      <a:pt x="51" y="165"/>
                    </a:cubicBezTo>
                    <a:cubicBezTo>
                      <a:pt x="52" y="165"/>
                      <a:pt x="54" y="166"/>
                      <a:pt x="54" y="167"/>
                    </a:cubicBezTo>
                    <a:cubicBezTo>
                      <a:pt x="54" y="168"/>
                      <a:pt x="56" y="170"/>
                      <a:pt x="53" y="169"/>
                    </a:cubicBezTo>
                    <a:cubicBezTo>
                      <a:pt x="50" y="167"/>
                      <a:pt x="53" y="169"/>
                      <a:pt x="49" y="166"/>
                    </a:cubicBezTo>
                    <a:cubicBezTo>
                      <a:pt x="46" y="163"/>
                      <a:pt x="45" y="164"/>
                      <a:pt x="44" y="162"/>
                    </a:cubicBezTo>
                    <a:cubicBezTo>
                      <a:pt x="42" y="161"/>
                      <a:pt x="44" y="167"/>
                      <a:pt x="42" y="159"/>
                    </a:cubicBezTo>
                    <a:cubicBezTo>
                      <a:pt x="39" y="152"/>
                      <a:pt x="38" y="153"/>
                      <a:pt x="37" y="151"/>
                    </a:cubicBezTo>
                    <a:cubicBezTo>
                      <a:pt x="37" y="150"/>
                      <a:pt x="37" y="151"/>
                      <a:pt x="35" y="148"/>
                    </a:cubicBezTo>
                    <a:cubicBezTo>
                      <a:pt x="33" y="144"/>
                      <a:pt x="35" y="146"/>
                      <a:pt x="33" y="144"/>
                    </a:cubicBezTo>
                    <a:cubicBezTo>
                      <a:pt x="31" y="142"/>
                      <a:pt x="31" y="145"/>
                      <a:pt x="30" y="141"/>
                    </a:cubicBezTo>
                    <a:cubicBezTo>
                      <a:pt x="29" y="136"/>
                      <a:pt x="29" y="139"/>
                      <a:pt x="28" y="134"/>
                    </a:cubicBezTo>
                    <a:cubicBezTo>
                      <a:pt x="27" y="130"/>
                      <a:pt x="29" y="129"/>
                      <a:pt x="26" y="127"/>
                    </a:cubicBezTo>
                    <a:cubicBezTo>
                      <a:pt x="24" y="125"/>
                      <a:pt x="24" y="126"/>
                      <a:pt x="23" y="124"/>
                    </a:cubicBezTo>
                    <a:cubicBezTo>
                      <a:pt x="22" y="123"/>
                      <a:pt x="23" y="124"/>
                      <a:pt x="21" y="120"/>
                    </a:cubicBezTo>
                    <a:cubicBezTo>
                      <a:pt x="19" y="116"/>
                      <a:pt x="15" y="114"/>
                      <a:pt x="15" y="107"/>
                    </a:cubicBezTo>
                    <a:cubicBezTo>
                      <a:pt x="16" y="100"/>
                      <a:pt x="16" y="99"/>
                      <a:pt x="16" y="99"/>
                    </a:cubicBezTo>
                    <a:cubicBezTo>
                      <a:pt x="16" y="99"/>
                      <a:pt x="12" y="96"/>
                      <a:pt x="13" y="92"/>
                    </a:cubicBezTo>
                    <a:cubicBezTo>
                      <a:pt x="14" y="88"/>
                      <a:pt x="15" y="89"/>
                      <a:pt x="14" y="88"/>
                    </a:cubicBezTo>
                    <a:cubicBezTo>
                      <a:pt x="14" y="87"/>
                      <a:pt x="14" y="87"/>
                      <a:pt x="12" y="85"/>
                    </a:cubicBezTo>
                    <a:cubicBezTo>
                      <a:pt x="11" y="84"/>
                      <a:pt x="11" y="84"/>
                      <a:pt x="11" y="83"/>
                    </a:cubicBezTo>
                    <a:cubicBezTo>
                      <a:pt x="10" y="82"/>
                      <a:pt x="10" y="80"/>
                      <a:pt x="10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9" y="80"/>
                      <a:pt x="0" y="173"/>
                      <a:pt x="92" y="187"/>
                    </a:cubicBezTo>
                    <a:cubicBezTo>
                      <a:pt x="92" y="187"/>
                      <a:pt x="71" y="182"/>
                      <a:pt x="69" y="178"/>
                    </a:cubicBezTo>
                    <a:cubicBezTo>
                      <a:pt x="69" y="178"/>
                      <a:pt x="69" y="174"/>
                      <a:pt x="70" y="174"/>
                    </a:cubicBezTo>
                    <a:cubicBezTo>
                      <a:pt x="71" y="174"/>
                      <a:pt x="72" y="175"/>
                      <a:pt x="73" y="174"/>
                    </a:cubicBezTo>
                    <a:cubicBezTo>
                      <a:pt x="75" y="173"/>
                      <a:pt x="76" y="171"/>
                      <a:pt x="76" y="171"/>
                    </a:cubicBezTo>
                    <a:cubicBezTo>
                      <a:pt x="76" y="173"/>
                      <a:pt x="76" y="173"/>
                      <a:pt x="76" y="173"/>
                    </a:cubicBezTo>
                    <a:cubicBezTo>
                      <a:pt x="76" y="173"/>
                      <a:pt x="75" y="173"/>
                      <a:pt x="79" y="173"/>
                    </a:cubicBezTo>
                    <a:cubicBezTo>
                      <a:pt x="83" y="172"/>
                      <a:pt x="83" y="172"/>
                      <a:pt x="85" y="172"/>
                    </a:cubicBezTo>
                    <a:cubicBezTo>
                      <a:pt x="86" y="171"/>
                      <a:pt x="88" y="168"/>
                      <a:pt x="89" y="170"/>
                    </a:cubicBezTo>
                    <a:cubicBezTo>
                      <a:pt x="90" y="172"/>
                      <a:pt x="88" y="171"/>
                      <a:pt x="90" y="172"/>
                    </a:cubicBezTo>
                    <a:cubicBezTo>
                      <a:pt x="92" y="173"/>
                      <a:pt x="96" y="171"/>
                      <a:pt x="96" y="171"/>
                    </a:cubicBezTo>
                    <a:cubicBezTo>
                      <a:pt x="96" y="171"/>
                      <a:pt x="102" y="172"/>
                      <a:pt x="103" y="171"/>
                    </a:cubicBezTo>
                    <a:cubicBezTo>
                      <a:pt x="103" y="170"/>
                      <a:pt x="103" y="169"/>
                      <a:pt x="105" y="169"/>
                    </a:cubicBezTo>
                    <a:cubicBezTo>
                      <a:pt x="106" y="170"/>
                      <a:pt x="106" y="171"/>
                      <a:pt x="106" y="171"/>
                    </a:cubicBezTo>
                    <a:cubicBezTo>
                      <a:pt x="103" y="173"/>
                      <a:pt x="103" y="173"/>
                      <a:pt x="103" y="173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99" y="176"/>
                      <a:pt x="98" y="176"/>
                      <a:pt x="99" y="177"/>
                    </a:cubicBezTo>
                    <a:cubicBezTo>
                      <a:pt x="101" y="178"/>
                      <a:pt x="101" y="177"/>
                      <a:pt x="103" y="178"/>
                    </a:cubicBezTo>
                    <a:cubicBezTo>
                      <a:pt x="104" y="178"/>
                      <a:pt x="108" y="181"/>
                      <a:pt x="109" y="179"/>
                    </a:cubicBezTo>
                    <a:cubicBezTo>
                      <a:pt x="110" y="177"/>
                      <a:pt x="110" y="177"/>
                      <a:pt x="111" y="176"/>
                    </a:cubicBezTo>
                    <a:cubicBezTo>
                      <a:pt x="111" y="175"/>
                      <a:pt x="111" y="173"/>
                      <a:pt x="113" y="173"/>
                    </a:cubicBezTo>
                    <a:cubicBezTo>
                      <a:pt x="114" y="173"/>
                      <a:pt x="116" y="174"/>
                      <a:pt x="116" y="174"/>
                    </a:cubicBezTo>
                    <a:cubicBezTo>
                      <a:pt x="114" y="177"/>
                      <a:pt x="114" y="177"/>
                      <a:pt x="114" y="177"/>
                    </a:cubicBezTo>
                    <a:cubicBezTo>
                      <a:pt x="114" y="177"/>
                      <a:pt x="117" y="177"/>
                      <a:pt x="118" y="177"/>
                    </a:cubicBezTo>
                    <a:cubicBezTo>
                      <a:pt x="119" y="177"/>
                      <a:pt x="120" y="178"/>
                      <a:pt x="121" y="177"/>
                    </a:cubicBezTo>
                    <a:cubicBezTo>
                      <a:pt x="123" y="175"/>
                      <a:pt x="123" y="175"/>
                      <a:pt x="124" y="175"/>
                    </a:cubicBezTo>
                    <a:cubicBezTo>
                      <a:pt x="126" y="175"/>
                      <a:pt x="128" y="174"/>
                      <a:pt x="129" y="174"/>
                    </a:cubicBezTo>
                    <a:cubicBezTo>
                      <a:pt x="129" y="175"/>
                      <a:pt x="131" y="175"/>
                      <a:pt x="131" y="175"/>
                    </a:cubicBezTo>
                    <a:cubicBezTo>
                      <a:pt x="132" y="175"/>
                      <a:pt x="135" y="177"/>
                      <a:pt x="136" y="177"/>
                    </a:cubicBezTo>
                    <a:cubicBezTo>
                      <a:pt x="137" y="176"/>
                      <a:pt x="141" y="177"/>
                      <a:pt x="141" y="177"/>
                    </a:cubicBezTo>
                    <a:cubicBezTo>
                      <a:pt x="141" y="177"/>
                      <a:pt x="130" y="186"/>
                      <a:pt x="107" y="187"/>
                    </a:cubicBezTo>
                    <a:cubicBezTo>
                      <a:pt x="107" y="187"/>
                      <a:pt x="158" y="189"/>
                      <a:pt x="187" y="139"/>
                    </a:cubicBezTo>
                    <a:cubicBezTo>
                      <a:pt x="216" y="89"/>
                      <a:pt x="196" y="25"/>
                      <a:pt x="130" y="3"/>
                    </a:cubicBezTo>
                    <a:cubicBezTo>
                      <a:pt x="130" y="3"/>
                      <a:pt x="179" y="21"/>
                      <a:pt x="192" y="68"/>
                    </a:cubicBezTo>
                    <a:cubicBezTo>
                      <a:pt x="192" y="69"/>
                      <a:pt x="192" y="69"/>
                      <a:pt x="192" y="69"/>
                    </a:cubicBezTo>
                    <a:cubicBezTo>
                      <a:pt x="191" y="68"/>
                      <a:pt x="191" y="68"/>
                      <a:pt x="190" y="66"/>
                    </a:cubicBezTo>
                    <a:cubicBezTo>
                      <a:pt x="188" y="64"/>
                      <a:pt x="189" y="64"/>
                      <a:pt x="188" y="63"/>
                    </a:cubicBezTo>
                    <a:cubicBezTo>
                      <a:pt x="188" y="61"/>
                      <a:pt x="188" y="62"/>
                      <a:pt x="187" y="61"/>
                    </a:cubicBezTo>
                    <a:cubicBezTo>
                      <a:pt x="186" y="59"/>
                      <a:pt x="185" y="60"/>
                      <a:pt x="184" y="59"/>
                    </a:cubicBezTo>
                    <a:cubicBezTo>
                      <a:pt x="184" y="58"/>
                      <a:pt x="183" y="55"/>
                      <a:pt x="182" y="54"/>
                    </a:cubicBezTo>
                    <a:cubicBezTo>
                      <a:pt x="181" y="53"/>
                      <a:pt x="179" y="53"/>
                      <a:pt x="178" y="53"/>
                    </a:cubicBezTo>
                    <a:cubicBezTo>
                      <a:pt x="178" y="53"/>
                      <a:pt x="178" y="51"/>
                      <a:pt x="178" y="53"/>
                    </a:cubicBezTo>
                    <a:cubicBezTo>
                      <a:pt x="177" y="54"/>
                      <a:pt x="179" y="55"/>
                      <a:pt x="179" y="55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79" y="59"/>
                      <a:pt x="180" y="62"/>
                      <a:pt x="180" y="63"/>
                    </a:cubicBezTo>
                    <a:cubicBezTo>
                      <a:pt x="180" y="64"/>
                      <a:pt x="179" y="66"/>
                      <a:pt x="179" y="66"/>
                    </a:cubicBezTo>
                    <a:cubicBezTo>
                      <a:pt x="179" y="66"/>
                      <a:pt x="179" y="69"/>
                      <a:pt x="178" y="70"/>
                    </a:cubicBezTo>
                    <a:cubicBezTo>
                      <a:pt x="177" y="70"/>
                      <a:pt x="172" y="71"/>
                      <a:pt x="172" y="71"/>
                    </a:cubicBezTo>
                    <a:cubicBezTo>
                      <a:pt x="172" y="71"/>
                      <a:pt x="170" y="69"/>
                      <a:pt x="169" y="68"/>
                    </a:cubicBezTo>
                    <a:cubicBezTo>
                      <a:pt x="169" y="66"/>
                      <a:pt x="166" y="66"/>
                      <a:pt x="165" y="65"/>
                    </a:cubicBezTo>
                    <a:cubicBezTo>
                      <a:pt x="165" y="64"/>
                      <a:pt x="166" y="63"/>
                      <a:pt x="165" y="61"/>
                    </a:cubicBezTo>
                    <a:cubicBezTo>
                      <a:pt x="163" y="59"/>
                      <a:pt x="165" y="60"/>
                      <a:pt x="163" y="58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1" y="57"/>
                      <a:pt x="157" y="55"/>
                      <a:pt x="158" y="58"/>
                    </a:cubicBezTo>
                    <a:cubicBezTo>
                      <a:pt x="160" y="60"/>
                      <a:pt x="158" y="62"/>
                      <a:pt x="159" y="62"/>
                    </a:cubicBezTo>
                    <a:cubicBezTo>
                      <a:pt x="160" y="63"/>
                      <a:pt x="161" y="62"/>
                      <a:pt x="162" y="64"/>
                    </a:cubicBezTo>
                    <a:cubicBezTo>
                      <a:pt x="163" y="66"/>
                      <a:pt x="163" y="67"/>
                      <a:pt x="164" y="67"/>
                    </a:cubicBezTo>
                    <a:cubicBezTo>
                      <a:pt x="164" y="68"/>
                      <a:pt x="165" y="71"/>
                      <a:pt x="165" y="71"/>
                    </a:cubicBezTo>
                    <a:cubicBezTo>
                      <a:pt x="166" y="71"/>
                      <a:pt x="169" y="71"/>
                      <a:pt x="169" y="72"/>
                    </a:cubicBezTo>
                    <a:cubicBezTo>
                      <a:pt x="168" y="73"/>
                      <a:pt x="167" y="75"/>
                      <a:pt x="169" y="75"/>
                    </a:cubicBezTo>
                    <a:cubicBezTo>
                      <a:pt x="170" y="76"/>
                      <a:pt x="170" y="76"/>
                      <a:pt x="171" y="76"/>
                    </a:cubicBezTo>
                    <a:cubicBezTo>
                      <a:pt x="172" y="76"/>
                      <a:pt x="172" y="76"/>
                      <a:pt x="173" y="76"/>
                    </a:cubicBezTo>
                    <a:cubicBezTo>
                      <a:pt x="175" y="75"/>
                      <a:pt x="176" y="75"/>
                      <a:pt x="176" y="75"/>
                    </a:cubicBezTo>
                    <a:cubicBezTo>
                      <a:pt x="176" y="75"/>
                      <a:pt x="178" y="77"/>
                      <a:pt x="178" y="77"/>
                    </a:cubicBezTo>
                    <a:cubicBezTo>
                      <a:pt x="178" y="78"/>
                      <a:pt x="178" y="82"/>
                      <a:pt x="178" y="82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6" y="85"/>
                      <a:pt x="176" y="92"/>
                      <a:pt x="175" y="92"/>
                    </a:cubicBezTo>
                    <a:cubicBezTo>
                      <a:pt x="174" y="92"/>
                      <a:pt x="173" y="95"/>
                      <a:pt x="172" y="95"/>
                    </a:cubicBezTo>
                    <a:cubicBezTo>
                      <a:pt x="171" y="96"/>
                      <a:pt x="171" y="100"/>
                      <a:pt x="171" y="100"/>
                    </a:cubicBezTo>
                    <a:cubicBezTo>
                      <a:pt x="169" y="103"/>
                      <a:pt x="169" y="103"/>
                      <a:pt x="169" y="103"/>
                    </a:cubicBezTo>
                    <a:cubicBezTo>
                      <a:pt x="169" y="103"/>
                      <a:pt x="169" y="106"/>
                      <a:pt x="169" y="107"/>
                    </a:cubicBezTo>
                    <a:cubicBezTo>
                      <a:pt x="169" y="108"/>
                      <a:pt x="170" y="111"/>
                      <a:pt x="169" y="113"/>
                    </a:cubicBezTo>
                    <a:cubicBezTo>
                      <a:pt x="169" y="115"/>
                      <a:pt x="166" y="117"/>
                      <a:pt x="166" y="117"/>
                    </a:cubicBezTo>
                    <a:cubicBezTo>
                      <a:pt x="166" y="117"/>
                      <a:pt x="170" y="120"/>
                      <a:pt x="168" y="120"/>
                    </a:cubicBezTo>
                    <a:cubicBezTo>
                      <a:pt x="166" y="120"/>
                      <a:pt x="164" y="123"/>
                      <a:pt x="164" y="124"/>
                    </a:cubicBezTo>
                    <a:cubicBezTo>
                      <a:pt x="163" y="124"/>
                      <a:pt x="164" y="126"/>
                      <a:pt x="163" y="126"/>
                    </a:cubicBezTo>
                    <a:cubicBezTo>
                      <a:pt x="161" y="126"/>
                      <a:pt x="159" y="126"/>
                      <a:pt x="159" y="127"/>
                    </a:cubicBezTo>
                    <a:cubicBezTo>
                      <a:pt x="159" y="128"/>
                      <a:pt x="159" y="130"/>
                      <a:pt x="159" y="130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39"/>
                      <a:pt x="152" y="141"/>
                      <a:pt x="151" y="142"/>
                    </a:cubicBezTo>
                    <a:cubicBezTo>
                      <a:pt x="150" y="142"/>
                      <a:pt x="145" y="144"/>
                      <a:pt x="144" y="144"/>
                    </a:cubicBezTo>
                    <a:cubicBezTo>
                      <a:pt x="144" y="145"/>
                      <a:pt x="141" y="147"/>
                      <a:pt x="139" y="147"/>
                    </a:cubicBezTo>
                    <a:cubicBezTo>
                      <a:pt x="138" y="147"/>
                      <a:pt x="140" y="150"/>
                      <a:pt x="138" y="147"/>
                    </a:cubicBezTo>
                    <a:cubicBezTo>
                      <a:pt x="137" y="143"/>
                      <a:pt x="138" y="145"/>
                      <a:pt x="136" y="142"/>
                    </a:cubicBezTo>
                    <a:cubicBezTo>
                      <a:pt x="135" y="138"/>
                      <a:pt x="135" y="141"/>
                      <a:pt x="135" y="138"/>
                    </a:cubicBezTo>
                    <a:cubicBezTo>
                      <a:pt x="135" y="136"/>
                      <a:pt x="135" y="138"/>
                      <a:pt x="135" y="136"/>
                    </a:cubicBezTo>
                    <a:cubicBezTo>
                      <a:pt x="135" y="133"/>
                      <a:pt x="135" y="135"/>
                      <a:pt x="134" y="132"/>
                    </a:cubicBezTo>
                    <a:cubicBezTo>
                      <a:pt x="133" y="129"/>
                      <a:pt x="133" y="130"/>
                      <a:pt x="131" y="128"/>
                    </a:cubicBezTo>
                    <a:cubicBezTo>
                      <a:pt x="129" y="127"/>
                      <a:pt x="128" y="128"/>
                      <a:pt x="129" y="126"/>
                    </a:cubicBezTo>
                    <a:cubicBezTo>
                      <a:pt x="130" y="123"/>
                      <a:pt x="130" y="126"/>
                      <a:pt x="130" y="123"/>
                    </a:cubicBezTo>
                    <a:cubicBezTo>
                      <a:pt x="131" y="120"/>
                      <a:pt x="130" y="119"/>
                      <a:pt x="132" y="118"/>
                    </a:cubicBezTo>
                    <a:cubicBezTo>
                      <a:pt x="134" y="117"/>
                      <a:pt x="135" y="117"/>
                      <a:pt x="135" y="115"/>
                    </a:cubicBezTo>
                    <a:cubicBezTo>
                      <a:pt x="135" y="113"/>
                      <a:pt x="135" y="112"/>
                      <a:pt x="134" y="111"/>
                    </a:cubicBezTo>
                    <a:cubicBezTo>
                      <a:pt x="134" y="110"/>
                      <a:pt x="132" y="108"/>
                      <a:pt x="132" y="108"/>
                    </a:cubicBezTo>
                    <a:cubicBezTo>
                      <a:pt x="132" y="107"/>
                      <a:pt x="132" y="107"/>
                      <a:pt x="130" y="105"/>
                    </a:cubicBezTo>
                    <a:cubicBezTo>
                      <a:pt x="129" y="103"/>
                      <a:pt x="128" y="102"/>
                      <a:pt x="128" y="102"/>
                    </a:cubicBezTo>
                    <a:cubicBezTo>
                      <a:pt x="128" y="102"/>
                      <a:pt x="128" y="98"/>
                      <a:pt x="128" y="96"/>
                    </a:cubicBezTo>
                    <a:cubicBezTo>
                      <a:pt x="128" y="94"/>
                      <a:pt x="127" y="97"/>
                      <a:pt x="128" y="94"/>
                    </a:cubicBezTo>
                    <a:cubicBezTo>
                      <a:pt x="128" y="91"/>
                      <a:pt x="129" y="90"/>
                      <a:pt x="129" y="90"/>
                    </a:cubicBezTo>
                    <a:cubicBezTo>
                      <a:pt x="129" y="90"/>
                      <a:pt x="125" y="87"/>
                      <a:pt x="124" y="88"/>
                    </a:cubicBezTo>
                    <a:cubicBezTo>
                      <a:pt x="123" y="88"/>
                      <a:pt x="123" y="90"/>
                      <a:pt x="121" y="88"/>
                    </a:cubicBezTo>
                    <a:cubicBezTo>
                      <a:pt x="119" y="87"/>
                      <a:pt x="119" y="86"/>
                      <a:pt x="119" y="85"/>
                    </a:cubicBezTo>
                    <a:cubicBezTo>
                      <a:pt x="118" y="85"/>
                      <a:pt x="117" y="85"/>
                      <a:pt x="116" y="85"/>
                    </a:cubicBezTo>
                    <a:cubicBezTo>
                      <a:pt x="114" y="86"/>
                      <a:pt x="112" y="86"/>
                      <a:pt x="110" y="87"/>
                    </a:cubicBezTo>
                    <a:cubicBezTo>
                      <a:pt x="108" y="88"/>
                      <a:pt x="107" y="88"/>
                      <a:pt x="105" y="88"/>
                    </a:cubicBezTo>
                    <a:cubicBezTo>
                      <a:pt x="102" y="88"/>
                      <a:pt x="99" y="89"/>
                      <a:pt x="97" y="88"/>
                    </a:cubicBezTo>
                    <a:cubicBezTo>
                      <a:pt x="95" y="86"/>
                      <a:pt x="95" y="88"/>
                      <a:pt x="94" y="86"/>
                    </a:cubicBezTo>
                    <a:cubicBezTo>
                      <a:pt x="93" y="84"/>
                      <a:pt x="94" y="84"/>
                      <a:pt x="92" y="83"/>
                    </a:cubicBezTo>
                    <a:cubicBezTo>
                      <a:pt x="90" y="82"/>
                      <a:pt x="90" y="83"/>
                      <a:pt x="89" y="81"/>
                    </a:cubicBezTo>
                    <a:cubicBezTo>
                      <a:pt x="89" y="79"/>
                      <a:pt x="90" y="79"/>
                      <a:pt x="89" y="77"/>
                    </a:cubicBezTo>
                    <a:cubicBezTo>
                      <a:pt x="87" y="75"/>
                      <a:pt x="90" y="78"/>
                      <a:pt x="87" y="75"/>
                    </a:cubicBezTo>
                    <a:cubicBezTo>
                      <a:pt x="85" y="73"/>
                      <a:pt x="84" y="75"/>
                      <a:pt x="85" y="73"/>
                    </a:cubicBezTo>
                    <a:cubicBezTo>
                      <a:pt x="86" y="71"/>
                      <a:pt x="86" y="72"/>
                      <a:pt x="86" y="69"/>
                    </a:cubicBezTo>
                    <a:cubicBezTo>
                      <a:pt x="86" y="67"/>
                      <a:pt x="90" y="70"/>
                      <a:pt x="88" y="65"/>
                    </a:cubicBezTo>
                    <a:cubicBezTo>
                      <a:pt x="85" y="60"/>
                      <a:pt x="85" y="61"/>
                      <a:pt x="87" y="57"/>
                    </a:cubicBezTo>
                    <a:cubicBezTo>
                      <a:pt x="89" y="53"/>
                      <a:pt x="92" y="52"/>
                      <a:pt x="93" y="51"/>
                    </a:cubicBezTo>
                    <a:cubicBezTo>
                      <a:pt x="93" y="50"/>
                      <a:pt x="94" y="48"/>
                      <a:pt x="95" y="47"/>
                    </a:cubicBezTo>
                    <a:cubicBezTo>
                      <a:pt x="96" y="46"/>
                      <a:pt x="95" y="46"/>
                      <a:pt x="97" y="46"/>
                    </a:cubicBezTo>
                    <a:cubicBezTo>
                      <a:pt x="99" y="46"/>
                      <a:pt x="101" y="45"/>
                      <a:pt x="103" y="44"/>
                    </a:cubicBezTo>
                    <a:cubicBezTo>
                      <a:pt x="104" y="43"/>
                      <a:pt x="106" y="41"/>
                      <a:pt x="107" y="40"/>
                    </a:cubicBezTo>
                    <a:cubicBezTo>
                      <a:pt x="107" y="40"/>
                      <a:pt x="107" y="41"/>
                      <a:pt x="109" y="40"/>
                    </a:cubicBezTo>
                    <a:cubicBezTo>
                      <a:pt x="111" y="40"/>
                      <a:pt x="111" y="39"/>
                      <a:pt x="113" y="39"/>
                    </a:cubicBezTo>
                    <a:cubicBezTo>
                      <a:pt x="114" y="39"/>
                      <a:pt x="111" y="40"/>
                      <a:pt x="115" y="39"/>
                    </a:cubicBezTo>
                    <a:cubicBezTo>
                      <a:pt x="119" y="39"/>
                      <a:pt x="118" y="39"/>
                      <a:pt x="119" y="39"/>
                    </a:cubicBezTo>
                    <a:cubicBezTo>
                      <a:pt x="120" y="39"/>
                      <a:pt x="119" y="39"/>
                      <a:pt x="121" y="39"/>
                    </a:cubicBezTo>
                    <a:cubicBezTo>
                      <a:pt x="122" y="39"/>
                      <a:pt x="122" y="36"/>
                      <a:pt x="122" y="39"/>
                    </a:cubicBezTo>
                    <a:cubicBezTo>
                      <a:pt x="123" y="43"/>
                      <a:pt x="121" y="44"/>
                      <a:pt x="124" y="44"/>
                    </a:cubicBezTo>
                    <a:cubicBezTo>
                      <a:pt x="126" y="45"/>
                      <a:pt x="124" y="45"/>
                      <a:pt x="126" y="45"/>
                    </a:cubicBezTo>
                    <a:cubicBezTo>
                      <a:pt x="129" y="45"/>
                      <a:pt x="128" y="45"/>
                      <a:pt x="130" y="46"/>
                    </a:cubicBezTo>
                    <a:cubicBezTo>
                      <a:pt x="131" y="46"/>
                      <a:pt x="132" y="47"/>
                      <a:pt x="134" y="47"/>
                    </a:cubicBezTo>
                    <a:cubicBezTo>
                      <a:pt x="136" y="47"/>
                      <a:pt x="133" y="50"/>
                      <a:pt x="136" y="47"/>
                    </a:cubicBezTo>
                    <a:cubicBezTo>
                      <a:pt x="139" y="44"/>
                      <a:pt x="133" y="44"/>
                      <a:pt x="139" y="44"/>
                    </a:cubicBezTo>
                    <a:cubicBezTo>
                      <a:pt x="144" y="45"/>
                      <a:pt x="144" y="46"/>
                      <a:pt x="145" y="45"/>
                    </a:cubicBezTo>
                    <a:cubicBezTo>
                      <a:pt x="146" y="45"/>
                      <a:pt x="146" y="46"/>
                      <a:pt x="148" y="45"/>
                    </a:cubicBezTo>
                    <a:cubicBezTo>
                      <a:pt x="151" y="44"/>
                      <a:pt x="151" y="44"/>
                      <a:pt x="152" y="44"/>
                    </a:cubicBezTo>
                    <a:cubicBezTo>
                      <a:pt x="153" y="45"/>
                      <a:pt x="153" y="47"/>
                      <a:pt x="154" y="45"/>
                    </a:cubicBezTo>
                    <a:cubicBezTo>
                      <a:pt x="154" y="43"/>
                      <a:pt x="156" y="43"/>
                      <a:pt x="154" y="42"/>
                    </a:cubicBezTo>
                    <a:cubicBezTo>
                      <a:pt x="151" y="41"/>
                      <a:pt x="150" y="42"/>
                      <a:pt x="150" y="40"/>
                    </a:cubicBezTo>
                    <a:cubicBezTo>
                      <a:pt x="149" y="39"/>
                      <a:pt x="152" y="39"/>
                      <a:pt x="149" y="39"/>
                    </a:cubicBezTo>
                    <a:cubicBezTo>
                      <a:pt x="146" y="38"/>
                      <a:pt x="147" y="38"/>
                      <a:pt x="145" y="38"/>
                    </a:cubicBezTo>
                    <a:cubicBezTo>
                      <a:pt x="143" y="37"/>
                      <a:pt x="141" y="39"/>
                      <a:pt x="140" y="38"/>
                    </a:cubicBezTo>
                    <a:cubicBezTo>
                      <a:pt x="140" y="36"/>
                      <a:pt x="136" y="39"/>
                      <a:pt x="140" y="36"/>
                    </a:cubicBezTo>
                    <a:cubicBezTo>
                      <a:pt x="143" y="32"/>
                      <a:pt x="142" y="31"/>
                      <a:pt x="144" y="32"/>
                    </a:cubicBezTo>
                    <a:cubicBezTo>
                      <a:pt x="147" y="32"/>
                      <a:pt x="146" y="34"/>
                      <a:pt x="148" y="33"/>
                    </a:cubicBezTo>
                    <a:cubicBezTo>
                      <a:pt x="149" y="32"/>
                      <a:pt x="152" y="31"/>
                      <a:pt x="149" y="29"/>
                    </a:cubicBezTo>
                    <a:cubicBezTo>
                      <a:pt x="146" y="27"/>
                      <a:pt x="148" y="28"/>
                      <a:pt x="145" y="26"/>
                    </a:cubicBezTo>
                    <a:cubicBezTo>
                      <a:pt x="142" y="25"/>
                      <a:pt x="140" y="32"/>
                      <a:pt x="139" y="31"/>
                    </a:cubicBezTo>
                    <a:cubicBezTo>
                      <a:pt x="137" y="30"/>
                      <a:pt x="137" y="29"/>
                      <a:pt x="136" y="30"/>
                    </a:cubicBezTo>
                    <a:cubicBezTo>
                      <a:pt x="135" y="30"/>
                      <a:pt x="135" y="32"/>
                      <a:pt x="135" y="34"/>
                    </a:cubicBezTo>
                    <a:cubicBezTo>
                      <a:pt x="134" y="36"/>
                      <a:pt x="136" y="36"/>
                      <a:pt x="133" y="35"/>
                    </a:cubicBezTo>
                    <a:cubicBezTo>
                      <a:pt x="130" y="34"/>
                      <a:pt x="136" y="34"/>
                      <a:pt x="130" y="32"/>
                    </a:cubicBezTo>
                    <a:cubicBezTo>
                      <a:pt x="124" y="30"/>
                      <a:pt x="121" y="30"/>
                      <a:pt x="120" y="31"/>
                    </a:cubicBezTo>
                    <a:cubicBezTo>
                      <a:pt x="120" y="32"/>
                      <a:pt x="118" y="32"/>
                      <a:pt x="118" y="32"/>
                    </a:cubicBezTo>
                    <a:cubicBezTo>
                      <a:pt x="117" y="33"/>
                      <a:pt x="120" y="35"/>
                      <a:pt x="117" y="33"/>
                    </a:cubicBezTo>
                    <a:cubicBezTo>
                      <a:pt x="114" y="32"/>
                      <a:pt x="112" y="34"/>
                      <a:pt x="112" y="34"/>
                    </a:cubicBezTo>
                    <a:cubicBezTo>
                      <a:pt x="112" y="34"/>
                      <a:pt x="111" y="34"/>
                      <a:pt x="110" y="34"/>
                    </a:cubicBezTo>
                    <a:cubicBezTo>
                      <a:pt x="109" y="35"/>
                      <a:pt x="106" y="36"/>
                      <a:pt x="105" y="36"/>
                    </a:cubicBezTo>
                    <a:cubicBezTo>
                      <a:pt x="104" y="35"/>
                      <a:pt x="101" y="36"/>
                      <a:pt x="103" y="33"/>
                    </a:cubicBezTo>
                    <a:cubicBezTo>
                      <a:pt x="106" y="30"/>
                      <a:pt x="104" y="32"/>
                      <a:pt x="108" y="30"/>
                    </a:cubicBezTo>
                    <a:cubicBezTo>
                      <a:pt x="111" y="28"/>
                      <a:pt x="117" y="28"/>
                      <a:pt x="112" y="27"/>
                    </a:cubicBezTo>
                    <a:cubicBezTo>
                      <a:pt x="107" y="26"/>
                      <a:pt x="115" y="26"/>
                      <a:pt x="108" y="23"/>
                    </a:cubicBezTo>
                    <a:cubicBezTo>
                      <a:pt x="102" y="20"/>
                      <a:pt x="102" y="24"/>
                      <a:pt x="102" y="20"/>
                    </a:cubicBezTo>
                    <a:cubicBezTo>
                      <a:pt x="102" y="16"/>
                      <a:pt x="101" y="15"/>
                      <a:pt x="100" y="16"/>
                    </a:cubicBezTo>
                    <a:cubicBezTo>
                      <a:pt x="99" y="16"/>
                      <a:pt x="95" y="17"/>
                      <a:pt x="93" y="17"/>
                    </a:cubicBezTo>
                    <a:cubicBezTo>
                      <a:pt x="92" y="17"/>
                      <a:pt x="94" y="19"/>
                      <a:pt x="91" y="17"/>
                    </a:cubicBezTo>
                    <a:cubicBezTo>
                      <a:pt x="88" y="15"/>
                      <a:pt x="87" y="18"/>
                      <a:pt x="88" y="15"/>
                    </a:cubicBezTo>
                    <a:cubicBezTo>
                      <a:pt x="89" y="12"/>
                      <a:pt x="89" y="12"/>
                      <a:pt x="91" y="10"/>
                    </a:cubicBezTo>
                    <a:cubicBezTo>
                      <a:pt x="93" y="9"/>
                      <a:pt x="92" y="3"/>
                      <a:pt x="97" y="5"/>
                    </a:cubicBezTo>
                    <a:cubicBezTo>
                      <a:pt x="101" y="7"/>
                      <a:pt x="99" y="7"/>
                      <a:pt x="103" y="7"/>
                    </a:cubicBezTo>
                    <a:cubicBezTo>
                      <a:pt x="106" y="7"/>
                      <a:pt x="108" y="7"/>
                      <a:pt x="108" y="6"/>
                    </a:cubicBezTo>
                    <a:cubicBezTo>
                      <a:pt x="108" y="5"/>
                      <a:pt x="104" y="3"/>
                      <a:pt x="104" y="3"/>
                    </a:cubicBezTo>
                    <a:cubicBezTo>
                      <a:pt x="104" y="3"/>
                      <a:pt x="103" y="4"/>
                      <a:pt x="103" y="3"/>
                    </a:cubicBezTo>
                    <a:cubicBezTo>
                      <a:pt x="103" y="2"/>
                      <a:pt x="104" y="1"/>
                      <a:pt x="104" y="1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0"/>
                      <a:pt x="91" y="0"/>
                      <a:pt x="88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09" name="Freeform 85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4567238" y="2873375"/>
                <a:ext cx="77788" cy="93663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27"/>
                  </a:cxn>
                  <a:cxn ang="0">
                    <a:pos x="24" y="43"/>
                  </a:cxn>
                  <a:cxn ang="0">
                    <a:pos x="1" y="61"/>
                  </a:cxn>
                  <a:cxn ang="0">
                    <a:pos x="62" y="73"/>
                  </a:cxn>
                  <a:cxn ang="0">
                    <a:pos x="62" y="0"/>
                  </a:cxn>
                  <a:cxn ang="0">
                    <a:pos x="43" y="5"/>
                  </a:cxn>
                </a:cxnLst>
                <a:rect l="0" t="0" r="r" b="b"/>
                <a:pathLst>
                  <a:path w="62" h="73">
                    <a:moveTo>
                      <a:pt x="43" y="5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7"/>
                      <a:pt x="37" y="38"/>
                      <a:pt x="24" y="43"/>
                    </a:cubicBezTo>
                    <a:cubicBezTo>
                      <a:pt x="12" y="47"/>
                      <a:pt x="0" y="54"/>
                      <a:pt x="1" y="61"/>
                    </a:cubicBezTo>
                    <a:cubicBezTo>
                      <a:pt x="2" y="67"/>
                      <a:pt x="17" y="73"/>
                      <a:pt x="62" y="73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43" y="5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10" name="Freeform 86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4637088" y="2873375"/>
                <a:ext cx="74613" cy="9366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27"/>
                  </a:cxn>
                  <a:cxn ang="0">
                    <a:pos x="30" y="43"/>
                  </a:cxn>
                  <a:cxn ang="0">
                    <a:pos x="57" y="61"/>
                  </a:cxn>
                  <a:cxn ang="0">
                    <a:pos x="0" y="73"/>
                  </a:cxn>
                  <a:cxn ang="0">
                    <a:pos x="0" y="0"/>
                  </a:cxn>
                  <a:cxn ang="0">
                    <a:pos x="12" y="5"/>
                  </a:cxn>
                </a:cxnLst>
                <a:rect l="0" t="0" r="r" b="b"/>
                <a:pathLst>
                  <a:path w="58" h="73">
                    <a:moveTo>
                      <a:pt x="12" y="5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7" y="38"/>
                      <a:pt x="30" y="43"/>
                    </a:cubicBezTo>
                    <a:cubicBezTo>
                      <a:pt x="43" y="47"/>
                      <a:pt x="58" y="54"/>
                      <a:pt x="57" y="61"/>
                    </a:cubicBezTo>
                    <a:cubicBezTo>
                      <a:pt x="56" y="67"/>
                      <a:pt x="32" y="73"/>
                      <a:pt x="0" y="7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11" name="Freeform 87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4506913" y="2606675"/>
                <a:ext cx="274638" cy="277813"/>
              </a:xfrm>
              <a:custGeom>
                <a:avLst/>
                <a:gdLst/>
                <a:ahLst/>
                <a:cxnLst>
                  <a:cxn ang="0">
                    <a:pos x="160" y="11"/>
                  </a:cxn>
                  <a:cxn ang="0">
                    <a:pos x="204" y="97"/>
                  </a:cxn>
                  <a:cxn ang="0">
                    <a:pos x="97" y="205"/>
                  </a:cxn>
                  <a:cxn ang="0">
                    <a:pos x="11" y="162"/>
                  </a:cxn>
                  <a:cxn ang="0">
                    <a:pos x="0" y="171"/>
                  </a:cxn>
                  <a:cxn ang="0">
                    <a:pos x="97" y="219"/>
                  </a:cxn>
                  <a:cxn ang="0">
                    <a:pos x="218" y="97"/>
                  </a:cxn>
                  <a:cxn ang="0">
                    <a:pos x="169" y="0"/>
                  </a:cxn>
                  <a:cxn ang="0">
                    <a:pos x="160" y="11"/>
                  </a:cxn>
                </a:cxnLst>
                <a:rect l="0" t="0" r="r" b="b"/>
                <a:pathLst>
                  <a:path w="218" h="219">
                    <a:moveTo>
                      <a:pt x="160" y="11"/>
                    </a:moveTo>
                    <a:cubicBezTo>
                      <a:pt x="187" y="30"/>
                      <a:pt x="204" y="62"/>
                      <a:pt x="204" y="97"/>
                    </a:cubicBezTo>
                    <a:cubicBezTo>
                      <a:pt x="204" y="157"/>
                      <a:pt x="156" y="205"/>
                      <a:pt x="97" y="205"/>
                    </a:cubicBezTo>
                    <a:cubicBezTo>
                      <a:pt x="62" y="205"/>
                      <a:pt x="31" y="188"/>
                      <a:pt x="11" y="16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22" y="200"/>
                      <a:pt x="57" y="219"/>
                      <a:pt x="97" y="219"/>
                    </a:cubicBezTo>
                    <a:cubicBezTo>
                      <a:pt x="164" y="219"/>
                      <a:pt x="218" y="165"/>
                      <a:pt x="218" y="97"/>
                    </a:cubicBezTo>
                    <a:cubicBezTo>
                      <a:pt x="218" y="57"/>
                      <a:pt x="199" y="22"/>
                      <a:pt x="169" y="0"/>
                    </a:cubicBezTo>
                    <a:lnTo>
                      <a:pt x="160" y="11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12" name="Freeform 88"/>
              <p:cNvSpPr>
                <a:spLocks noEditPoint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8500" y="2609850"/>
                <a:ext cx="244475" cy="2444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97"/>
                  </a:cxn>
                  <a:cxn ang="0">
                    <a:pos x="96" y="193"/>
                  </a:cxn>
                  <a:cxn ang="0">
                    <a:pos x="193" y="97"/>
                  </a:cxn>
                  <a:cxn ang="0">
                    <a:pos x="96" y="0"/>
                  </a:cxn>
                  <a:cxn ang="0">
                    <a:pos x="96" y="189"/>
                  </a:cxn>
                  <a:cxn ang="0">
                    <a:pos x="4" y="97"/>
                  </a:cxn>
                  <a:cxn ang="0">
                    <a:pos x="96" y="5"/>
                  </a:cxn>
                  <a:cxn ang="0">
                    <a:pos x="188" y="97"/>
                  </a:cxn>
                  <a:cxn ang="0">
                    <a:pos x="96" y="189"/>
                  </a:cxn>
                </a:cxnLst>
                <a:rect l="0" t="0" r="r" b="b"/>
                <a:pathLst>
                  <a:path w="193" h="193"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49" y="193"/>
                      <a:pt x="193" y="150"/>
                      <a:pt x="193" y="97"/>
                    </a:cubicBezTo>
                    <a:cubicBezTo>
                      <a:pt x="193" y="43"/>
                      <a:pt x="149" y="0"/>
                      <a:pt x="96" y="0"/>
                    </a:cubicBezTo>
                    <a:close/>
                    <a:moveTo>
                      <a:pt x="96" y="189"/>
                    </a:move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5"/>
                      <a:pt x="96" y="5"/>
                    </a:cubicBezTo>
                    <a:cubicBezTo>
                      <a:pt x="147" y="5"/>
                      <a:pt x="188" y="46"/>
                      <a:pt x="188" y="97"/>
                    </a:cubicBezTo>
                    <a:cubicBezTo>
                      <a:pt x="188" y="147"/>
                      <a:pt x="147" y="189"/>
                      <a:pt x="96" y="18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  <p:sp>
            <p:nvSpPr>
              <p:cNvPr id="1113" name="Freeform 89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4502150" y="2614613"/>
                <a:ext cx="273050" cy="239713"/>
              </a:xfrm>
              <a:custGeom>
                <a:avLst/>
                <a:gdLst/>
                <a:ahLst/>
                <a:cxnLst>
                  <a:cxn ang="0">
                    <a:pos x="62" y="15"/>
                  </a:cxn>
                  <a:cxn ang="0">
                    <a:pos x="58" y="22"/>
                  </a:cxn>
                  <a:cxn ang="0">
                    <a:pos x="54" y="28"/>
                  </a:cxn>
                  <a:cxn ang="0">
                    <a:pos x="51" y="25"/>
                  </a:cxn>
                  <a:cxn ang="0">
                    <a:pos x="50" y="31"/>
                  </a:cxn>
                  <a:cxn ang="0">
                    <a:pos x="40" y="33"/>
                  </a:cxn>
                  <a:cxn ang="0">
                    <a:pos x="34" y="39"/>
                  </a:cxn>
                  <a:cxn ang="0">
                    <a:pos x="26" y="51"/>
                  </a:cxn>
                  <a:cxn ang="0">
                    <a:pos x="20" y="58"/>
                  </a:cxn>
                  <a:cxn ang="0">
                    <a:pos x="25" y="64"/>
                  </a:cxn>
                  <a:cxn ang="0">
                    <a:pos x="26" y="67"/>
                  </a:cxn>
                  <a:cxn ang="0">
                    <a:pos x="21" y="62"/>
                  </a:cxn>
                  <a:cxn ang="0">
                    <a:pos x="17" y="57"/>
                  </a:cxn>
                  <a:cxn ang="0">
                    <a:pos x="16" y="65"/>
                  </a:cxn>
                  <a:cxn ang="0">
                    <a:pos x="16" y="79"/>
                  </a:cxn>
                  <a:cxn ang="0">
                    <a:pos x="23" y="76"/>
                  </a:cxn>
                  <a:cxn ang="0">
                    <a:pos x="30" y="84"/>
                  </a:cxn>
                  <a:cxn ang="0">
                    <a:pos x="39" y="93"/>
                  </a:cxn>
                  <a:cxn ang="0">
                    <a:pos x="47" y="100"/>
                  </a:cxn>
                  <a:cxn ang="0">
                    <a:pos x="58" y="111"/>
                  </a:cxn>
                  <a:cxn ang="0">
                    <a:pos x="55" y="128"/>
                  </a:cxn>
                  <a:cxn ang="0">
                    <a:pos x="46" y="147"/>
                  </a:cxn>
                  <a:cxn ang="0">
                    <a:pos x="49" y="161"/>
                  </a:cxn>
                  <a:cxn ang="0">
                    <a:pos x="44" y="162"/>
                  </a:cxn>
                  <a:cxn ang="0">
                    <a:pos x="30" y="141"/>
                  </a:cxn>
                  <a:cxn ang="0">
                    <a:pos x="15" y="107"/>
                  </a:cxn>
                  <a:cxn ang="0">
                    <a:pos x="11" y="83"/>
                  </a:cxn>
                  <a:cxn ang="0">
                    <a:pos x="70" y="174"/>
                  </a:cxn>
                  <a:cxn ang="0">
                    <a:pos x="85" y="172"/>
                  </a:cxn>
                  <a:cxn ang="0">
                    <a:pos x="105" y="169"/>
                  </a:cxn>
                  <a:cxn ang="0">
                    <a:pos x="103" y="178"/>
                  </a:cxn>
                  <a:cxn ang="0">
                    <a:pos x="114" y="177"/>
                  </a:cxn>
                  <a:cxn ang="0">
                    <a:pos x="131" y="175"/>
                  </a:cxn>
                  <a:cxn ang="0">
                    <a:pos x="130" y="3"/>
                  </a:cxn>
                  <a:cxn ang="0">
                    <a:pos x="187" y="61"/>
                  </a:cxn>
                  <a:cxn ang="0">
                    <a:pos x="179" y="55"/>
                  </a:cxn>
                  <a:cxn ang="0">
                    <a:pos x="172" y="71"/>
                  </a:cxn>
                  <a:cxn ang="0">
                    <a:pos x="161" y="57"/>
                  </a:cxn>
                  <a:cxn ang="0">
                    <a:pos x="165" y="71"/>
                  </a:cxn>
                  <a:cxn ang="0">
                    <a:pos x="176" y="75"/>
                  </a:cxn>
                  <a:cxn ang="0">
                    <a:pos x="172" y="95"/>
                  </a:cxn>
                  <a:cxn ang="0">
                    <a:pos x="166" y="117"/>
                  </a:cxn>
                  <a:cxn ang="0">
                    <a:pos x="159" y="130"/>
                  </a:cxn>
                  <a:cxn ang="0">
                    <a:pos x="139" y="147"/>
                  </a:cxn>
                  <a:cxn ang="0">
                    <a:pos x="134" y="132"/>
                  </a:cxn>
                  <a:cxn ang="0">
                    <a:pos x="135" y="115"/>
                  </a:cxn>
                  <a:cxn ang="0">
                    <a:pos x="128" y="96"/>
                  </a:cxn>
                  <a:cxn ang="0">
                    <a:pos x="119" y="85"/>
                  </a:cxn>
                  <a:cxn ang="0">
                    <a:pos x="94" y="86"/>
                  </a:cxn>
                  <a:cxn ang="0">
                    <a:pos x="85" y="73"/>
                  </a:cxn>
                  <a:cxn ang="0">
                    <a:pos x="95" y="47"/>
                  </a:cxn>
                  <a:cxn ang="0">
                    <a:pos x="113" y="39"/>
                  </a:cxn>
                  <a:cxn ang="0">
                    <a:pos x="124" y="44"/>
                  </a:cxn>
                  <a:cxn ang="0">
                    <a:pos x="139" y="44"/>
                  </a:cxn>
                  <a:cxn ang="0">
                    <a:pos x="154" y="42"/>
                  </a:cxn>
                  <a:cxn ang="0">
                    <a:pos x="140" y="36"/>
                  </a:cxn>
                  <a:cxn ang="0">
                    <a:pos x="139" y="31"/>
                  </a:cxn>
                  <a:cxn ang="0">
                    <a:pos x="120" y="31"/>
                  </a:cxn>
                  <a:cxn ang="0">
                    <a:pos x="105" y="36"/>
                  </a:cxn>
                  <a:cxn ang="0">
                    <a:pos x="102" y="20"/>
                  </a:cxn>
                  <a:cxn ang="0">
                    <a:pos x="91" y="10"/>
                  </a:cxn>
                  <a:cxn ang="0">
                    <a:pos x="103" y="3"/>
                  </a:cxn>
                </a:cxnLst>
                <a:rect l="0" t="0" r="r" b="b"/>
                <a:pathLst>
                  <a:path w="216" h="189">
                    <a:moveTo>
                      <a:pt x="88" y="1"/>
                    </a:moveTo>
                    <a:cubicBezTo>
                      <a:pt x="88" y="1"/>
                      <a:pt x="55" y="5"/>
                      <a:pt x="33" y="30"/>
                    </a:cubicBezTo>
                    <a:cubicBezTo>
                      <a:pt x="33" y="30"/>
                      <a:pt x="50" y="13"/>
                      <a:pt x="60" y="13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2" y="14"/>
                      <a:pt x="62" y="15"/>
                    </a:cubicBezTo>
                    <a:cubicBezTo>
                      <a:pt x="62" y="15"/>
                      <a:pt x="60" y="17"/>
                      <a:pt x="60" y="17"/>
                    </a:cubicBezTo>
                    <a:cubicBezTo>
                      <a:pt x="60" y="18"/>
                      <a:pt x="61" y="19"/>
                      <a:pt x="61" y="19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59" y="21"/>
                      <a:pt x="59" y="21"/>
                    </a:cubicBezTo>
                    <a:cubicBezTo>
                      <a:pt x="59" y="21"/>
                      <a:pt x="58" y="21"/>
                      <a:pt x="58" y="22"/>
                    </a:cubicBezTo>
                    <a:cubicBezTo>
                      <a:pt x="58" y="23"/>
                      <a:pt x="58" y="24"/>
                      <a:pt x="58" y="24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5" y="28"/>
                      <a:pt x="54" y="28"/>
                    </a:cubicBezTo>
                    <a:cubicBezTo>
                      <a:pt x="53" y="27"/>
                      <a:pt x="53" y="26"/>
                      <a:pt x="53" y="26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25"/>
                      <a:pt x="55" y="25"/>
                      <a:pt x="55" y="24"/>
                    </a:cubicBezTo>
                    <a:cubicBezTo>
                      <a:pt x="54" y="24"/>
                      <a:pt x="54" y="23"/>
                      <a:pt x="53" y="23"/>
                    </a:cubicBezTo>
                    <a:cubicBezTo>
                      <a:pt x="52" y="23"/>
                      <a:pt x="51" y="25"/>
                      <a:pt x="51" y="25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8" y="28"/>
                      <a:pt x="49" y="28"/>
                    </a:cubicBezTo>
                    <a:cubicBezTo>
                      <a:pt x="49" y="28"/>
                      <a:pt x="50" y="28"/>
                      <a:pt x="50" y="28"/>
                    </a:cubicBezTo>
                    <a:cubicBezTo>
                      <a:pt x="50" y="28"/>
                      <a:pt x="50" y="29"/>
                      <a:pt x="50" y="29"/>
                    </a:cubicBezTo>
                    <a:cubicBezTo>
                      <a:pt x="50" y="30"/>
                      <a:pt x="50" y="31"/>
                      <a:pt x="50" y="31"/>
                    </a:cubicBezTo>
                    <a:cubicBezTo>
                      <a:pt x="50" y="31"/>
                      <a:pt x="49" y="32"/>
                      <a:pt x="48" y="31"/>
                    </a:cubicBezTo>
                    <a:cubicBezTo>
                      <a:pt x="47" y="31"/>
                      <a:pt x="46" y="31"/>
                      <a:pt x="45" y="31"/>
                    </a:cubicBezTo>
                    <a:cubicBezTo>
                      <a:pt x="45" y="30"/>
                      <a:pt x="44" y="30"/>
                      <a:pt x="43" y="30"/>
                    </a:cubicBezTo>
                    <a:cubicBezTo>
                      <a:pt x="43" y="31"/>
                      <a:pt x="43" y="31"/>
                      <a:pt x="42" y="31"/>
                    </a:cubicBezTo>
                    <a:cubicBezTo>
                      <a:pt x="42" y="31"/>
                      <a:pt x="40" y="33"/>
                      <a:pt x="40" y="33"/>
                    </a:cubicBezTo>
                    <a:cubicBezTo>
                      <a:pt x="40" y="33"/>
                      <a:pt x="39" y="33"/>
                      <a:pt x="39" y="34"/>
                    </a:cubicBezTo>
                    <a:cubicBezTo>
                      <a:pt x="39" y="34"/>
                      <a:pt x="39" y="36"/>
                      <a:pt x="39" y="36"/>
                    </a:cubicBezTo>
                    <a:cubicBezTo>
                      <a:pt x="39" y="36"/>
                      <a:pt x="38" y="36"/>
                      <a:pt x="36" y="37"/>
                    </a:cubicBezTo>
                    <a:cubicBezTo>
                      <a:pt x="35" y="37"/>
                      <a:pt x="35" y="38"/>
                      <a:pt x="35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3" y="40"/>
                      <a:pt x="32" y="41"/>
                    </a:cubicBezTo>
                    <a:cubicBezTo>
                      <a:pt x="31" y="42"/>
                      <a:pt x="29" y="44"/>
                      <a:pt x="29" y="44"/>
                    </a:cubicBezTo>
                    <a:cubicBezTo>
                      <a:pt x="28" y="44"/>
                      <a:pt x="27" y="45"/>
                      <a:pt x="27" y="46"/>
                    </a:cubicBezTo>
                    <a:cubicBezTo>
                      <a:pt x="27" y="47"/>
                      <a:pt x="27" y="48"/>
                      <a:pt x="26" y="48"/>
                    </a:cubicBezTo>
                    <a:cubicBezTo>
                      <a:pt x="26" y="49"/>
                      <a:pt x="26" y="50"/>
                      <a:pt x="26" y="51"/>
                    </a:cubicBezTo>
                    <a:cubicBezTo>
                      <a:pt x="25" y="52"/>
                      <a:pt x="25" y="53"/>
                      <a:pt x="24" y="53"/>
                    </a:cubicBezTo>
                    <a:cubicBezTo>
                      <a:pt x="24" y="54"/>
                      <a:pt x="23" y="54"/>
                      <a:pt x="23" y="54"/>
                    </a:cubicBezTo>
                    <a:cubicBezTo>
                      <a:pt x="23" y="54"/>
                      <a:pt x="21" y="55"/>
                      <a:pt x="20" y="55"/>
                    </a:cubicBezTo>
                    <a:cubicBezTo>
                      <a:pt x="19" y="56"/>
                      <a:pt x="19" y="57"/>
                      <a:pt x="19" y="57"/>
                    </a:cubicBezTo>
                    <a:cubicBezTo>
                      <a:pt x="19" y="58"/>
                      <a:pt x="20" y="58"/>
                      <a:pt x="20" y="58"/>
                    </a:cubicBezTo>
                    <a:cubicBezTo>
                      <a:pt x="21" y="58"/>
                      <a:pt x="22" y="59"/>
                      <a:pt x="22" y="59"/>
                    </a:cubicBezTo>
                    <a:cubicBezTo>
                      <a:pt x="22" y="59"/>
                      <a:pt x="22" y="61"/>
                      <a:pt x="22" y="61"/>
                    </a:cubicBezTo>
                    <a:cubicBezTo>
                      <a:pt x="22" y="61"/>
                      <a:pt x="21" y="63"/>
                      <a:pt x="22" y="63"/>
                    </a:cubicBezTo>
                    <a:cubicBezTo>
                      <a:pt x="22" y="63"/>
                      <a:pt x="23" y="63"/>
                      <a:pt x="23" y="63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8" y="65"/>
                      <a:pt x="28" y="65"/>
                      <a:pt x="28" y="65"/>
                    </a:cubicBezTo>
                    <a:cubicBezTo>
                      <a:pt x="28" y="65"/>
                      <a:pt x="27" y="66"/>
                      <a:pt x="27" y="67"/>
                    </a:cubicBezTo>
                    <a:cubicBezTo>
                      <a:pt x="27" y="67"/>
                      <a:pt x="27" y="68"/>
                      <a:pt x="26" y="68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5" y="66"/>
                      <a:pt x="25" y="66"/>
                      <a:pt x="25" y="65"/>
                    </a:cubicBezTo>
                    <a:cubicBezTo>
                      <a:pt x="24" y="65"/>
                      <a:pt x="23" y="66"/>
                      <a:pt x="23" y="66"/>
                    </a:cubicBezTo>
                    <a:cubicBezTo>
                      <a:pt x="22" y="65"/>
                      <a:pt x="22" y="65"/>
                      <a:pt x="21" y="65"/>
                    </a:cubicBezTo>
                    <a:cubicBezTo>
                      <a:pt x="21" y="64"/>
                      <a:pt x="21" y="65"/>
                      <a:pt x="21" y="64"/>
                    </a:cubicBezTo>
                    <a:cubicBezTo>
                      <a:pt x="21" y="63"/>
                      <a:pt x="21" y="63"/>
                      <a:pt x="21" y="62"/>
                    </a:cubicBezTo>
                    <a:cubicBezTo>
                      <a:pt x="21" y="62"/>
                      <a:pt x="20" y="61"/>
                      <a:pt x="20" y="61"/>
                    </a:cubicBezTo>
                    <a:cubicBezTo>
                      <a:pt x="19" y="61"/>
                      <a:pt x="20" y="62"/>
                      <a:pt x="19" y="61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8" y="60"/>
                      <a:pt x="17" y="60"/>
                      <a:pt x="17" y="60"/>
                    </a:cubicBezTo>
                    <a:cubicBezTo>
                      <a:pt x="17" y="59"/>
                      <a:pt x="17" y="58"/>
                      <a:pt x="17" y="57"/>
                    </a:cubicBezTo>
                    <a:cubicBezTo>
                      <a:pt x="17" y="57"/>
                      <a:pt x="18" y="56"/>
                      <a:pt x="18" y="55"/>
                    </a:cubicBezTo>
                    <a:cubicBezTo>
                      <a:pt x="18" y="55"/>
                      <a:pt x="18" y="52"/>
                      <a:pt x="18" y="52"/>
                    </a:cubicBezTo>
                    <a:cubicBezTo>
                      <a:pt x="18" y="52"/>
                      <a:pt x="15" y="58"/>
                      <a:pt x="14" y="63"/>
                    </a:cubicBezTo>
                    <a:cubicBezTo>
                      <a:pt x="14" y="63"/>
                      <a:pt x="15" y="62"/>
                      <a:pt x="15" y="63"/>
                    </a:cubicBezTo>
                    <a:cubicBezTo>
                      <a:pt x="15" y="64"/>
                      <a:pt x="16" y="65"/>
                      <a:pt x="16" y="65"/>
                    </a:cubicBezTo>
                    <a:cubicBezTo>
                      <a:pt x="15" y="66"/>
                      <a:pt x="15" y="66"/>
                      <a:pt x="15" y="68"/>
                    </a:cubicBezTo>
                    <a:cubicBezTo>
                      <a:pt x="15" y="71"/>
                      <a:pt x="16" y="71"/>
                      <a:pt x="16" y="72"/>
                    </a:cubicBezTo>
                    <a:cubicBezTo>
                      <a:pt x="15" y="73"/>
                      <a:pt x="15" y="74"/>
                      <a:pt x="15" y="75"/>
                    </a:cubicBezTo>
                    <a:cubicBezTo>
                      <a:pt x="15" y="76"/>
                      <a:pt x="15" y="78"/>
                      <a:pt x="16" y="78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7" y="80"/>
                      <a:pt x="16" y="81"/>
                      <a:pt x="17" y="80"/>
                    </a:cubicBezTo>
                    <a:cubicBezTo>
                      <a:pt x="18" y="78"/>
                      <a:pt x="19" y="77"/>
                      <a:pt x="19" y="77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9" y="76"/>
                      <a:pt x="19" y="75"/>
                      <a:pt x="21" y="75"/>
                    </a:cubicBezTo>
                    <a:cubicBezTo>
                      <a:pt x="22" y="76"/>
                      <a:pt x="22" y="75"/>
                      <a:pt x="23" y="76"/>
                    </a:cubicBezTo>
                    <a:cubicBezTo>
                      <a:pt x="23" y="77"/>
                      <a:pt x="22" y="78"/>
                      <a:pt x="23" y="78"/>
                    </a:cubicBezTo>
                    <a:cubicBezTo>
                      <a:pt x="24" y="78"/>
                      <a:pt x="26" y="77"/>
                      <a:pt x="26" y="77"/>
                    </a:cubicBezTo>
                    <a:cubicBezTo>
                      <a:pt x="27" y="78"/>
                      <a:pt x="28" y="78"/>
                      <a:pt x="28" y="79"/>
                    </a:cubicBezTo>
                    <a:cubicBezTo>
                      <a:pt x="28" y="80"/>
                      <a:pt x="29" y="81"/>
                      <a:pt x="29" y="82"/>
                    </a:cubicBezTo>
                    <a:cubicBezTo>
                      <a:pt x="30" y="82"/>
                      <a:pt x="30" y="83"/>
                      <a:pt x="30" y="84"/>
                    </a:cubicBezTo>
                    <a:cubicBezTo>
                      <a:pt x="30" y="85"/>
                      <a:pt x="33" y="86"/>
                      <a:pt x="33" y="86"/>
                    </a:cubicBezTo>
                    <a:cubicBezTo>
                      <a:pt x="33" y="86"/>
                      <a:pt x="35" y="86"/>
                      <a:pt x="36" y="86"/>
                    </a:cubicBezTo>
                    <a:cubicBezTo>
                      <a:pt x="37" y="86"/>
                      <a:pt x="36" y="87"/>
                      <a:pt x="37" y="88"/>
                    </a:cubicBezTo>
                    <a:cubicBezTo>
                      <a:pt x="38" y="88"/>
                      <a:pt x="39" y="90"/>
                      <a:pt x="39" y="90"/>
                    </a:cubicBezTo>
                    <a:cubicBezTo>
                      <a:pt x="39" y="90"/>
                      <a:pt x="39" y="92"/>
                      <a:pt x="39" y="93"/>
                    </a:cubicBezTo>
                    <a:cubicBezTo>
                      <a:pt x="39" y="94"/>
                      <a:pt x="39" y="95"/>
                      <a:pt x="39" y="95"/>
                    </a:cubicBezTo>
                    <a:cubicBezTo>
                      <a:pt x="40" y="95"/>
                      <a:pt x="42" y="95"/>
                      <a:pt x="42" y="95"/>
                    </a:cubicBezTo>
                    <a:cubicBezTo>
                      <a:pt x="42" y="95"/>
                      <a:pt x="41" y="97"/>
                      <a:pt x="43" y="97"/>
                    </a:cubicBezTo>
                    <a:cubicBezTo>
                      <a:pt x="44" y="98"/>
                      <a:pt x="46" y="98"/>
                      <a:pt x="46" y="99"/>
                    </a:cubicBezTo>
                    <a:cubicBezTo>
                      <a:pt x="47" y="99"/>
                      <a:pt x="45" y="100"/>
                      <a:pt x="47" y="100"/>
                    </a:cubicBezTo>
                    <a:cubicBezTo>
                      <a:pt x="49" y="100"/>
                      <a:pt x="51" y="100"/>
                      <a:pt x="52" y="101"/>
                    </a:cubicBezTo>
                    <a:cubicBezTo>
                      <a:pt x="53" y="101"/>
                      <a:pt x="52" y="102"/>
                      <a:pt x="54" y="104"/>
                    </a:cubicBezTo>
                    <a:cubicBezTo>
                      <a:pt x="57" y="105"/>
                      <a:pt x="57" y="105"/>
                      <a:pt x="58" y="106"/>
                    </a:cubicBezTo>
                    <a:cubicBezTo>
                      <a:pt x="59" y="106"/>
                      <a:pt x="60" y="106"/>
                      <a:pt x="59" y="108"/>
                    </a:cubicBezTo>
                    <a:cubicBezTo>
                      <a:pt x="59" y="109"/>
                      <a:pt x="59" y="111"/>
                      <a:pt x="58" y="111"/>
                    </a:cubicBezTo>
                    <a:cubicBezTo>
                      <a:pt x="57" y="112"/>
                      <a:pt x="56" y="114"/>
                      <a:pt x="55" y="115"/>
                    </a:cubicBezTo>
                    <a:cubicBezTo>
                      <a:pt x="55" y="116"/>
                      <a:pt x="54" y="117"/>
                      <a:pt x="55" y="118"/>
                    </a:cubicBezTo>
                    <a:cubicBezTo>
                      <a:pt x="55" y="120"/>
                      <a:pt x="56" y="121"/>
                      <a:pt x="56" y="122"/>
                    </a:cubicBezTo>
                    <a:cubicBezTo>
                      <a:pt x="56" y="122"/>
                      <a:pt x="56" y="125"/>
                      <a:pt x="56" y="125"/>
                    </a:cubicBezTo>
                    <a:cubicBezTo>
                      <a:pt x="55" y="126"/>
                      <a:pt x="55" y="128"/>
                      <a:pt x="55" y="128"/>
                    </a:cubicBezTo>
                    <a:cubicBezTo>
                      <a:pt x="55" y="128"/>
                      <a:pt x="56" y="129"/>
                      <a:pt x="55" y="130"/>
                    </a:cubicBezTo>
                    <a:cubicBezTo>
                      <a:pt x="54" y="132"/>
                      <a:pt x="52" y="133"/>
                      <a:pt x="51" y="133"/>
                    </a:cubicBezTo>
                    <a:cubicBezTo>
                      <a:pt x="50" y="134"/>
                      <a:pt x="49" y="135"/>
                      <a:pt x="49" y="135"/>
                    </a:cubicBezTo>
                    <a:cubicBezTo>
                      <a:pt x="49" y="135"/>
                      <a:pt x="49" y="139"/>
                      <a:pt x="49" y="140"/>
                    </a:cubicBezTo>
                    <a:cubicBezTo>
                      <a:pt x="48" y="140"/>
                      <a:pt x="45" y="146"/>
                      <a:pt x="46" y="147"/>
                    </a:cubicBezTo>
                    <a:cubicBezTo>
                      <a:pt x="47" y="149"/>
                      <a:pt x="48" y="150"/>
                      <a:pt x="47" y="151"/>
                    </a:cubicBezTo>
                    <a:cubicBezTo>
                      <a:pt x="47" y="152"/>
                      <a:pt x="47" y="152"/>
                      <a:pt x="46" y="153"/>
                    </a:cubicBezTo>
                    <a:cubicBezTo>
                      <a:pt x="46" y="153"/>
                      <a:pt x="44" y="153"/>
                      <a:pt x="45" y="155"/>
                    </a:cubicBezTo>
                    <a:cubicBezTo>
                      <a:pt x="46" y="157"/>
                      <a:pt x="47" y="157"/>
                      <a:pt x="48" y="159"/>
                    </a:cubicBezTo>
                    <a:cubicBezTo>
                      <a:pt x="48" y="160"/>
                      <a:pt x="48" y="160"/>
                      <a:pt x="49" y="161"/>
                    </a:cubicBezTo>
                    <a:cubicBezTo>
                      <a:pt x="50" y="162"/>
                      <a:pt x="50" y="164"/>
                      <a:pt x="51" y="165"/>
                    </a:cubicBezTo>
                    <a:cubicBezTo>
                      <a:pt x="52" y="165"/>
                      <a:pt x="54" y="166"/>
                      <a:pt x="54" y="167"/>
                    </a:cubicBezTo>
                    <a:cubicBezTo>
                      <a:pt x="54" y="168"/>
                      <a:pt x="56" y="170"/>
                      <a:pt x="53" y="169"/>
                    </a:cubicBezTo>
                    <a:cubicBezTo>
                      <a:pt x="50" y="167"/>
                      <a:pt x="53" y="169"/>
                      <a:pt x="49" y="166"/>
                    </a:cubicBezTo>
                    <a:cubicBezTo>
                      <a:pt x="46" y="163"/>
                      <a:pt x="45" y="164"/>
                      <a:pt x="44" y="162"/>
                    </a:cubicBezTo>
                    <a:cubicBezTo>
                      <a:pt x="42" y="161"/>
                      <a:pt x="44" y="167"/>
                      <a:pt x="42" y="159"/>
                    </a:cubicBezTo>
                    <a:cubicBezTo>
                      <a:pt x="39" y="152"/>
                      <a:pt x="38" y="153"/>
                      <a:pt x="37" y="151"/>
                    </a:cubicBezTo>
                    <a:cubicBezTo>
                      <a:pt x="37" y="150"/>
                      <a:pt x="37" y="151"/>
                      <a:pt x="35" y="148"/>
                    </a:cubicBezTo>
                    <a:cubicBezTo>
                      <a:pt x="33" y="144"/>
                      <a:pt x="35" y="146"/>
                      <a:pt x="33" y="144"/>
                    </a:cubicBezTo>
                    <a:cubicBezTo>
                      <a:pt x="31" y="142"/>
                      <a:pt x="31" y="145"/>
                      <a:pt x="30" y="141"/>
                    </a:cubicBezTo>
                    <a:cubicBezTo>
                      <a:pt x="29" y="136"/>
                      <a:pt x="29" y="139"/>
                      <a:pt x="28" y="134"/>
                    </a:cubicBezTo>
                    <a:cubicBezTo>
                      <a:pt x="27" y="130"/>
                      <a:pt x="29" y="129"/>
                      <a:pt x="26" y="127"/>
                    </a:cubicBezTo>
                    <a:cubicBezTo>
                      <a:pt x="24" y="125"/>
                      <a:pt x="24" y="126"/>
                      <a:pt x="23" y="124"/>
                    </a:cubicBezTo>
                    <a:cubicBezTo>
                      <a:pt x="22" y="123"/>
                      <a:pt x="23" y="124"/>
                      <a:pt x="21" y="120"/>
                    </a:cubicBezTo>
                    <a:cubicBezTo>
                      <a:pt x="19" y="116"/>
                      <a:pt x="15" y="114"/>
                      <a:pt x="15" y="107"/>
                    </a:cubicBezTo>
                    <a:cubicBezTo>
                      <a:pt x="16" y="100"/>
                      <a:pt x="16" y="99"/>
                      <a:pt x="16" y="99"/>
                    </a:cubicBezTo>
                    <a:cubicBezTo>
                      <a:pt x="16" y="99"/>
                      <a:pt x="12" y="96"/>
                      <a:pt x="13" y="92"/>
                    </a:cubicBezTo>
                    <a:cubicBezTo>
                      <a:pt x="14" y="88"/>
                      <a:pt x="15" y="89"/>
                      <a:pt x="14" y="88"/>
                    </a:cubicBezTo>
                    <a:cubicBezTo>
                      <a:pt x="14" y="87"/>
                      <a:pt x="14" y="87"/>
                      <a:pt x="12" y="85"/>
                    </a:cubicBezTo>
                    <a:cubicBezTo>
                      <a:pt x="11" y="84"/>
                      <a:pt x="11" y="84"/>
                      <a:pt x="11" y="83"/>
                    </a:cubicBezTo>
                    <a:cubicBezTo>
                      <a:pt x="10" y="82"/>
                      <a:pt x="10" y="80"/>
                      <a:pt x="10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9" y="80"/>
                      <a:pt x="0" y="173"/>
                      <a:pt x="92" y="187"/>
                    </a:cubicBezTo>
                    <a:cubicBezTo>
                      <a:pt x="92" y="187"/>
                      <a:pt x="71" y="182"/>
                      <a:pt x="69" y="178"/>
                    </a:cubicBezTo>
                    <a:cubicBezTo>
                      <a:pt x="69" y="178"/>
                      <a:pt x="69" y="174"/>
                      <a:pt x="70" y="174"/>
                    </a:cubicBezTo>
                    <a:cubicBezTo>
                      <a:pt x="71" y="174"/>
                      <a:pt x="72" y="175"/>
                      <a:pt x="73" y="174"/>
                    </a:cubicBezTo>
                    <a:cubicBezTo>
                      <a:pt x="75" y="173"/>
                      <a:pt x="76" y="171"/>
                      <a:pt x="76" y="171"/>
                    </a:cubicBezTo>
                    <a:cubicBezTo>
                      <a:pt x="76" y="173"/>
                      <a:pt x="76" y="173"/>
                      <a:pt x="76" y="173"/>
                    </a:cubicBezTo>
                    <a:cubicBezTo>
                      <a:pt x="76" y="173"/>
                      <a:pt x="75" y="173"/>
                      <a:pt x="79" y="173"/>
                    </a:cubicBezTo>
                    <a:cubicBezTo>
                      <a:pt x="83" y="172"/>
                      <a:pt x="83" y="172"/>
                      <a:pt x="85" y="172"/>
                    </a:cubicBezTo>
                    <a:cubicBezTo>
                      <a:pt x="86" y="171"/>
                      <a:pt x="88" y="168"/>
                      <a:pt x="89" y="170"/>
                    </a:cubicBezTo>
                    <a:cubicBezTo>
                      <a:pt x="90" y="172"/>
                      <a:pt x="88" y="171"/>
                      <a:pt x="90" y="172"/>
                    </a:cubicBezTo>
                    <a:cubicBezTo>
                      <a:pt x="92" y="173"/>
                      <a:pt x="96" y="171"/>
                      <a:pt x="96" y="171"/>
                    </a:cubicBezTo>
                    <a:cubicBezTo>
                      <a:pt x="96" y="171"/>
                      <a:pt x="102" y="172"/>
                      <a:pt x="103" y="171"/>
                    </a:cubicBezTo>
                    <a:cubicBezTo>
                      <a:pt x="103" y="170"/>
                      <a:pt x="103" y="169"/>
                      <a:pt x="105" y="169"/>
                    </a:cubicBezTo>
                    <a:cubicBezTo>
                      <a:pt x="106" y="170"/>
                      <a:pt x="106" y="171"/>
                      <a:pt x="106" y="171"/>
                    </a:cubicBezTo>
                    <a:cubicBezTo>
                      <a:pt x="103" y="173"/>
                      <a:pt x="103" y="173"/>
                      <a:pt x="103" y="173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99" y="176"/>
                      <a:pt x="98" y="176"/>
                      <a:pt x="99" y="177"/>
                    </a:cubicBezTo>
                    <a:cubicBezTo>
                      <a:pt x="101" y="178"/>
                      <a:pt x="101" y="177"/>
                      <a:pt x="103" y="178"/>
                    </a:cubicBezTo>
                    <a:cubicBezTo>
                      <a:pt x="104" y="178"/>
                      <a:pt x="108" y="181"/>
                      <a:pt x="109" y="179"/>
                    </a:cubicBezTo>
                    <a:cubicBezTo>
                      <a:pt x="110" y="177"/>
                      <a:pt x="110" y="177"/>
                      <a:pt x="111" y="176"/>
                    </a:cubicBezTo>
                    <a:cubicBezTo>
                      <a:pt x="111" y="175"/>
                      <a:pt x="111" y="173"/>
                      <a:pt x="113" y="173"/>
                    </a:cubicBezTo>
                    <a:cubicBezTo>
                      <a:pt x="114" y="173"/>
                      <a:pt x="116" y="174"/>
                      <a:pt x="116" y="174"/>
                    </a:cubicBezTo>
                    <a:cubicBezTo>
                      <a:pt x="114" y="177"/>
                      <a:pt x="114" y="177"/>
                      <a:pt x="114" y="177"/>
                    </a:cubicBezTo>
                    <a:cubicBezTo>
                      <a:pt x="114" y="177"/>
                      <a:pt x="117" y="177"/>
                      <a:pt x="118" y="177"/>
                    </a:cubicBezTo>
                    <a:cubicBezTo>
                      <a:pt x="119" y="177"/>
                      <a:pt x="120" y="178"/>
                      <a:pt x="121" y="177"/>
                    </a:cubicBezTo>
                    <a:cubicBezTo>
                      <a:pt x="123" y="175"/>
                      <a:pt x="123" y="175"/>
                      <a:pt x="124" y="175"/>
                    </a:cubicBezTo>
                    <a:cubicBezTo>
                      <a:pt x="126" y="175"/>
                      <a:pt x="128" y="174"/>
                      <a:pt x="129" y="174"/>
                    </a:cubicBezTo>
                    <a:cubicBezTo>
                      <a:pt x="129" y="175"/>
                      <a:pt x="131" y="175"/>
                      <a:pt x="131" y="175"/>
                    </a:cubicBezTo>
                    <a:cubicBezTo>
                      <a:pt x="132" y="175"/>
                      <a:pt x="135" y="177"/>
                      <a:pt x="136" y="177"/>
                    </a:cubicBezTo>
                    <a:cubicBezTo>
                      <a:pt x="137" y="176"/>
                      <a:pt x="141" y="177"/>
                      <a:pt x="141" y="177"/>
                    </a:cubicBezTo>
                    <a:cubicBezTo>
                      <a:pt x="141" y="177"/>
                      <a:pt x="130" y="186"/>
                      <a:pt x="107" y="187"/>
                    </a:cubicBezTo>
                    <a:cubicBezTo>
                      <a:pt x="107" y="187"/>
                      <a:pt x="158" y="189"/>
                      <a:pt x="187" y="139"/>
                    </a:cubicBezTo>
                    <a:cubicBezTo>
                      <a:pt x="216" y="89"/>
                      <a:pt x="196" y="25"/>
                      <a:pt x="130" y="3"/>
                    </a:cubicBezTo>
                    <a:cubicBezTo>
                      <a:pt x="130" y="3"/>
                      <a:pt x="179" y="21"/>
                      <a:pt x="192" y="68"/>
                    </a:cubicBezTo>
                    <a:cubicBezTo>
                      <a:pt x="192" y="69"/>
                      <a:pt x="192" y="69"/>
                      <a:pt x="192" y="69"/>
                    </a:cubicBezTo>
                    <a:cubicBezTo>
                      <a:pt x="191" y="68"/>
                      <a:pt x="191" y="68"/>
                      <a:pt x="190" y="66"/>
                    </a:cubicBezTo>
                    <a:cubicBezTo>
                      <a:pt x="188" y="64"/>
                      <a:pt x="189" y="64"/>
                      <a:pt x="188" y="63"/>
                    </a:cubicBezTo>
                    <a:cubicBezTo>
                      <a:pt x="188" y="61"/>
                      <a:pt x="188" y="62"/>
                      <a:pt x="187" y="61"/>
                    </a:cubicBezTo>
                    <a:cubicBezTo>
                      <a:pt x="186" y="59"/>
                      <a:pt x="185" y="60"/>
                      <a:pt x="184" y="59"/>
                    </a:cubicBezTo>
                    <a:cubicBezTo>
                      <a:pt x="184" y="58"/>
                      <a:pt x="183" y="55"/>
                      <a:pt x="182" y="54"/>
                    </a:cubicBezTo>
                    <a:cubicBezTo>
                      <a:pt x="181" y="53"/>
                      <a:pt x="179" y="53"/>
                      <a:pt x="178" y="53"/>
                    </a:cubicBezTo>
                    <a:cubicBezTo>
                      <a:pt x="178" y="53"/>
                      <a:pt x="178" y="51"/>
                      <a:pt x="178" y="53"/>
                    </a:cubicBezTo>
                    <a:cubicBezTo>
                      <a:pt x="177" y="54"/>
                      <a:pt x="179" y="55"/>
                      <a:pt x="179" y="55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79" y="59"/>
                      <a:pt x="180" y="62"/>
                      <a:pt x="180" y="63"/>
                    </a:cubicBezTo>
                    <a:cubicBezTo>
                      <a:pt x="180" y="64"/>
                      <a:pt x="179" y="66"/>
                      <a:pt x="179" y="66"/>
                    </a:cubicBezTo>
                    <a:cubicBezTo>
                      <a:pt x="179" y="66"/>
                      <a:pt x="179" y="69"/>
                      <a:pt x="178" y="70"/>
                    </a:cubicBezTo>
                    <a:cubicBezTo>
                      <a:pt x="177" y="70"/>
                      <a:pt x="172" y="71"/>
                      <a:pt x="172" y="71"/>
                    </a:cubicBezTo>
                    <a:cubicBezTo>
                      <a:pt x="172" y="71"/>
                      <a:pt x="170" y="69"/>
                      <a:pt x="169" y="68"/>
                    </a:cubicBezTo>
                    <a:cubicBezTo>
                      <a:pt x="169" y="66"/>
                      <a:pt x="166" y="66"/>
                      <a:pt x="165" y="65"/>
                    </a:cubicBezTo>
                    <a:cubicBezTo>
                      <a:pt x="165" y="64"/>
                      <a:pt x="166" y="63"/>
                      <a:pt x="165" y="61"/>
                    </a:cubicBezTo>
                    <a:cubicBezTo>
                      <a:pt x="163" y="59"/>
                      <a:pt x="165" y="60"/>
                      <a:pt x="163" y="58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1" y="57"/>
                      <a:pt x="157" y="55"/>
                      <a:pt x="158" y="58"/>
                    </a:cubicBezTo>
                    <a:cubicBezTo>
                      <a:pt x="160" y="60"/>
                      <a:pt x="158" y="62"/>
                      <a:pt x="159" y="62"/>
                    </a:cubicBezTo>
                    <a:cubicBezTo>
                      <a:pt x="160" y="63"/>
                      <a:pt x="161" y="62"/>
                      <a:pt x="162" y="64"/>
                    </a:cubicBezTo>
                    <a:cubicBezTo>
                      <a:pt x="163" y="66"/>
                      <a:pt x="163" y="67"/>
                      <a:pt x="164" y="67"/>
                    </a:cubicBezTo>
                    <a:cubicBezTo>
                      <a:pt x="164" y="68"/>
                      <a:pt x="165" y="71"/>
                      <a:pt x="165" y="71"/>
                    </a:cubicBezTo>
                    <a:cubicBezTo>
                      <a:pt x="166" y="71"/>
                      <a:pt x="169" y="71"/>
                      <a:pt x="169" y="72"/>
                    </a:cubicBezTo>
                    <a:cubicBezTo>
                      <a:pt x="168" y="73"/>
                      <a:pt x="167" y="75"/>
                      <a:pt x="169" y="75"/>
                    </a:cubicBezTo>
                    <a:cubicBezTo>
                      <a:pt x="170" y="76"/>
                      <a:pt x="170" y="76"/>
                      <a:pt x="171" y="76"/>
                    </a:cubicBezTo>
                    <a:cubicBezTo>
                      <a:pt x="172" y="76"/>
                      <a:pt x="172" y="76"/>
                      <a:pt x="173" y="76"/>
                    </a:cubicBezTo>
                    <a:cubicBezTo>
                      <a:pt x="175" y="75"/>
                      <a:pt x="176" y="75"/>
                      <a:pt x="176" y="75"/>
                    </a:cubicBezTo>
                    <a:cubicBezTo>
                      <a:pt x="176" y="75"/>
                      <a:pt x="178" y="77"/>
                      <a:pt x="178" y="77"/>
                    </a:cubicBezTo>
                    <a:cubicBezTo>
                      <a:pt x="178" y="78"/>
                      <a:pt x="178" y="82"/>
                      <a:pt x="178" y="82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6" y="85"/>
                      <a:pt x="176" y="92"/>
                      <a:pt x="175" y="92"/>
                    </a:cubicBezTo>
                    <a:cubicBezTo>
                      <a:pt x="174" y="92"/>
                      <a:pt x="173" y="95"/>
                      <a:pt x="172" y="95"/>
                    </a:cubicBezTo>
                    <a:cubicBezTo>
                      <a:pt x="171" y="96"/>
                      <a:pt x="171" y="100"/>
                      <a:pt x="171" y="100"/>
                    </a:cubicBezTo>
                    <a:cubicBezTo>
                      <a:pt x="169" y="103"/>
                      <a:pt x="169" y="103"/>
                      <a:pt x="169" y="103"/>
                    </a:cubicBezTo>
                    <a:cubicBezTo>
                      <a:pt x="169" y="103"/>
                      <a:pt x="169" y="106"/>
                      <a:pt x="169" y="107"/>
                    </a:cubicBezTo>
                    <a:cubicBezTo>
                      <a:pt x="169" y="108"/>
                      <a:pt x="170" y="111"/>
                      <a:pt x="169" y="113"/>
                    </a:cubicBezTo>
                    <a:cubicBezTo>
                      <a:pt x="169" y="115"/>
                      <a:pt x="166" y="117"/>
                      <a:pt x="166" y="117"/>
                    </a:cubicBezTo>
                    <a:cubicBezTo>
                      <a:pt x="166" y="117"/>
                      <a:pt x="170" y="120"/>
                      <a:pt x="168" y="120"/>
                    </a:cubicBezTo>
                    <a:cubicBezTo>
                      <a:pt x="166" y="120"/>
                      <a:pt x="164" y="123"/>
                      <a:pt x="164" y="124"/>
                    </a:cubicBezTo>
                    <a:cubicBezTo>
                      <a:pt x="163" y="124"/>
                      <a:pt x="164" y="126"/>
                      <a:pt x="163" y="126"/>
                    </a:cubicBezTo>
                    <a:cubicBezTo>
                      <a:pt x="161" y="126"/>
                      <a:pt x="159" y="126"/>
                      <a:pt x="159" y="127"/>
                    </a:cubicBezTo>
                    <a:cubicBezTo>
                      <a:pt x="159" y="128"/>
                      <a:pt x="159" y="130"/>
                      <a:pt x="159" y="130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39"/>
                      <a:pt x="152" y="141"/>
                      <a:pt x="151" y="142"/>
                    </a:cubicBezTo>
                    <a:cubicBezTo>
                      <a:pt x="150" y="142"/>
                      <a:pt x="145" y="144"/>
                      <a:pt x="144" y="144"/>
                    </a:cubicBezTo>
                    <a:cubicBezTo>
                      <a:pt x="144" y="145"/>
                      <a:pt x="141" y="147"/>
                      <a:pt x="139" y="147"/>
                    </a:cubicBezTo>
                    <a:cubicBezTo>
                      <a:pt x="138" y="147"/>
                      <a:pt x="140" y="150"/>
                      <a:pt x="138" y="147"/>
                    </a:cubicBezTo>
                    <a:cubicBezTo>
                      <a:pt x="137" y="143"/>
                      <a:pt x="138" y="145"/>
                      <a:pt x="136" y="142"/>
                    </a:cubicBezTo>
                    <a:cubicBezTo>
                      <a:pt x="135" y="138"/>
                      <a:pt x="135" y="141"/>
                      <a:pt x="135" y="138"/>
                    </a:cubicBezTo>
                    <a:cubicBezTo>
                      <a:pt x="135" y="136"/>
                      <a:pt x="135" y="138"/>
                      <a:pt x="135" y="136"/>
                    </a:cubicBezTo>
                    <a:cubicBezTo>
                      <a:pt x="135" y="133"/>
                      <a:pt x="135" y="135"/>
                      <a:pt x="134" y="132"/>
                    </a:cubicBezTo>
                    <a:cubicBezTo>
                      <a:pt x="133" y="129"/>
                      <a:pt x="133" y="130"/>
                      <a:pt x="131" y="128"/>
                    </a:cubicBezTo>
                    <a:cubicBezTo>
                      <a:pt x="129" y="127"/>
                      <a:pt x="128" y="128"/>
                      <a:pt x="129" y="126"/>
                    </a:cubicBezTo>
                    <a:cubicBezTo>
                      <a:pt x="130" y="123"/>
                      <a:pt x="130" y="126"/>
                      <a:pt x="130" y="123"/>
                    </a:cubicBezTo>
                    <a:cubicBezTo>
                      <a:pt x="131" y="120"/>
                      <a:pt x="130" y="119"/>
                      <a:pt x="132" y="118"/>
                    </a:cubicBezTo>
                    <a:cubicBezTo>
                      <a:pt x="134" y="117"/>
                      <a:pt x="135" y="117"/>
                      <a:pt x="135" y="115"/>
                    </a:cubicBezTo>
                    <a:cubicBezTo>
                      <a:pt x="135" y="113"/>
                      <a:pt x="135" y="112"/>
                      <a:pt x="134" y="111"/>
                    </a:cubicBezTo>
                    <a:cubicBezTo>
                      <a:pt x="134" y="110"/>
                      <a:pt x="132" y="108"/>
                      <a:pt x="132" y="108"/>
                    </a:cubicBezTo>
                    <a:cubicBezTo>
                      <a:pt x="132" y="107"/>
                      <a:pt x="132" y="107"/>
                      <a:pt x="130" y="105"/>
                    </a:cubicBezTo>
                    <a:cubicBezTo>
                      <a:pt x="129" y="103"/>
                      <a:pt x="128" y="102"/>
                      <a:pt x="128" y="102"/>
                    </a:cubicBezTo>
                    <a:cubicBezTo>
                      <a:pt x="128" y="102"/>
                      <a:pt x="128" y="98"/>
                      <a:pt x="128" y="96"/>
                    </a:cubicBezTo>
                    <a:cubicBezTo>
                      <a:pt x="128" y="94"/>
                      <a:pt x="127" y="97"/>
                      <a:pt x="128" y="94"/>
                    </a:cubicBezTo>
                    <a:cubicBezTo>
                      <a:pt x="128" y="91"/>
                      <a:pt x="129" y="90"/>
                      <a:pt x="129" y="90"/>
                    </a:cubicBezTo>
                    <a:cubicBezTo>
                      <a:pt x="129" y="90"/>
                      <a:pt x="125" y="87"/>
                      <a:pt x="124" y="88"/>
                    </a:cubicBezTo>
                    <a:cubicBezTo>
                      <a:pt x="123" y="88"/>
                      <a:pt x="123" y="90"/>
                      <a:pt x="121" y="88"/>
                    </a:cubicBezTo>
                    <a:cubicBezTo>
                      <a:pt x="119" y="87"/>
                      <a:pt x="119" y="86"/>
                      <a:pt x="119" y="85"/>
                    </a:cubicBezTo>
                    <a:cubicBezTo>
                      <a:pt x="118" y="85"/>
                      <a:pt x="117" y="85"/>
                      <a:pt x="116" y="85"/>
                    </a:cubicBezTo>
                    <a:cubicBezTo>
                      <a:pt x="114" y="86"/>
                      <a:pt x="112" y="86"/>
                      <a:pt x="110" y="87"/>
                    </a:cubicBezTo>
                    <a:cubicBezTo>
                      <a:pt x="108" y="88"/>
                      <a:pt x="107" y="88"/>
                      <a:pt x="105" y="88"/>
                    </a:cubicBezTo>
                    <a:cubicBezTo>
                      <a:pt x="102" y="88"/>
                      <a:pt x="99" y="89"/>
                      <a:pt x="97" y="88"/>
                    </a:cubicBezTo>
                    <a:cubicBezTo>
                      <a:pt x="95" y="86"/>
                      <a:pt x="95" y="88"/>
                      <a:pt x="94" y="86"/>
                    </a:cubicBezTo>
                    <a:cubicBezTo>
                      <a:pt x="93" y="84"/>
                      <a:pt x="94" y="84"/>
                      <a:pt x="92" y="83"/>
                    </a:cubicBezTo>
                    <a:cubicBezTo>
                      <a:pt x="90" y="82"/>
                      <a:pt x="90" y="83"/>
                      <a:pt x="89" y="81"/>
                    </a:cubicBezTo>
                    <a:cubicBezTo>
                      <a:pt x="89" y="79"/>
                      <a:pt x="90" y="79"/>
                      <a:pt x="89" y="77"/>
                    </a:cubicBezTo>
                    <a:cubicBezTo>
                      <a:pt x="87" y="75"/>
                      <a:pt x="90" y="78"/>
                      <a:pt x="87" y="75"/>
                    </a:cubicBezTo>
                    <a:cubicBezTo>
                      <a:pt x="85" y="73"/>
                      <a:pt x="84" y="75"/>
                      <a:pt x="85" y="73"/>
                    </a:cubicBezTo>
                    <a:cubicBezTo>
                      <a:pt x="86" y="71"/>
                      <a:pt x="86" y="72"/>
                      <a:pt x="86" y="69"/>
                    </a:cubicBezTo>
                    <a:cubicBezTo>
                      <a:pt x="86" y="67"/>
                      <a:pt x="90" y="70"/>
                      <a:pt x="88" y="65"/>
                    </a:cubicBezTo>
                    <a:cubicBezTo>
                      <a:pt x="85" y="60"/>
                      <a:pt x="85" y="61"/>
                      <a:pt x="87" y="57"/>
                    </a:cubicBezTo>
                    <a:cubicBezTo>
                      <a:pt x="89" y="53"/>
                      <a:pt x="92" y="52"/>
                      <a:pt x="93" y="51"/>
                    </a:cubicBezTo>
                    <a:cubicBezTo>
                      <a:pt x="93" y="50"/>
                      <a:pt x="94" y="48"/>
                      <a:pt x="95" y="47"/>
                    </a:cubicBezTo>
                    <a:cubicBezTo>
                      <a:pt x="96" y="46"/>
                      <a:pt x="95" y="46"/>
                      <a:pt x="97" y="46"/>
                    </a:cubicBezTo>
                    <a:cubicBezTo>
                      <a:pt x="99" y="46"/>
                      <a:pt x="101" y="45"/>
                      <a:pt x="103" y="44"/>
                    </a:cubicBezTo>
                    <a:cubicBezTo>
                      <a:pt x="104" y="43"/>
                      <a:pt x="106" y="41"/>
                      <a:pt x="107" y="40"/>
                    </a:cubicBezTo>
                    <a:cubicBezTo>
                      <a:pt x="107" y="40"/>
                      <a:pt x="107" y="41"/>
                      <a:pt x="109" y="40"/>
                    </a:cubicBezTo>
                    <a:cubicBezTo>
                      <a:pt x="111" y="40"/>
                      <a:pt x="111" y="39"/>
                      <a:pt x="113" y="39"/>
                    </a:cubicBezTo>
                    <a:cubicBezTo>
                      <a:pt x="114" y="39"/>
                      <a:pt x="111" y="40"/>
                      <a:pt x="115" y="39"/>
                    </a:cubicBezTo>
                    <a:cubicBezTo>
                      <a:pt x="119" y="39"/>
                      <a:pt x="118" y="39"/>
                      <a:pt x="119" y="39"/>
                    </a:cubicBezTo>
                    <a:cubicBezTo>
                      <a:pt x="120" y="39"/>
                      <a:pt x="119" y="39"/>
                      <a:pt x="121" y="39"/>
                    </a:cubicBezTo>
                    <a:cubicBezTo>
                      <a:pt x="122" y="39"/>
                      <a:pt x="122" y="36"/>
                      <a:pt x="122" y="39"/>
                    </a:cubicBezTo>
                    <a:cubicBezTo>
                      <a:pt x="123" y="43"/>
                      <a:pt x="121" y="44"/>
                      <a:pt x="124" y="44"/>
                    </a:cubicBezTo>
                    <a:cubicBezTo>
                      <a:pt x="126" y="45"/>
                      <a:pt x="124" y="45"/>
                      <a:pt x="126" y="45"/>
                    </a:cubicBezTo>
                    <a:cubicBezTo>
                      <a:pt x="129" y="45"/>
                      <a:pt x="128" y="45"/>
                      <a:pt x="130" y="46"/>
                    </a:cubicBezTo>
                    <a:cubicBezTo>
                      <a:pt x="131" y="46"/>
                      <a:pt x="132" y="47"/>
                      <a:pt x="134" y="47"/>
                    </a:cubicBezTo>
                    <a:cubicBezTo>
                      <a:pt x="136" y="47"/>
                      <a:pt x="133" y="50"/>
                      <a:pt x="136" y="47"/>
                    </a:cubicBezTo>
                    <a:cubicBezTo>
                      <a:pt x="139" y="44"/>
                      <a:pt x="133" y="44"/>
                      <a:pt x="139" y="44"/>
                    </a:cubicBezTo>
                    <a:cubicBezTo>
                      <a:pt x="144" y="45"/>
                      <a:pt x="144" y="46"/>
                      <a:pt x="145" y="45"/>
                    </a:cubicBezTo>
                    <a:cubicBezTo>
                      <a:pt x="146" y="45"/>
                      <a:pt x="146" y="46"/>
                      <a:pt x="148" y="45"/>
                    </a:cubicBezTo>
                    <a:cubicBezTo>
                      <a:pt x="151" y="44"/>
                      <a:pt x="151" y="44"/>
                      <a:pt x="152" y="44"/>
                    </a:cubicBezTo>
                    <a:cubicBezTo>
                      <a:pt x="153" y="45"/>
                      <a:pt x="153" y="47"/>
                      <a:pt x="154" y="45"/>
                    </a:cubicBezTo>
                    <a:cubicBezTo>
                      <a:pt x="154" y="43"/>
                      <a:pt x="156" y="43"/>
                      <a:pt x="154" y="42"/>
                    </a:cubicBezTo>
                    <a:cubicBezTo>
                      <a:pt x="151" y="41"/>
                      <a:pt x="150" y="42"/>
                      <a:pt x="150" y="40"/>
                    </a:cubicBezTo>
                    <a:cubicBezTo>
                      <a:pt x="149" y="39"/>
                      <a:pt x="152" y="39"/>
                      <a:pt x="149" y="39"/>
                    </a:cubicBezTo>
                    <a:cubicBezTo>
                      <a:pt x="146" y="38"/>
                      <a:pt x="147" y="38"/>
                      <a:pt x="145" y="38"/>
                    </a:cubicBezTo>
                    <a:cubicBezTo>
                      <a:pt x="143" y="37"/>
                      <a:pt x="141" y="39"/>
                      <a:pt x="140" y="38"/>
                    </a:cubicBezTo>
                    <a:cubicBezTo>
                      <a:pt x="140" y="36"/>
                      <a:pt x="136" y="39"/>
                      <a:pt x="140" y="36"/>
                    </a:cubicBezTo>
                    <a:cubicBezTo>
                      <a:pt x="143" y="32"/>
                      <a:pt x="142" y="31"/>
                      <a:pt x="144" y="32"/>
                    </a:cubicBezTo>
                    <a:cubicBezTo>
                      <a:pt x="147" y="32"/>
                      <a:pt x="146" y="34"/>
                      <a:pt x="148" y="33"/>
                    </a:cubicBezTo>
                    <a:cubicBezTo>
                      <a:pt x="149" y="32"/>
                      <a:pt x="152" y="31"/>
                      <a:pt x="149" y="29"/>
                    </a:cubicBezTo>
                    <a:cubicBezTo>
                      <a:pt x="146" y="27"/>
                      <a:pt x="148" y="28"/>
                      <a:pt x="145" y="26"/>
                    </a:cubicBezTo>
                    <a:cubicBezTo>
                      <a:pt x="142" y="25"/>
                      <a:pt x="140" y="32"/>
                      <a:pt x="139" y="31"/>
                    </a:cubicBezTo>
                    <a:cubicBezTo>
                      <a:pt x="137" y="30"/>
                      <a:pt x="137" y="29"/>
                      <a:pt x="136" y="30"/>
                    </a:cubicBezTo>
                    <a:cubicBezTo>
                      <a:pt x="135" y="30"/>
                      <a:pt x="135" y="32"/>
                      <a:pt x="135" y="34"/>
                    </a:cubicBezTo>
                    <a:cubicBezTo>
                      <a:pt x="134" y="36"/>
                      <a:pt x="136" y="36"/>
                      <a:pt x="133" y="35"/>
                    </a:cubicBezTo>
                    <a:cubicBezTo>
                      <a:pt x="130" y="34"/>
                      <a:pt x="136" y="34"/>
                      <a:pt x="130" y="32"/>
                    </a:cubicBezTo>
                    <a:cubicBezTo>
                      <a:pt x="124" y="30"/>
                      <a:pt x="121" y="30"/>
                      <a:pt x="120" y="31"/>
                    </a:cubicBezTo>
                    <a:cubicBezTo>
                      <a:pt x="120" y="32"/>
                      <a:pt x="118" y="32"/>
                      <a:pt x="118" y="32"/>
                    </a:cubicBezTo>
                    <a:cubicBezTo>
                      <a:pt x="117" y="33"/>
                      <a:pt x="120" y="35"/>
                      <a:pt x="117" y="33"/>
                    </a:cubicBezTo>
                    <a:cubicBezTo>
                      <a:pt x="114" y="32"/>
                      <a:pt x="112" y="34"/>
                      <a:pt x="112" y="34"/>
                    </a:cubicBezTo>
                    <a:cubicBezTo>
                      <a:pt x="112" y="34"/>
                      <a:pt x="111" y="34"/>
                      <a:pt x="110" y="34"/>
                    </a:cubicBezTo>
                    <a:cubicBezTo>
                      <a:pt x="109" y="35"/>
                      <a:pt x="106" y="36"/>
                      <a:pt x="105" y="36"/>
                    </a:cubicBezTo>
                    <a:cubicBezTo>
                      <a:pt x="104" y="35"/>
                      <a:pt x="101" y="36"/>
                      <a:pt x="103" y="33"/>
                    </a:cubicBezTo>
                    <a:cubicBezTo>
                      <a:pt x="106" y="30"/>
                      <a:pt x="104" y="32"/>
                      <a:pt x="108" y="30"/>
                    </a:cubicBezTo>
                    <a:cubicBezTo>
                      <a:pt x="111" y="28"/>
                      <a:pt x="117" y="28"/>
                      <a:pt x="112" y="27"/>
                    </a:cubicBezTo>
                    <a:cubicBezTo>
                      <a:pt x="107" y="26"/>
                      <a:pt x="115" y="26"/>
                      <a:pt x="108" y="23"/>
                    </a:cubicBezTo>
                    <a:cubicBezTo>
                      <a:pt x="102" y="20"/>
                      <a:pt x="102" y="24"/>
                      <a:pt x="102" y="20"/>
                    </a:cubicBezTo>
                    <a:cubicBezTo>
                      <a:pt x="102" y="16"/>
                      <a:pt x="101" y="15"/>
                      <a:pt x="100" y="16"/>
                    </a:cubicBezTo>
                    <a:cubicBezTo>
                      <a:pt x="99" y="16"/>
                      <a:pt x="95" y="17"/>
                      <a:pt x="93" y="17"/>
                    </a:cubicBezTo>
                    <a:cubicBezTo>
                      <a:pt x="92" y="17"/>
                      <a:pt x="94" y="19"/>
                      <a:pt x="91" y="17"/>
                    </a:cubicBezTo>
                    <a:cubicBezTo>
                      <a:pt x="88" y="15"/>
                      <a:pt x="87" y="18"/>
                      <a:pt x="88" y="15"/>
                    </a:cubicBezTo>
                    <a:cubicBezTo>
                      <a:pt x="89" y="12"/>
                      <a:pt x="89" y="12"/>
                      <a:pt x="91" y="10"/>
                    </a:cubicBezTo>
                    <a:cubicBezTo>
                      <a:pt x="93" y="9"/>
                      <a:pt x="92" y="3"/>
                      <a:pt x="97" y="5"/>
                    </a:cubicBezTo>
                    <a:cubicBezTo>
                      <a:pt x="101" y="7"/>
                      <a:pt x="99" y="7"/>
                      <a:pt x="103" y="7"/>
                    </a:cubicBezTo>
                    <a:cubicBezTo>
                      <a:pt x="106" y="7"/>
                      <a:pt x="108" y="7"/>
                      <a:pt x="108" y="6"/>
                    </a:cubicBezTo>
                    <a:cubicBezTo>
                      <a:pt x="108" y="5"/>
                      <a:pt x="104" y="3"/>
                      <a:pt x="104" y="3"/>
                    </a:cubicBezTo>
                    <a:cubicBezTo>
                      <a:pt x="104" y="3"/>
                      <a:pt x="103" y="4"/>
                      <a:pt x="103" y="3"/>
                    </a:cubicBezTo>
                    <a:cubicBezTo>
                      <a:pt x="103" y="2"/>
                      <a:pt x="104" y="1"/>
                      <a:pt x="104" y="1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0"/>
                      <a:pt x="91" y="0"/>
                      <a:pt x="88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</a:ln>
            </p:spPr>
            <p:txBody>
              <a:bodyPr vert="horz" wrap="square" lIns="91416" tIns="45708" rIns="91416" bIns="45708" numCol="1" anchor="t" anchorCtr="0" compatLnSpc="1"/>
              <a:p>
                <a:endParaRPr lang="en-US" sz="1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7" name="Group 59"/>
          <p:cNvGrpSpPr/>
          <p:nvPr/>
        </p:nvGrpSpPr>
        <p:grpSpPr>
          <a:xfrm>
            <a:off x="6171784" y="3580275"/>
            <a:ext cx="2413635" cy="862965"/>
            <a:chOff x="7154104" y="3206176"/>
            <a:chExt cx="2414263" cy="863189"/>
          </a:xfrm>
        </p:grpSpPr>
        <p:sp>
          <p:nvSpPr>
            <p:cNvPr id="368" name="TextBox 156"/>
            <p:cNvSpPr txBox="1"/>
            <p:nvPr>
              <p:custDataLst>
                <p:tags r:id="rId83"/>
              </p:custDataLst>
            </p:nvPr>
          </p:nvSpPr>
          <p:spPr>
            <a:xfrm>
              <a:off x="7154104" y="3453890"/>
              <a:ext cx="2414263" cy="615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开源的分布式版本控制系统，可以有效、高速地处理从很小到非常大的项目版本管理。也是Linus Torvalds为了帮助管理Linux内核开发而开发的一个开放源码的版本控制软件</a:t>
              </a:r>
              <a:endParaRPr 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69" name="Rectangle 157"/>
            <p:cNvSpPr/>
            <p:nvPr>
              <p:custDataLst>
                <p:tags r:id="rId84"/>
              </p:custDataLst>
            </p:nvPr>
          </p:nvSpPr>
          <p:spPr>
            <a:xfrm>
              <a:off x="7154104" y="3206176"/>
              <a:ext cx="247079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r>
                <a:rPr lang="en-US" altLang="zh-CN" sz="1400" b="1" dirty="0">
                  <a:solidFill>
                    <a:schemeClr val="accent5"/>
                  </a:solidFill>
                  <a:cs typeface="+mn-ea"/>
                  <a:sym typeface="+mn-lt"/>
                </a:rPr>
                <a:t>Git</a:t>
              </a:r>
              <a:endParaRPr lang="en-US" altLang="zh-CN" sz="14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0" name="Group 58"/>
          <p:cNvGrpSpPr/>
          <p:nvPr/>
        </p:nvGrpSpPr>
        <p:grpSpPr>
          <a:xfrm>
            <a:off x="6171784" y="1405388"/>
            <a:ext cx="2351405" cy="554990"/>
            <a:chOff x="7174424" y="1352592"/>
            <a:chExt cx="2352017" cy="555134"/>
          </a:xfrm>
        </p:grpSpPr>
        <p:sp>
          <p:nvSpPr>
            <p:cNvPr id="371" name="TextBox 159"/>
            <p:cNvSpPr txBox="1"/>
            <p:nvPr>
              <p:custDataLst>
                <p:tags r:id="rId85"/>
              </p:custDataLst>
            </p:nvPr>
          </p:nvSpPr>
          <p:spPr>
            <a:xfrm>
              <a:off x="7174424" y="1600306"/>
              <a:ext cx="2352017" cy="307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一款非常优秀的商业化版本管理工具,特别是对美术资源比较友好,更新速度快安全</a:t>
              </a:r>
              <a:endParaRPr 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2" name="Rectangle 160"/>
            <p:cNvSpPr/>
            <p:nvPr>
              <p:custDataLst>
                <p:tags r:id="rId86"/>
              </p:custDataLst>
            </p:nvPr>
          </p:nvSpPr>
          <p:spPr>
            <a:xfrm>
              <a:off x="7174424" y="1352592"/>
              <a:ext cx="127033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 algn="l"/>
              <a:endParaRPr lang="zh-CN" altLang="en-US" sz="1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3" name="Group 56"/>
          <p:cNvGrpSpPr/>
          <p:nvPr/>
        </p:nvGrpSpPr>
        <p:grpSpPr>
          <a:xfrm>
            <a:off x="696613" y="1405388"/>
            <a:ext cx="2344420" cy="554990"/>
            <a:chOff x="-296510" y="1363501"/>
            <a:chExt cx="2345031" cy="555134"/>
          </a:xfrm>
        </p:grpSpPr>
        <p:sp>
          <p:nvSpPr>
            <p:cNvPr id="374" name="TextBox 162"/>
            <p:cNvSpPr txBox="1"/>
            <p:nvPr>
              <p:custDataLst>
                <p:tags r:id="rId87"/>
              </p:custDataLst>
            </p:nvPr>
          </p:nvSpPr>
          <p:spPr>
            <a:xfrm>
              <a:off x="-296510" y="1611215"/>
              <a:ext cx="2345031" cy="307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美国微软公司出品的版本控制系统，简称VSS</a:t>
              </a:r>
              <a: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  <a:t> majority have suffered alteration </a:t>
              </a:r>
              <a:endParaRPr 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5" name="Rectangle 163"/>
            <p:cNvSpPr/>
            <p:nvPr>
              <p:custDataLst>
                <p:tags r:id="rId88"/>
              </p:custDataLst>
            </p:nvPr>
          </p:nvSpPr>
          <p:spPr>
            <a:xfrm>
              <a:off x="182167" y="1363501"/>
              <a:ext cx="1797518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400" b="1" dirty="0">
                  <a:solidFill>
                    <a:schemeClr val="accent2"/>
                  </a:solidFill>
                  <a:cs typeface="+mn-ea"/>
                  <a:sym typeface="+mn-lt"/>
                </a:rPr>
                <a:t>     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V</a:t>
              </a:r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isual 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S</a:t>
              </a:r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ource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S</a:t>
              </a:r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afe</a:t>
              </a:r>
              <a:endParaRPr lang="zh-CN" altLang="en-US" sz="14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6" name="Group 56"/>
          <p:cNvGrpSpPr/>
          <p:nvPr/>
        </p:nvGrpSpPr>
        <p:grpSpPr>
          <a:xfrm>
            <a:off x="696613" y="3562094"/>
            <a:ext cx="2275603" cy="863054"/>
            <a:chOff x="-296510" y="1363501"/>
            <a:chExt cx="2276196" cy="863278"/>
          </a:xfrm>
        </p:grpSpPr>
        <p:sp>
          <p:nvSpPr>
            <p:cNvPr id="377" name="TextBox 165"/>
            <p:cNvSpPr txBox="1"/>
            <p:nvPr>
              <p:custDataLst>
                <p:tags r:id="rId89"/>
              </p:custDataLst>
            </p:nvPr>
          </p:nvSpPr>
          <p:spPr>
            <a:xfrm>
              <a:off x="-296510" y="1611304"/>
              <a:ext cx="2276196" cy="615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开放源代码的版本控制系统，通过采用分支管理系统的高效管理，简而言之就是用于多个人共同开发同一个项目，实现共享资源，实现最终集中式的管理</a:t>
              </a:r>
              <a:endParaRPr 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8" name="Rectangle 166"/>
            <p:cNvSpPr/>
            <p:nvPr>
              <p:custDataLst>
                <p:tags r:id="rId90"/>
              </p:custDataLst>
            </p:nvPr>
          </p:nvSpPr>
          <p:spPr>
            <a:xfrm>
              <a:off x="1010422" y="1363501"/>
              <a:ext cx="969263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 algn="r"/>
              <a:r>
                <a:rPr lang="en-US" altLang="zh-CN" sz="1400" b="1" dirty="0">
                  <a:solidFill>
                    <a:srgbClr val="C00000"/>
                  </a:solidFill>
                  <a:cs typeface="+mn-ea"/>
                  <a:sym typeface="+mn-lt"/>
                </a:rPr>
                <a:t>S</a:t>
              </a:r>
              <a:r>
                <a:rPr lang="zh-CN" altLang="en-US" sz="1400" b="1" dirty="0">
                  <a:solidFill>
                    <a:schemeClr val="accent6"/>
                  </a:solidFill>
                  <a:cs typeface="+mn-ea"/>
                  <a:sym typeface="+mn-lt"/>
                </a:rPr>
                <a:t>ub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v</a:t>
              </a:r>
              <a:r>
                <a:rPr lang="zh-CN" altLang="en-US" sz="1400" b="1" dirty="0">
                  <a:solidFill>
                    <a:schemeClr val="accent6"/>
                  </a:solidFill>
                  <a:cs typeface="+mn-ea"/>
                  <a:sym typeface="+mn-lt"/>
                </a:rPr>
                <a:t>ersio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n</a:t>
              </a:r>
              <a:endParaRPr lang="zh-CN" altLang="en-US" sz="14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9" name="Group 56"/>
          <p:cNvGrpSpPr/>
          <p:nvPr/>
        </p:nvGrpSpPr>
        <p:grpSpPr>
          <a:xfrm>
            <a:off x="608745" y="2294558"/>
            <a:ext cx="2432050" cy="709295"/>
            <a:chOff x="-452999" y="1363501"/>
            <a:chExt cx="2432684" cy="709479"/>
          </a:xfrm>
        </p:grpSpPr>
        <p:sp>
          <p:nvSpPr>
            <p:cNvPr id="380" name="TextBox 168"/>
            <p:cNvSpPr txBox="1"/>
            <p:nvPr>
              <p:custDataLst>
                <p:tags r:id="rId91"/>
              </p:custDataLst>
            </p:nvPr>
          </p:nvSpPr>
          <p:spPr>
            <a:xfrm>
              <a:off x="-452364" y="1611215"/>
              <a:ext cx="2432049" cy="461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老牌的版本控制系统，它是基于客户端 / 服务器的行为使得其可容纳多用户，构成网络也很方便,</a:t>
              </a:r>
              <a:r>
                <a:rPr lang="zh-CN" altLang="en-US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简称为</a:t>
              </a:r>
              <a:r>
                <a:rPr lang="en-US" altLang="zh-CN" sz="1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CVS</a:t>
              </a:r>
              <a:endPara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81" name="Rectangle 169"/>
            <p:cNvSpPr/>
            <p:nvPr>
              <p:custDataLst>
                <p:tags r:id="rId92"/>
              </p:custDataLst>
            </p:nvPr>
          </p:nvSpPr>
          <p:spPr>
            <a:xfrm>
              <a:off x="-452999" y="1363501"/>
              <a:ext cx="2432684" cy="2153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C</a:t>
              </a:r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oncurrent 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V</a:t>
              </a:r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ersions </a:t>
              </a:r>
              <a:r>
                <a:rPr lang="zh-CN" altLang="en-US" sz="1400" b="1" dirty="0">
                  <a:solidFill>
                    <a:srgbClr val="C00000"/>
                  </a:solidFill>
                  <a:cs typeface="+mn-ea"/>
                  <a:sym typeface="+mn-lt"/>
                </a:rPr>
                <a:t>S</a:t>
              </a:r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ystem</a:t>
              </a:r>
              <a:endParaRPr lang="zh-CN" altLang="en-US" sz="1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3" name="TextBox 171"/>
          <p:cNvSpPr txBox="1"/>
          <p:nvPr/>
        </p:nvSpPr>
        <p:spPr>
          <a:xfrm>
            <a:off x="6171565" y="2737485"/>
            <a:ext cx="247396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defTabSz="914400">
              <a:spcBef>
                <a:spcPct val="20000"/>
              </a:spcBef>
              <a:defRPr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IBM Rational 公司的旗舰产品之一，是全球领先的软件配置管理工具，它广泛地应用于众多的企业级软件工程实践之中，拥有众多的企业级用户</a:t>
            </a:r>
            <a:endParaRPr 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5" name="Freeform 102"/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5765280" y="2449592"/>
            <a:ext cx="223301" cy="199430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p>
            <a:pPr>
              <a:defRPr/>
            </a:pPr>
            <a:endParaRPr lang="zh-CN" altLang="en-US"/>
          </a:p>
        </p:txBody>
      </p:sp>
      <p:sp>
        <p:nvSpPr>
          <p:cNvPr id="386" name="Freeform 65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3277913" y="2174756"/>
            <a:ext cx="187572" cy="187523"/>
          </a:xfrm>
          <a:custGeom>
            <a:avLst/>
            <a:gdLst>
              <a:gd name="T0" fmla="*/ 457825 w 417"/>
              <a:gd name="T1" fmla="*/ 243933 h 417"/>
              <a:gd name="T2" fmla="*/ 457825 w 417"/>
              <a:gd name="T3" fmla="*/ 243933 h 417"/>
              <a:gd name="T4" fmla="*/ 499882 w 417"/>
              <a:gd name="T5" fmla="*/ 169431 h 417"/>
              <a:gd name="T6" fmla="*/ 490269 w 417"/>
              <a:gd name="T7" fmla="*/ 127374 h 417"/>
              <a:gd name="T8" fmla="*/ 404953 w 417"/>
              <a:gd name="T9" fmla="*/ 94930 h 417"/>
              <a:gd name="T10" fmla="*/ 383323 w 417"/>
              <a:gd name="T11" fmla="*/ 20428 h 417"/>
              <a:gd name="T12" fmla="*/ 330451 w 417"/>
              <a:gd name="T13" fmla="*/ 0 h 417"/>
              <a:gd name="T14" fmla="*/ 255949 w 417"/>
              <a:gd name="T15" fmla="*/ 42057 h 417"/>
              <a:gd name="T16" fmla="*/ 181448 w 417"/>
              <a:gd name="T17" fmla="*/ 0 h 417"/>
              <a:gd name="T18" fmla="*/ 128576 w 417"/>
              <a:gd name="T19" fmla="*/ 20428 h 417"/>
              <a:gd name="T20" fmla="*/ 106946 w 417"/>
              <a:gd name="T21" fmla="*/ 94930 h 417"/>
              <a:gd name="T22" fmla="*/ 21630 w 417"/>
              <a:gd name="T23" fmla="*/ 127374 h 417"/>
              <a:gd name="T24" fmla="*/ 0 w 417"/>
              <a:gd name="T25" fmla="*/ 169431 h 417"/>
              <a:gd name="T26" fmla="*/ 52872 w 417"/>
              <a:gd name="T27" fmla="*/ 243933 h 417"/>
              <a:gd name="T28" fmla="*/ 0 w 417"/>
              <a:gd name="T29" fmla="*/ 330451 h 417"/>
              <a:gd name="T30" fmla="*/ 21630 w 417"/>
              <a:gd name="T31" fmla="*/ 372508 h 417"/>
              <a:gd name="T32" fmla="*/ 106946 w 417"/>
              <a:gd name="T33" fmla="*/ 394138 h 417"/>
              <a:gd name="T34" fmla="*/ 128576 w 417"/>
              <a:gd name="T35" fmla="*/ 478253 h 417"/>
              <a:gd name="T36" fmla="*/ 181448 w 417"/>
              <a:gd name="T37" fmla="*/ 499882 h 417"/>
              <a:gd name="T38" fmla="*/ 255949 w 417"/>
              <a:gd name="T39" fmla="*/ 447010 h 417"/>
              <a:gd name="T40" fmla="*/ 330451 w 417"/>
              <a:gd name="T41" fmla="*/ 499882 h 417"/>
              <a:gd name="T42" fmla="*/ 383323 w 417"/>
              <a:gd name="T43" fmla="*/ 478253 h 417"/>
              <a:gd name="T44" fmla="*/ 404953 w 417"/>
              <a:gd name="T45" fmla="*/ 394138 h 417"/>
              <a:gd name="T46" fmla="*/ 490269 w 417"/>
              <a:gd name="T47" fmla="*/ 372508 h 417"/>
              <a:gd name="T48" fmla="*/ 499882 w 417"/>
              <a:gd name="T49" fmla="*/ 318435 h 417"/>
              <a:gd name="T50" fmla="*/ 457825 w 417"/>
              <a:gd name="T51" fmla="*/ 243933 h 417"/>
              <a:gd name="T52" fmla="*/ 255949 w 417"/>
              <a:gd name="T53" fmla="*/ 350879 h 417"/>
              <a:gd name="T54" fmla="*/ 255949 w 417"/>
              <a:gd name="T55" fmla="*/ 350879 h 417"/>
              <a:gd name="T56" fmla="*/ 150205 w 417"/>
              <a:gd name="T57" fmla="*/ 243933 h 417"/>
              <a:gd name="T58" fmla="*/ 255949 w 417"/>
              <a:gd name="T59" fmla="*/ 138189 h 417"/>
              <a:gd name="T60" fmla="*/ 361694 w 417"/>
              <a:gd name="T61" fmla="*/ 243933 h 417"/>
              <a:gd name="T62" fmla="*/ 255949 w 417"/>
              <a:gd name="T63" fmla="*/ 350879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p>
            <a:pPr>
              <a:defRPr/>
            </a:pPr>
            <a:endParaRPr lang="zh-CN" altLang="en-US"/>
          </a:p>
        </p:txBody>
      </p:sp>
      <p:pic>
        <p:nvPicPr>
          <p:cNvPr id="388" name="图片 387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833755" y="1177290"/>
            <a:ext cx="461010" cy="426720"/>
          </a:xfrm>
          <a:prstGeom prst="rect">
            <a:avLst/>
          </a:prstGeom>
        </p:spPr>
      </p:pic>
      <p:pic>
        <p:nvPicPr>
          <p:cNvPr id="389" name="图片 388"/>
          <p:cNvPicPr/>
          <p:nvPr/>
        </p:nvPicPr>
        <p:blipFill>
          <a:blip r:embed="rId96"/>
          <a:stretch>
            <a:fillRect/>
          </a:stretch>
        </p:blipFill>
        <p:spPr>
          <a:xfrm>
            <a:off x="662940" y="3251835"/>
            <a:ext cx="631825" cy="558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0" name="图片 389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6097905" y="1122680"/>
            <a:ext cx="2484120" cy="525780"/>
          </a:xfrm>
          <a:prstGeom prst="rect">
            <a:avLst/>
          </a:prstGeom>
        </p:spPr>
      </p:pic>
      <p:pic>
        <p:nvPicPr>
          <p:cNvPr id="391" name="图片 390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7088505" y="3307080"/>
            <a:ext cx="502920" cy="502920"/>
          </a:xfrm>
          <a:prstGeom prst="rect">
            <a:avLst/>
          </a:prstGeom>
        </p:spPr>
      </p:pic>
      <p:pic>
        <p:nvPicPr>
          <p:cNvPr id="392" name="图片 391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6171565" y="2336165"/>
            <a:ext cx="2352040" cy="353695"/>
          </a:xfrm>
          <a:prstGeom prst="rect">
            <a:avLst/>
          </a:prstGeom>
        </p:spPr>
      </p:pic>
      <p:sp>
        <p:nvSpPr>
          <p:cNvPr id="2" name="流程图: 磁盘 1"/>
          <p:cNvSpPr/>
          <p:nvPr/>
        </p:nvSpPr>
        <p:spPr>
          <a:xfrm>
            <a:off x="1936115" y="617855"/>
            <a:ext cx="1228725" cy="611505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1786255" y="847090"/>
            <a:ext cx="1483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 b="1">
                <a:solidFill>
                  <a:schemeClr val="bg1"/>
                </a:solidFill>
                <a:sym typeface="+mn-ea"/>
              </a:rPr>
              <a:t>中央服务器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笑脸 3"/>
          <p:cNvSpPr/>
          <p:nvPr/>
        </p:nvSpPr>
        <p:spPr>
          <a:xfrm>
            <a:off x="982345" y="767080"/>
            <a:ext cx="312420" cy="312420"/>
          </a:xfrm>
          <a:prstGeom prst="smileyFace">
            <a:avLst/>
          </a:prstGeom>
          <a:solidFill>
            <a:srgbClr val="AA08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429385" y="847090"/>
            <a:ext cx="424180" cy="21018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2660" y="1752600"/>
            <a:ext cx="14465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集中式版本控制系统</a:t>
            </a:r>
            <a:endParaRPr lang="zh-CN" altLang="en-US" sz="1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0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383" grpId="1"/>
      <p:bldP spid="2" grpId="0" animBg="1"/>
      <p:bldP spid="2" grpId="1" animBg="1"/>
      <p:bldP spid="3" grpId="0"/>
      <p:bldP spid="3" grpId="1"/>
      <p:bldP spid="4" grpId="0" animBg="1"/>
      <p:bldP spid="6" grpId="0" bldLvl="0" animBg="1"/>
      <p:bldP spid="4" grpId="1" animBg="1"/>
      <p:bldP spid="6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204" y="0"/>
            <a:ext cx="6057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endParaRPr lang="en-US" sz="24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2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5210" y="1534795"/>
            <a:ext cx="4233545" cy="1953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05.xml><?xml version="1.0" encoding="utf-8"?>
<p:tagLst xmlns:p="http://schemas.openxmlformats.org/presentationml/2006/main">
  <p:tag name="KSO_WM_BEAUTIFY_FLAG" val=""/>
  <p:tag name="KSO_WM_UNIT_PLACING_PICTURE_USER_VIEWPORT" val="{&quot;height&quot;:3076,&quot;width&quot;:6667}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07.xml><?xml version="1.0" encoding="utf-8"?>
<p:tagLst xmlns:p="http://schemas.openxmlformats.org/presentationml/2006/main">
  <p:tag name="KSO_WPP_MARK_KEY" val="01afc232-372b-4cf7-8132-d43aee49b05e"/>
  <p:tag name="COMMONDATA" val="eyJoZGlkIjoiZTE0MmVjM2UzY2ZmMzEyMTIxMzVhZjEzZTgzMWIzYmY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全屏显示(16:9)</PresentationFormat>
  <Paragraphs>70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Calibri</vt:lpstr>
      <vt:lpstr>Impact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海波</cp:lastModifiedBy>
  <cp:revision>306</cp:revision>
  <dcterms:created xsi:type="dcterms:W3CDTF">2018-03-01T02:03:00Z</dcterms:created>
  <dcterms:modified xsi:type="dcterms:W3CDTF">2023-03-29T17:26:11Z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DEF6946DDD63417AAEA6B7E31881346A</vt:lpwstr>
  </property>
</Properties>
</file>