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10" r:id="rId3"/>
  </p:sldMasterIdLst>
  <p:notesMasterIdLst>
    <p:notesMasterId r:id="rId15"/>
  </p:notesMasterIdLst>
  <p:handoutMasterIdLst>
    <p:handoutMasterId r:id="rId26"/>
  </p:handoutMasterIdLst>
  <p:sldIdLst>
    <p:sldId id="468" r:id="rId4"/>
    <p:sldId id="497" r:id="rId5"/>
    <p:sldId id="498" r:id="rId6"/>
    <p:sldId id="470" r:id="rId7"/>
    <p:sldId id="499" r:id="rId8"/>
    <p:sldId id="500" r:id="rId9"/>
    <p:sldId id="501" r:id="rId10"/>
    <p:sldId id="502" r:id="rId11"/>
    <p:sldId id="503" r:id="rId12"/>
    <p:sldId id="504" r:id="rId13"/>
    <p:sldId id="512" r:id="rId14"/>
    <p:sldId id="505" r:id="rId16"/>
    <p:sldId id="506" r:id="rId17"/>
    <p:sldId id="507" r:id="rId18"/>
    <p:sldId id="508" r:id="rId19"/>
    <p:sldId id="510" r:id="rId20"/>
    <p:sldId id="513" r:id="rId21"/>
    <p:sldId id="509" r:id="rId22"/>
    <p:sldId id="273" r:id="rId23"/>
    <p:sldId id="511" r:id="rId24"/>
    <p:sldId id="514" r:id="rId25"/>
  </p:sldIdLst>
  <p:sldSz cx="9144000" cy="5143500" type="screen16x9"/>
  <p:notesSz cx="6858000" cy="9144000"/>
  <p:custDataLst>
    <p:tags r:id="rId30"/>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136" userDrawn="1">
          <p15:clr>
            <a:srgbClr val="A4A3A4"/>
          </p15:clr>
        </p15:guide>
        <p15:guide id="2" pos="5624" userDrawn="1">
          <p15:clr>
            <a:srgbClr val="A4A3A4"/>
          </p15:clr>
        </p15:guide>
        <p15:guide id="4" orient="horz" pos="2913" userDrawn="1">
          <p15:clr>
            <a:srgbClr val="A4A3A4"/>
          </p15:clr>
        </p15:guide>
        <p15:guide id="5" orient="horz" pos="3094" userDrawn="1">
          <p15:clr>
            <a:srgbClr val="A4A3A4"/>
          </p15:clr>
        </p15:guide>
        <p15:guide id="6" orient="horz" pos="3049" userDrawn="1">
          <p15:clr>
            <a:srgbClr val="A4A3A4"/>
          </p15:clr>
        </p15:guide>
        <p15:guide id="7"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8F4"/>
    <a:srgbClr val="E38730"/>
    <a:srgbClr val="495589"/>
    <a:srgbClr val="D3DED8"/>
    <a:srgbClr val="F4F1E8"/>
    <a:srgbClr val="BEB5A6"/>
    <a:srgbClr val="8091A5"/>
    <a:srgbClr val="D3CDC3"/>
    <a:srgbClr val="EAE7E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70" autoAdjust="0"/>
    <p:restoredTop sz="94389" autoAdjust="0"/>
  </p:normalViewPr>
  <p:slideViewPr>
    <p:cSldViewPr snapToGrid="0" showGuides="1">
      <p:cViewPr>
        <p:scale>
          <a:sx n="100" d="100"/>
          <a:sy n="100" d="100"/>
        </p:scale>
        <p:origin x="1614" y="693"/>
      </p:cViewPr>
      <p:guideLst>
        <p:guide pos="136"/>
        <p:guide pos="5624"/>
        <p:guide orient="horz" pos="2913"/>
        <p:guide orient="horz" pos="3094"/>
        <p:guide orient="horz" pos="3049"/>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gs" Target="tags/tag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cs typeface="汉仪旗黑-50S" panose="00020600040101010101" charset="-122"/>
              </a:rPr>
            </a:fld>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cs typeface="汉仪旗黑-50S" panose="00020600040101010101" charset="-122"/>
              </a:rPr>
            </a:fld>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3-02-28T08:59:41"/>
    </inkml:context>
    <inkml:brush xml:id="br0">
      <inkml:brushProperty name="width" value="0.1" units="cm"/>
      <inkml:brushProperty name="height" value="0.6" units="cm"/>
      <inkml:brushProperty name="color" value="#849398"/>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fld id="{D2A48B96-639E-45A3-A0BA-2464DFDB1FAA}"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fld id="{A6837353-30EB-4A48-80EB-173D804AEFB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模板来自于： 第一</a:t>
            </a:r>
            <a:r>
              <a:rPr lang="en-US" altLang="zh-CN" sz="1200" dirty="0">
                <a:latin typeface="微软雅黑" panose="020B0503020204020204" pitchFamily="34" charset="-122"/>
                <a:ea typeface="微软雅黑" panose="020B0503020204020204" pitchFamily="34" charset="-122"/>
              </a:rPr>
              <a:t>PPT</a:t>
            </a:r>
            <a:r>
              <a:rPr lang="zh-CN" altLang="en-US" sz="1200" baseline="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https://www.1ppt.com/</a:t>
            </a:r>
            <a:endParaRPr lang="zh-CN" altLang="en-US" dirty="0"/>
          </a:p>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5FE193C3-7372-43C4-9A4A-1EAAA7F23DB6}"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任意多边形: 形状 9"/>
          <p:cNvSpPr/>
          <p:nvPr userDrawn="1"/>
        </p:nvSpPr>
        <p:spPr>
          <a:xfrm>
            <a:off x="0" y="0"/>
            <a:ext cx="2063970" cy="1490764"/>
          </a:xfrm>
          <a:custGeom>
            <a:avLst/>
            <a:gdLst>
              <a:gd name="connsiteX0" fmla="*/ 0 w 2063970"/>
              <a:gd name="connsiteY0" fmla="*/ 0 h 1490764"/>
              <a:gd name="connsiteX1" fmla="*/ 2063970 w 2063970"/>
              <a:gd name="connsiteY1" fmla="*/ 0 h 1490764"/>
              <a:gd name="connsiteX2" fmla="*/ 573206 w 2063970"/>
              <a:gd name="connsiteY2" fmla="*/ 1490764 h 1490764"/>
              <a:gd name="connsiteX3" fmla="*/ 129898 w 2063970"/>
              <a:gd name="connsiteY3" fmla="*/ 1423742 h 1490764"/>
              <a:gd name="connsiteX4" fmla="*/ 0 w 2063970"/>
              <a:gd name="connsiteY4" fmla="*/ 1376199 h 149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970" h="1490764">
                <a:moveTo>
                  <a:pt x="0" y="0"/>
                </a:moveTo>
                <a:lnTo>
                  <a:pt x="2063970" y="0"/>
                </a:lnTo>
                <a:cubicBezTo>
                  <a:pt x="2063970" y="823326"/>
                  <a:pt x="1396532" y="1490764"/>
                  <a:pt x="573206" y="1490764"/>
                </a:cubicBezTo>
                <a:cubicBezTo>
                  <a:pt x="418832" y="1490764"/>
                  <a:pt x="269939" y="1467299"/>
                  <a:pt x="129898" y="1423742"/>
                </a:cubicBezTo>
                <a:lnTo>
                  <a:pt x="0" y="1376199"/>
                </a:lnTo>
                <a:close/>
              </a:path>
            </a:pathLst>
          </a:cu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userDrawn="1"/>
        </p:nvSpPr>
        <p:spPr>
          <a:xfrm>
            <a:off x="0" y="4047856"/>
            <a:ext cx="1095643" cy="1095644"/>
          </a:xfrm>
          <a:custGeom>
            <a:avLst/>
            <a:gdLst>
              <a:gd name="connsiteX0" fmla="*/ 0 w 1095643"/>
              <a:gd name="connsiteY0" fmla="*/ 0 h 1095644"/>
              <a:gd name="connsiteX1" fmla="*/ 1095643 w 1095643"/>
              <a:gd name="connsiteY1" fmla="*/ 1095643 h 1095644"/>
              <a:gd name="connsiteX2" fmla="*/ 1095643 w 1095643"/>
              <a:gd name="connsiteY2" fmla="*/ 1095644 h 1095644"/>
              <a:gd name="connsiteX3" fmla="*/ 0 w 1095643"/>
              <a:gd name="connsiteY3" fmla="*/ 1095644 h 1095644"/>
            </a:gdLst>
            <a:ahLst/>
            <a:cxnLst>
              <a:cxn ang="0">
                <a:pos x="connsiteX0" y="connsiteY0"/>
              </a:cxn>
              <a:cxn ang="0">
                <a:pos x="connsiteX1" y="connsiteY1"/>
              </a:cxn>
              <a:cxn ang="0">
                <a:pos x="connsiteX2" y="connsiteY2"/>
              </a:cxn>
              <a:cxn ang="0">
                <a:pos x="connsiteX3" y="connsiteY3"/>
              </a:cxn>
            </a:cxnLst>
            <a:rect l="l" t="t" r="r" b="b"/>
            <a:pathLst>
              <a:path w="1095643" h="1095644">
                <a:moveTo>
                  <a:pt x="0" y="0"/>
                </a:moveTo>
                <a:cubicBezTo>
                  <a:pt x="605107" y="0"/>
                  <a:pt x="1095643" y="490536"/>
                  <a:pt x="1095643" y="1095643"/>
                </a:cubicBezTo>
                <a:lnTo>
                  <a:pt x="1095643" y="1095644"/>
                </a:lnTo>
                <a:lnTo>
                  <a:pt x="0" y="1095644"/>
                </a:lnTo>
                <a:close/>
              </a:path>
            </a:pathLst>
          </a:cu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任意多边形: 形状 15"/>
          <p:cNvSpPr/>
          <p:nvPr userDrawn="1"/>
        </p:nvSpPr>
        <p:spPr>
          <a:xfrm>
            <a:off x="7621622" y="0"/>
            <a:ext cx="1522379" cy="2087664"/>
          </a:xfrm>
          <a:custGeom>
            <a:avLst/>
            <a:gdLst>
              <a:gd name="connsiteX0" fmla="*/ 273692 w 1522379"/>
              <a:gd name="connsiteY0" fmla="*/ 0 h 2087664"/>
              <a:gd name="connsiteX1" fmla="*/ 1522379 w 1522379"/>
              <a:gd name="connsiteY1" fmla="*/ 0 h 2087664"/>
              <a:gd name="connsiteX2" fmla="*/ 1522379 w 1522379"/>
              <a:gd name="connsiteY2" fmla="*/ 2066284 h 2087664"/>
              <a:gd name="connsiteX3" fmla="*/ 1426060 w 1522379"/>
              <a:gd name="connsiteY3" fmla="*/ 2080984 h 2087664"/>
              <a:gd name="connsiteX4" fmla="*/ 1293779 w 1522379"/>
              <a:gd name="connsiteY4" fmla="*/ 2087664 h 2087664"/>
              <a:gd name="connsiteX5" fmla="*/ 0 w 1522379"/>
              <a:gd name="connsiteY5" fmla="*/ 793885 h 2087664"/>
              <a:gd name="connsiteX6" fmla="*/ 220958 w 1522379"/>
              <a:gd name="connsiteY6" fmla="*/ 70521 h 208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2379" h="2087664">
                <a:moveTo>
                  <a:pt x="273692" y="0"/>
                </a:moveTo>
                <a:lnTo>
                  <a:pt x="1522379" y="0"/>
                </a:lnTo>
                <a:lnTo>
                  <a:pt x="1522379" y="2066284"/>
                </a:lnTo>
                <a:lnTo>
                  <a:pt x="1426060" y="2080984"/>
                </a:lnTo>
                <a:cubicBezTo>
                  <a:pt x="1382567" y="2085401"/>
                  <a:pt x="1338437" y="2087664"/>
                  <a:pt x="1293779" y="2087664"/>
                </a:cubicBezTo>
                <a:cubicBezTo>
                  <a:pt x="579245" y="2087664"/>
                  <a:pt x="0" y="1508419"/>
                  <a:pt x="0" y="793885"/>
                </a:cubicBezTo>
                <a:cubicBezTo>
                  <a:pt x="0" y="525935"/>
                  <a:pt x="81457" y="277010"/>
                  <a:pt x="220958" y="70521"/>
                </a:cubicBezTo>
                <a:close/>
              </a:path>
            </a:pathLst>
          </a:custGeom>
          <a:solidFill>
            <a:srgbClr val="D3DE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 name="任意多边形: 形状 9"/>
          <p:cNvSpPr/>
          <p:nvPr userDrawn="1"/>
        </p:nvSpPr>
        <p:spPr>
          <a:xfrm>
            <a:off x="0" y="0"/>
            <a:ext cx="1113183" cy="804030"/>
          </a:xfrm>
          <a:custGeom>
            <a:avLst/>
            <a:gdLst>
              <a:gd name="connsiteX0" fmla="*/ 0 w 2063970"/>
              <a:gd name="connsiteY0" fmla="*/ 0 h 1490764"/>
              <a:gd name="connsiteX1" fmla="*/ 2063970 w 2063970"/>
              <a:gd name="connsiteY1" fmla="*/ 0 h 1490764"/>
              <a:gd name="connsiteX2" fmla="*/ 573206 w 2063970"/>
              <a:gd name="connsiteY2" fmla="*/ 1490764 h 1490764"/>
              <a:gd name="connsiteX3" fmla="*/ 129898 w 2063970"/>
              <a:gd name="connsiteY3" fmla="*/ 1423742 h 1490764"/>
              <a:gd name="connsiteX4" fmla="*/ 0 w 2063970"/>
              <a:gd name="connsiteY4" fmla="*/ 1376199 h 149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970" h="1490764">
                <a:moveTo>
                  <a:pt x="0" y="0"/>
                </a:moveTo>
                <a:lnTo>
                  <a:pt x="2063970" y="0"/>
                </a:lnTo>
                <a:cubicBezTo>
                  <a:pt x="2063970" y="823326"/>
                  <a:pt x="1396532" y="1490764"/>
                  <a:pt x="573206" y="1490764"/>
                </a:cubicBezTo>
                <a:cubicBezTo>
                  <a:pt x="418832" y="1490764"/>
                  <a:pt x="269939" y="1467299"/>
                  <a:pt x="129898" y="1423742"/>
                </a:cubicBezTo>
                <a:lnTo>
                  <a:pt x="0" y="1376199"/>
                </a:lnTo>
                <a:close/>
              </a:path>
            </a:pathLst>
          </a:cu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userDrawn="1"/>
        </p:nvSpPr>
        <p:spPr>
          <a:xfrm flipH="1">
            <a:off x="8333962" y="4333461"/>
            <a:ext cx="810038" cy="810039"/>
          </a:xfrm>
          <a:custGeom>
            <a:avLst/>
            <a:gdLst>
              <a:gd name="connsiteX0" fmla="*/ 0 w 1095643"/>
              <a:gd name="connsiteY0" fmla="*/ 0 h 1095644"/>
              <a:gd name="connsiteX1" fmla="*/ 1095643 w 1095643"/>
              <a:gd name="connsiteY1" fmla="*/ 1095643 h 1095644"/>
              <a:gd name="connsiteX2" fmla="*/ 1095643 w 1095643"/>
              <a:gd name="connsiteY2" fmla="*/ 1095644 h 1095644"/>
              <a:gd name="connsiteX3" fmla="*/ 0 w 1095643"/>
              <a:gd name="connsiteY3" fmla="*/ 1095644 h 1095644"/>
            </a:gdLst>
            <a:ahLst/>
            <a:cxnLst>
              <a:cxn ang="0">
                <a:pos x="connsiteX0" y="connsiteY0"/>
              </a:cxn>
              <a:cxn ang="0">
                <a:pos x="connsiteX1" y="connsiteY1"/>
              </a:cxn>
              <a:cxn ang="0">
                <a:pos x="connsiteX2" y="connsiteY2"/>
              </a:cxn>
              <a:cxn ang="0">
                <a:pos x="connsiteX3" y="connsiteY3"/>
              </a:cxn>
            </a:cxnLst>
            <a:rect l="l" t="t" r="r" b="b"/>
            <a:pathLst>
              <a:path w="1095643" h="1095644">
                <a:moveTo>
                  <a:pt x="0" y="0"/>
                </a:moveTo>
                <a:cubicBezTo>
                  <a:pt x="605107" y="0"/>
                  <a:pt x="1095643" y="490536"/>
                  <a:pt x="1095643" y="1095643"/>
                </a:cubicBezTo>
                <a:lnTo>
                  <a:pt x="1095643" y="1095644"/>
                </a:lnTo>
                <a:lnTo>
                  <a:pt x="0" y="1095644"/>
                </a:lnTo>
                <a:close/>
              </a:path>
            </a:pathLst>
          </a:cu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任意多边形: 形状 15"/>
          <p:cNvSpPr/>
          <p:nvPr userDrawn="1"/>
        </p:nvSpPr>
        <p:spPr>
          <a:xfrm>
            <a:off x="8303248" y="0"/>
            <a:ext cx="840753" cy="1152939"/>
          </a:xfrm>
          <a:custGeom>
            <a:avLst/>
            <a:gdLst>
              <a:gd name="connsiteX0" fmla="*/ 273692 w 1522379"/>
              <a:gd name="connsiteY0" fmla="*/ 0 h 2087664"/>
              <a:gd name="connsiteX1" fmla="*/ 1522379 w 1522379"/>
              <a:gd name="connsiteY1" fmla="*/ 0 h 2087664"/>
              <a:gd name="connsiteX2" fmla="*/ 1522379 w 1522379"/>
              <a:gd name="connsiteY2" fmla="*/ 2066284 h 2087664"/>
              <a:gd name="connsiteX3" fmla="*/ 1426060 w 1522379"/>
              <a:gd name="connsiteY3" fmla="*/ 2080984 h 2087664"/>
              <a:gd name="connsiteX4" fmla="*/ 1293779 w 1522379"/>
              <a:gd name="connsiteY4" fmla="*/ 2087664 h 2087664"/>
              <a:gd name="connsiteX5" fmla="*/ 0 w 1522379"/>
              <a:gd name="connsiteY5" fmla="*/ 793885 h 2087664"/>
              <a:gd name="connsiteX6" fmla="*/ 220958 w 1522379"/>
              <a:gd name="connsiteY6" fmla="*/ 70521 h 208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2379" h="2087664">
                <a:moveTo>
                  <a:pt x="273692" y="0"/>
                </a:moveTo>
                <a:lnTo>
                  <a:pt x="1522379" y="0"/>
                </a:lnTo>
                <a:lnTo>
                  <a:pt x="1522379" y="2066284"/>
                </a:lnTo>
                <a:lnTo>
                  <a:pt x="1426060" y="2080984"/>
                </a:lnTo>
                <a:cubicBezTo>
                  <a:pt x="1382567" y="2085401"/>
                  <a:pt x="1338437" y="2087664"/>
                  <a:pt x="1293779" y="2087664"/>
                </a:cubicBezTo>
                <a:cubicBezTo>
                  <a:pt x="579245" y="2087664"/>
                  <a:pt x="0" y="1508419"/>
                  <a:pt x="0" y="793885"/>
                </a:cubicBezTo>
                <a:cubicBezTo>
                  <a:pt x="0" y="525935"/>
                  <a:pt x="81457" y="277010"/>
                  <a:pt x="220958" y="70521"/>
                </a:cubicBezTo>
                <a:close/>
              </a:path>
            </a:pathLst>
          </a:custGeom>
          <a:solidFill>
            <a:srgbClr val="D3DE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10" name="任意多边形: 形状 9"/>
          <p:cNvSpPr/>
          <p:nvPr userDrawn="1"/>
        </p:nvSpPr>
        <p:spPr>
          <a:xfrm>
            <a:off x="0" y="0"/>
            <a:ext cx="1113183" cy="804030"/>
          </a:xfrm>
          <a:custGeom>
            <a:avLst/>
            <a:gdLst>
              <a:gd name="connsiteX0" fmla="*/ 0 w 2063970"/>
              <a:gd name="connsiteY0" fmla="*/ 0 h 1490764"/>
              <a:gd name="connsiteX1" fmla="*/ 2063970 w 2063970"/>
              <a:gd name="connsiteY1" fmla="*/ 0 h 1490764"/>
              <a:gd name="connsiteX2" fmla="*/ 573206 w 2063970"/>
              <a:gd name="connsiteY2" fmla="*/ 1490764 h 1490764"/>
              <a:gd name="connsiteX3" fmla="*/ 129898 w 2063970"/>
              <a:gd name="connsiteY3" fmla="*/ 1423742 h 1490764"/>
              <a:gd name="connsiteX4" fmla="*/ 0 w 2063970"/>
              <a:gd name="connsiteY4" fmla="*/ 1376199 h 149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970" h="1490764">
                <a:moveTo>
                  <a:pt x="0" y="0"/>
                </a:moveTo>
                <a:lnTo>
                  <a:pt x="2063970" y="0"/>
                </a:lnTo>
                <a:cubicBezTo>
                  <a:pt x="2063970" y="823326"/>
                  <a:pt x="1396532" y="1490764"/>
                  <a:pt x="573206" y="1490764"/>
                </a:cubicBezTo>
                <a:cubicBezTo>
                  <a:pt x="418832" y="1490764"/>
                  <a:pt x="269939" y="1467299"/>
                  <a:pt x="129898" y="1423742"/>
                </a:cubicBezTo>
                <a:lnTo>
                  <a:pt x="0" y="1376199"/>
                </a:lnTo>
                <a:close/>
              </a:path>
            </a:pathLst>
          </a:cu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userDrawn="1"/>
        </p:nvSpPr>
        <p:spPr>
          <a:xfrm flipH="1">
            <a:off x="8333962" y="4333461"/>
            <a:ext cx="810038" cy="810039"/>
          </a:xfrm>
          <a:custGeom>
            <a:avLst/>
            <a:gdLst>
              <a:gd name="connsiteX0" fmla="*/ 0 w 1095643"/>
              <a:gd name="connsiteY0" fmla="*/ 0 h 1095644"/>
              <a:gd name="connsiteX1" fmla="*/ 1095643 w 1095643"/>
              <a:gd name="connsiteY1" fmla="*/ 1095643 h 1095644"/>
              <a:gd name="connsiteX2" fmla="*/ 1095643 w 1095643"/>
              <a:gd name="connsiteY2" fmla="*/ 1095644 h 1095644"/>
              <a:gd name="connsiteX3" fmla="*/ 0 w 1095643"/>
              <a:gd name="connsiteY3" fmla="*/ 1095644 h 1095644"/>
            </a:gdLst>
            <a:ahLst/>
            <a:cxnLst>
              <a:cxn ang="0">
                <a:pos x="connsiteX0" y="connsiteY0"/>
              </a:cxn>
              <a:cxn ang="0">
                <a:pos x="connsiteX1" y="connsiteY1"/>
              </a:cxn>
              <a:cxn ang="0">
                <a:pos x="connsiteX2" y="connsiteY2"/>
              </a:cxn>
              <a:cxn ang="0">
                <a:pos x="connsiteX3" y="connsiteY3"/>
              </a:cxn>
            </a:cxnLst>
            <a:rect l="l" t="t" r="r" b="b"/>
            <a:pathLst>
              <a:path w="1095643" h="1095644">
                <a:moveTo>
                  <a:pt x="0" y="0"/>
                </a:moveTo>
                <a:cubicBezTo>
                  <a:pt x="605107" y="0"/>
                  <a:pt x="1095643" y="490536"/>
                  <a:pt x="1095643" y="1095643"/>
                </a:cubicBezTo>
                <a:lnTo>
                  <a:pt x="1095643" y="1095644"/>
                </a:lnTo>
                <a:lnTo>
                  <a:pt x="0" y="1095644"/>
                </a:lnTo>
                <a:close/>
              </a:path>
            </a:pathLst>
          </a:cu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任意多边形: 形状 15"/>
          <p:cNvSpPr/>
          <p:nvPr userDrawn="1"/>
        </p:nvSpPr>
        <p:spPr>
          <a:xfrm>
            <a:off x="8303248" y="0"/>
            <a:ext cx="840753" cy="1152939"/>
          </a:xfrm>
          <a:custGeom>
            <a:avLst/>
            <a:gdLst>
              <a:gd name="connsiteX0" fmla="*/ 273692 w 1522379"/>
              <a:gd name="connsiteY0" fmla="*/ 0 h 2087664"/>
              <a:gd name="connsiteX1" fmla="*/ 1522379 w 1522379"/>
              <a:gd name="connsiteY1" fmla="*/ 0 h 2087664"/>
              <a:gd name="connsiteX2" fmla="*/ 1522379 w 1522379"/>
              <a:gd name="connsiteY2" fmla="*/ 2066284 h 2087664"/>
              <a:gd name="connsiteX3" fmla="*/ 1426060 w 1522379"/>
              <a:gd name="connsiteY3" fmla="*/ 2080984 h 2087664"/>
              <a:gd name="connsiteX4" fmla="*/ 1293779 w 1522379"/>
              <a:gd name="connsiteY4" fmla="*/ 2087664 h 2087664"/>
              <a:gd name="connsiteX5" fmla="*/ 0 w 1522379"/>
              <a:gd name="connsiteY5" fmla="*/ 793885 h 2087664"/>
              <a:gd name="connsiteX6" fmla="*/ 220958 w 1522379"/>
              <a:gd name="connsiteY6" fmla="*/ 70521 h 208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2379" h="2087664">
                <a:moveTo>
                  <a:pt x="273692" y="0"/>
                </a:moveTo>
                <a:lnTo>
                  <a:pt x="1522379" y="0"/>
                </a:lnTo>
                <a:lnTo>
                  <a:pt x="1522379" y="2066284"/>
                </a:lnTo>
                <a:lnTo>
                  <a:pt x="1426060" y="2080984"/>
                </a:lnTo>
                <a:cubicBezTo>
                  <a:pt x="1382567" y="2085401"/>
                  <a:pt x="1338437" y="2087664"/>
                  <a:pt x="1293779" y="2087664"/>
                </a:cubicBezTo>
                <a:cubicBezTo>
                  <a:pt x="579245" y="2087664"/>
                  <a:pt x="0" y="1508419"/>
                  <a:pt x="0" y="793885"/>
                </a:cubicBezTo>
                <a:cubicBezTo>
                  <a:pt x="0" y="525935"/>
                  <a:pt x="81457" y="277010"/>
                  <a:pt x="220958" y="70521"/>
                </a:cubicBezTo>
                <a:close/>
              </a:path>
            </a:pathLst>
          </a:custGeom>
          <a:solidFill>
            <a:srgbClr val="D3DE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5" name="图片占位符 2"/>
          <p:cNvSpPr>
            <a:spLocks noGrp="1"/>
          </p:cNvSpPr>
          <p:nvPr>
            <p:ph type="pic" sz="quarter" idx="10"/>
          </p:nvPr>
        </p:nvSpPr>
        <p:spPr>
          <a:xfrm>
            <a:off x="397014" y="1210780"/>
            <a:ext cx="1961874" cy="1360970"/>
          </a:xfrm>
          <a:prstGeom prst="roundRect">
            <a:avLst>
              <a:gd name="adj" fmla="val 6157"/>
            </a:avLst>
          </a:prstGeom>
        </p:spPr>
        <p:txBody>
          <a:bodyPr/>
          <a:lstStyle/>
          <a:p>
            <a:endParaRPr lang="zh-CN" altLang="en-US"/>
          </a:p>
        </p:txBody>
      </p:sp>
      <p:sp>
        <p:nvSpPr>
          <p:cNvPr id="6" name="图片占位符 2"/>
          <p:cNvSpPr>
            <a:spLocks noGrp="1"/>
          </p:cNvSpPr>
          <p:nvPr>
            <p:ph type="pic" sz="quarter" idx="11"/>
          </p:nvPr>
        </p:nvSpPr>
        <p:spPr>
          <a:xfrm>
            <a:off x="2521779" y="1210780"/>
            <a:ext cx="1961874" cy="1360970"/>
          </a:xfrm>
          <a:prstGeom prst="roundRect">
            <a:avLst>
              <a:gd name="adj" fmla="val 6157"/>
            </a:avLst>
          </a:prstGeom>
        </p:spPr>
        <p:txBody>
          <a:bodyPr/>
          <a:lstStyle/>
          <a:p>
            <a:endParaRPr lang="zh-CN" altLang="en-US"/>
          </a:p>
        </p:txBody>
      </p:sp>
      <p:sp>
        <p:nvSpPr>
          <p:cNvPr id="7" name="图片占位符 2"/>
          <p:cNvSpPr>
            <a:spLocks noGrp="1"/>
          </p:cNvSpPr>
          <p:nvPr>
            <p:ph type="pic" sz="quarter" idx="12"/>
          </p:nvPr>
        </p:nvSpPr>
        <p:spPr>
          <a:xfrm>
            <a:off x="4646544" y="1210780"/>
            <a:ext cx="1961874" cy="1360970"/>
          </a:xfrm>
          <a:prstGeom prst="roundRect">
            <a:avLst>
              <a:gd name="adj" fmla="val 6157"/>
            </a:avLst>
          </a:prstGeom>
        </p:spPr>
        <p:txBody>
          <a:bodyPr/>
          <a:lstStyle/>
          <a:p>
            <a:endParaRPr lang="zh-CN" altLang="en-US"/>
          </a:p>
        </p:txBody>
      </p:sp>
      <p:sp>
        <p:nvSpPr>
          <p:cNvPr id="8" name="图片占位符 2"/>
          <p:cNvSpPr>
            <a:spLocks noGrp="1"/>
          </p:cNvSpPr>
          <p:nvPr>
            <p:ph type="pic" sz="quarter" idx="13"/>
          </p:nvPr>
        </p:nvSpPr>
        <p:spPr>
          <a:xfrm>
            <a:off x="6771309" y="1210780"/>
            <a:ext cx="1961874" cy="1360970"/>
          </a:xfrm>
          <a:prstGeom prst="roundRect">
            <a:avLst>
              <a:gd name="adj" fmla="val 6157"/>
            </a:avLst>
          </a:prstGeom>
        </p:spPr>
        <p:txBody>
          <a:bodyPr/>
          <a:lstStyle/>
          <a:p>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矩形 3"/>
          <p:cNvSpPr/>
          <p:nvPr userDrawn="1"/>
        </p:nvSpPr>
        <p:spPr>
          <a:xfrm>
            <a:off x="0" y="0"/>
            <a:ext cx="9144000" cy="2571750"/>
          </a:xfrm>
          <a:prstGeom prst="rect">
            <a:avLst/>
          </a:prstGeom>
          <a:solidFill>
            <a:srgbClr val="EA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userDrawn="1"/>
        </p:nvSpPr>
        <p:spPr>
          <a:xfrm>
            <a:off x="0" y="2571750"/>
            <a:ext cx="9144000" cy="2571750"/>
          </a:xfrm>
          <a:prstGeom prst="rect">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圆角 4"/>
          <p:cNvSpPr/>
          <p:nvPr userDrawn="1"/>
        </p:nvSpPr>
        <p:spPr>
          <a:xfrm>
            <a:off x="228600" y="272716"/>
            <a:ext cx="8686800" cy="4604084"/>
          </a:xfrm>
          <a:prstGeom prst="roundRect">
            <a:avLst>
              <a:gd name="adj" fmla="val 4102"/>
            </a:avLst>
          </a:prstGeom>
          <a:solidFill>
            <a:schemeClr val="bg1"/>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
        <p:nvSpPr>
          <p:cNvPr id="6" name="TextBox 5"/>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0" y="0"/>
            <a:ext cx="9144000" cy="2571750"/>
          </a:xfrm>
          <a:prstGeom prst="rect">
            <a:avLst/>
          </a:prstGeom>
          <a:solidFill>
            <a:srgbClr val="EA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userDrawn="1"/>
        </p:nvSpPr>
        <p:spPr>
          <a:xfrm>
            <a:off x="0" y="2571750"/>
            <a:ext cx="9144000" cy="2571750"/>
          </a:xfrm>
          <a:prstGeom prst="rect">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圆角 4"/>
          <p:cNvSpPr/>
          <p:nvPr userDrawn="1"/>
        </p:nvSpPr>
        <p:spPr>
          <a:xfrm>
            <a:off x="228600" y="272716"/>
            <a:ext cx="8686800" cy="4604084"/>
          </a:xfrm>
          <a:prstGeom prst="roundRect">
            <a:avLst>
              <a:gd name="adj" fmla="val 4102"/>
            </a:avLst>
          </a:prstGeom>
          <a:solidFill>
            <a:schemeClr val="bg1"/>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图片占位符 3"/>
          <p:cNvSpPr>
            <a:spLocks noGrp="1"/>
          </p:cNvSpPr>
          <p:nvPr>
            <p:ph type="pic" sz="quarter" idx="10"/>
          </p:nvPr>
        </p:nvSpPr>
        <p:spPr>
          <a:xfrm>
            <a:off x="3306486" y="1237671"/>
            <a:ext cx="2531029" cy="3223493"/>
          </a:xfrm>
          <a:prstGeom prst="roundRect">
            <a:avLst>
              <a:gd name="adj" fmla="val 7969"/>
            </a:avLst>
          </a:prstGeom>
          <a:solidFill>
            <a:srgbClr val="FDF3F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latin typeface="微软雅黑" panose="020B0503020204020204" pitchFamily="34" charset="-122"/>
                <a:ea typeface="微软雅黑" panose="020B0503020204020204" pitchFamily="34" charset="-122"/>
              </a:defRPr>
            </a:lvl1pPr>
          </a:lstStyle>
          <a:p>
            <a:pPr marL="0" lvl="0" algn="ctr" defTabSz="457200"/>
            <a:endParaRPr lang="zh-CN" altLang="en-US" dirty="0"/>
          </a:p>
        </p:txBody>
      </p:sp>
      <p:sp>
        <p:nvSpPr>
          <p:cNvPr id="8" name="矩形: 圆角 7"/>
          <p:cNvSpPr/>
          <p:nvPr userDrawn="1"/>
        </p:nvSpPr>
        <p:spPr>
          <a:xfrm>
            <a:off x="558800" y="1237671"/>
            <a:ext cx="2549237" cy="1533238"/>
          </a:xfrm>
          <a:prstGeom prst="roundRect">
            <a:avLst>
              <a:gd name="adj" fmla="val 9629"/>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6045200" y="1237671"/>
            <a:ext cx="2549237" cy="1533238"/>
          </a:xfrm>
          <a:prstGeom prst="roundRect">
            <a:avLst>
              <a:gd name="adj" fmla="val 9629"/>
            </a:avLst>
          </a:prstGeom>
          <a:solidFill>
            <a:srgbClr val="BEB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圆角 9"/>
          <p:cNvSpPr/>
          <p:nvPr userDrawn="1"/>
        </p:nvSpPr>
        <p:spPr>
          <a:xfrm>
            <a:off x="549563" y="2974108"/>
            <a:ext cx="2549237" cy="1533238"/>
          </a:xfrm>
          <a:prstGeom prst="roundRect">
            <a:avLst>
              <a:gd name="adj" fmla="val 9629"/>
            </a:avLst>
          </a:prstGeom>
          <a:solidFill>
            <a:srgbClr val="BEB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圆角 10"/>
          <p:cNvSpPr/>
          <p:nvPr userDrawn="1"/>
        </p:nvSpPr>
        <p:spPr>
          <a:xfrm>
            <a:off x="6035963" y="2974108"/>
            <a:ext cx="2549237" cy="1533238"/>
          </a:xfrm>
          <a:prstGeom prst="roundRect">
            <a:avLst>
              <a:gd name="adj" fmla="val 9629"/>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4" name="矩形 3"/>
          <p:cNvSpPr/>
          <p:nvPr userDrawn="1"/>
        </p:nvSpPr>
        <p:spPr>
          <a:xfrm>
            <a:off x="0" y="0"/>
            <a:ext cx="9144000" cy="2571750"/>
          </a:xfrm>
          <a:prstGeom prst="rect">
            <a:avLst/>
          </a:prstGeom>
          <a:solidFill>
            <a:srgbClr val="EA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userDrawn="1"/>
        </p:nvSpPr>
        <p:spPr>
          <a:xfrm>
            <a:off x="0" y="2571750"/>
            <a:ext cx="9144000" cy="2571750"/>
          </a:xfrm>
          <a:prstGeom prst="rect">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圆角 4"/>
          <p:cNvSpPr/>
          <p:nvPr userDrawn="1"/>
        </p:nvSpPr>
        <p:spPr>
          <a:xfrm>
            <a:off x="228600" y="272716"/>
            <a:ext cx="8686800" cy="4604084"/>
          </a:xfrm>
          <a:prstGeom prst="roundRect">
            <a:avLst>
              <a:gd name="adj" fmla="val 4102"/>
            </a:avLst>
          </a:prstGeom>
          <a:solidFill>
            <a:schemeClr val="bg1"/>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图片占位符 2"/>
          <p:cNvSpPr>
            <a:spLocks noGrp="1"/>
          </p:cNvSpPr>
          <p:nvPr>
            <p:ph type="pic" sz="quarter" idx="10"/>
          </p:nvPr>
        </p:nvSpPr>
        <p:spPr>
          <a:xfrm>
            <a:off x="397014" y="1494874"/>
            <a:ext cx="1961874" cy="1360970"/>
          </a:xfrm>
          <a:prstGeom prst="roundRect">
            <a:avLst>
              <a:gd name="adj" fmla="val 6157"/>
            </a:avLst>
          </a:prstGeom>
        </p:spPr>
        <p:txBody>
          <a:bodyPr/>
          <a:lstStyle/>
          <a:p>
            <a:endParaRPr lang="zh-CN" altLang="en-US"/>
          </a:p>
        </p:txBody>
      </p:sp>
      <p:sp>
        <p:nvSpPr>
          <p:cNvPr id="8" name="图片占位符 2"/>
          <p:cNvSpPr>
            <a:spLocks noGrp="1"/>
          </p:cNvSpPr>
          <p:nvPr>
            <p:ph type="pic" sz="quarter" idx="11"/>
          </p:nvPr>
        </p:nvSpPr>
        <p:spPr>
          <a:xfrm>
            <a:off x="2521779" y="1494874"/>
            <a:ext cx="1961874" cy="1360970"/>
          </a:xfrm>
          <a:prstGeom prst="roundRect">
            <a:avLst>
              <a:gd name="adj" fmla="val 6157"/>
            </a:avLst>
          </a:prstGeom>
        </p:spPr>
        <p:txBody>
          <a:bodyPr/>
          <a:lstStyle/>
          <a:p>
            <a:endParaRPr lang="zh-CN" altLang="en-US"/>
          </a:p>
        </p:txBody>
      </p:sp>
      <p:sp>
        <p:nvSpPr>
          <p:cNvPr id="9" name="图片占位符 2"/>
          <p:cNvSpPr>
            <a:spLocks noGrp="1"/>
          </p:cNvSpPr>
          <p:nvPr>
            <p:ph type="pic" sz="quarter" idx="12"/>
          </p:nvPr>
        </p:nvSpPr>
        <p:spPr>
          <a:xfrm>
            <a:off x="4646544" y="1494874"/>
            <a:ext cx="1961874" cy="1360970"/>
          </a:xfrm>
          <a:prstGeom prst="roundRect">
            <a:avLst>
              <a:gd name="adj" fmla="val 6157"/>
            </a:avLst>
          </a:prstGeom>
        </p:spPr>
        <p:txBody>
          <a:bodyPr/>
          <a:lstStyle/>
          <a:p>
            <a:endParaRPr lang="zh-CN" altLang="en-US"/>
          </a:p>
        </p:txBody>
      </p:sp>
      <p:sp>
        <p:nvSpPr>
          <p:cNvPr id="10" name="图片占位符 2"/>
          <p:cNvSpPr>
            <a:spLocks noGrp="1"/>
          </p:cNvSpPr>
          <p:nvPr>
            <p:ph type="pic" sz="quarter" idx="13"/>
          </p:nvPr>
        </p:nvSpPr>
        <p:spPr>
          <a:xfrm>
            <a:off x="6771309" y="1494874"/>
            <a:ext cx="1961874" cy="1360970"/>
          </a:xfrm>
          <a:prstGeom prst="roundRect">
            <a:avLst>
              <a:gd name="adj" fmla="val 6157"/>
            </a:avLst>
          </a:prstGeom>
        </p:spPr>
        <p:txBody>
          <a:bodyPr/>
          <a:lstStyle/>
          <a:p>
            <a:endParaRPr lang="zh-CN" altLang="en-US"/>
          </a:p>
        </p:txBody>
      </p:sp>
    </p:spTree>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2" Type="http://schemas.openxmlformats.org/officeDocument/2006/relationships/theme" Target="../theme/theme1.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4.xml"/><Relationship Id="rId2" Type="http://schemas.openxmlformats.org/officeDocument/2006/relationships/slideLayout" Target="../slideLayouts/slideLayout63.xml"/><Relationship Id="rId1"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8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fld id="{D669989D-4831-4E99-B76E-9A53CB0F3A88}" type="datetimeFigureOut">
              <a:rPr lang="zh-CN" altLang="en-US" smtClean="0"/>
            </a:fld>
            <a:endParaRPr lang="zh-CN" alt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fld id="{EE3F9CDB-1F21-4789-A81E-8FEA25CE194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Lst>
  <p:hf sldNum="0" ftr="0" dt="0"/>
  <p:txStyles>
    <p:titleStyle>
      <a:lvl1pPr algn="l" defTabSz="685800" rtl="0" eaLnBrk="1" latinLnBrk="0" hangingPunct="1">
        <a:lnSpc>
          <a:spcPct val="90000"/>
        </a:lnSpc>
        <a:spcBef>
          <a:spcPct val="0"/>
        </a:spcBef>
        <a:buNone/>
        <a:defRPr sz="3300" kern="1200">
          <a:solidFill>
            <a:schemeClr val="tx1"/>
          </a:solidFill>
          <a:latin typeface="微软雅黑" panose="020B0503020204020204" pitchFamily="34" charset="-122"/>
          <a:ea typeface="字魂35号-经典雅黑" pitchFamily="2" charset="-122"/>
          <a:cs typeface="微软雅黑" panose="020B0503020204020204" pitchFamily="34" charset="-122"/>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1" Type="http://schemas.openxmlformats.org/officeDocument/2006/relationships/notesSlide" Target="../notesSlides/notesSlide2.xml"/><Relationship Id="rId20" Type="http://schemas.openxmlformats.org/officeDocument/2006/relationships/slideLayout" Target="../slideLayouts/slideLayout64.xml"/><Relationship Id="rId2" Type="http://schemas.openxmlformats.org/officeDocument/2006/relationships/hyperlink" Target="http://www.1ppt.com/hangye/" TargetMode="External"/><Relationship Id="rId19" Type="http://schemas.openxmlformats.org/officeDocument/2006/relationships/image" Target="../media/image11.png"/><Relationship Id="rId18" Type="http://schemas.openxmlformats.org/officeDocument/2006/relationships/customXml" Target="../ink/ink1.xml"/><Relationship Id="rId17" Type="http://schemas.openxmlformats.org/officeDocument/2006/relationships/image" Target="../media/image10.png"/><Relationship Id="rId16" Type="http://schemas.openxmlformats.org/officeDocument/2006/relationships/hyperlink" Target="http://www.1ppt.com/ziti/"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shouchaobao/" TargetMode="External"/><Relationship Id="rId12" Type="http://schemas.openxmlformats.org/officeDocument/2006/relationships/hyperlink" Target="http://www.1ppt.com/kejian/" TargetMode="External"/><Relationship Id="rId11" Type="http://schemas.openxmlformats.org/officeDocument/2006/relationships/hyperlink" Target="http://www.1ppt.com/jianli/"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8" name="矩形 27"/>
          <p:cNvSpPr/>
          <p:nvPr/>
        </p:nvSpPr>
        <p:spPr bwMode="auto">
          <a:xfrm>
            <a:off x="2803940" y="1676010"/>
            <a:ext cx="3535680" cy="768350"/>
          </a:xfrm>
          <a:prstGeom prst="rect">
            <a:avLst/>
          </a:prstGeom>
        </p:spPr>
        <p:txBody>
          <a:bodyPr wrap="none">
            <a:spAutoFit/>
          </a:bodyPr>
          <a:lstStyle/>
          <a:p>
            <a:pPr>
              <a:defRPr/>
            </a:pPr>
            <a:r>
              <a:rPr lang="zh-CN" altLang="en-US" sz="4400" b="1" kern="100" dirty="0">
                <a:solidFill>
                  <a:srgbClr val="495589"/>
                </a:solidFill>
                <a:cs typeface="+mn-ea"/>
                <a:sym typeface="+mn-lt"/>
              </a:rPr>
              <a:t>时序动作检测</a:t>
            </a:r>
            <a:endParaRPr lang="zh-CN" altLang="en-US" sz="4400" b="1" kern="100" dirty="0">
              <a:solidFill>
                <a:srgbClr val="495589"/>
              </a:solidFill>
              <a:cs typeface="+mn-ea"/>
              <a:sym typeface="+mn-lt"/>
            </a:endParaRPr>
          </a:p>
        </p:txBody>
      </p:sp>
      <p:sp>
        <p:nvSpPr>
          <p:cNvPr id="24" name="文本框 23"/>
          <p:cNvSpPr txBox="1"/>
          <p:nvPr/>
        </p:nvSpPr>
        <p:spPr>
          <a:xfrm>
            <a:off x="2818130" y="2698750"/>
            <a:ext cx="2818130" cy="333375"/>
          </a:xfrm>
          <a:prstGeom prst="rect">
            <a:avLst/>
          </a:prstGeom>
          <a:noFill/>
        </p:spPr>
        <p:txBody>
          <a:bodyPr wrap="square">
            <a:spAutoFit/>
          </a:bodyPr>
          <a:lstStyle/>
          <a:p>
            <a:pPr>
              <a:lnSpc>
                <a:spcPct val="150000"/>
              </a:lnSpc>
            </a:pPr>
            <a:r>
              <a:rPr kumimoji="0" lang="en-US" altLang="zh-CN" sz="1050" b="0" i="0" u="none" strike="noStrike" kern="0" cap="none" spc="0" normalizeH="0" baseline="0" noProof="0" dirty="0">
                <a:ln>
                  <a:noFill/>
                </a:ln>
                <a:solidFill>
                  <a:schemeClr val="tx1">
                    <a:lumMod val="50000"/>
                    <a:lumOff val="50000"/>
                  </a:schemeClr>
                </a:solidFill>
                <a:effectLst/>
                <a:uLnTx/>
                <a:uFillTx/>
                <a:cs typeface="+mn-ea"/>
                <a:sym typeface="+mn-lt"/>
              </a:rPr>
              <a:t>Temporal Action Detection</a:t>
            </a:r>
            <a:endParaRPr kumimoji="0" lang="en-US" altLang="zh-CN" sz="1050" b="0" i="0" u="none" strike="noStrike" kern="0" cap="none" spc="0" normalizeH="0" baseline="0" noProof="0" dirty="0">
              <a:ln>
                <a:noFill/>
              </a:ln>
              <a:solidFill>
                <a:schemeClr val="tx1">
                  <a:lumMod val="50000"/>
                  <a:lumOff val="50000"/>
                </a:schemeClr>
              </a:solidFill>
              <a:effectLst/>
              <a:uLnTx/>
              <a:uFillTx/>
              <a:cs typeface="+mn-ea"/>
              <a:sym typeface="+mn-lt"/>
            </a:endParaRPr>
          </a:p>
        </p:txBody>
      </p:sp>
      <p:cxnSp>
        <p:nvCxnSpPr>
          <p:cNvPr id="11" name="直接连接符 10"/>
          <p:cNvCxnSpPr/>
          <p:nvPr/>
        </p:nvCxnSpPr>
        <p:spPr>
          <a:xfrm flipV="1">
            <a:off x="2920967" y="2567555"/>
            <a:ext cx="1666240" cy="8255"/>
          </a:xfrm>
          <a:prstGeom prst="line">
            <a:avLst/>
          </a:prstGeom>
          <a:ln w="28575">
            <a:solidFill>
              <a:srgbClr val="495589"/>
            </a:solidFill>
          </a:ln>
        </p:spPr>
        <p:style>
          <a:lnRef idx="1">
            <a:schemeClr val="accent1"/>
          </a:lnRef>
          <a:fillRef idx="0">
            <a:schemeClr val="accent1"/>
          </a:fillRef>
          <a:effectRef idx="0">
            <a:schemeClr val="accent1"/>
          </a:effectRef>
          <a:fontRef idx="minor">
            <a:schemeClr val="tx1"/>
          </a:fontRef>
        </p:style>
      </p:cxnSp>
      <p:grpSp>
        <p:nvGrpSpPr>
          <p:cNvPr id="60" name="组合 59"/>
          <p:cNvGrpSpPr/>
          <p:nvPr/>
        </p:nvGrpSpPr>
        <p:grpSpPr>
          <a:xfrm>
            <a:off x="4217035" y="3664585"/>
            <a:ext cx="2486660" cy="243205"/>
            <a:chOff x="5466332" y="4427715"/>
            <a:chExt cx="3115052" cy="324273"/>
          </a:xfrm>
        </p:grpSpPr>
        <p:sp>
          <p:nvSpPr>
            <p:cNvPr id="58" name="矩形: 圆角 57"/>
            <p:cNvSpPr/>
            <p:nvPr/>
          </p:nvSpPr>
          <p:spPr>
            <a:xfrm>
              <a:off x="5466332" y="4427715"/>
              <a:ext cx="1535007" cy="324273"/>
            </a:xfrm>
            <a:prstGeom prst="roundRect">
              <a:avLst>
                <a:gd name="adj" fmla="val 50000"/>
              </a:avLst>
            </a:prstGeom>
            <a:solidFill>
              <a:srgbClr val="00B0F0"/>
            </a:solidFill>
            <a:ln w="12700" cap="flat" cmpd="sng" algn="ctr">
              <a:noFill/>
              <a:prstDash val="solid"/>
              <a:miter lim="800000"/>
            </a:ln>
            <a:effectLst/>
          </p:spPr>
          <p:txBody>
            <a:bodyPr rtlCol="0" anchor="ctr"/>
            <a:lstStyle/>
            <a:p>
              <a:pPr algn="ctr">
                <a:defRPr/>
              </a:pPr>
              <a:r>
                <a:rPr lang="zh-CN" altLang="en-US" sz="900" kern="0" dirty="0">
                  <a:solidFill>
                    <a:schemeClr val="tx1">
                      <a:lumMod val="75000"/>
                      <a:lumOff val="25000"/>
                    </a:schemeClr>
                  </a:solidFill>
                  <a:cs typeface="+mn-ea"/>
                  <a:sym typeface="+mn-lt"/>
                </a:rPr>
                <a:t>汇报人：</a:t>
              </a:r>
              <a:r>
                <a:rPr lang="zh-CN" sz="900" kern="0" dirty="0">
                  <a:solidFill>
                    <a:schemeClr val="tx1">
                      <a:lumMod val="75000"/>
                      <a:lumOff val="25000"/>
                    </a:schemeClr>
                  </a:solidFill>
                  <a:cs typeface="+mn-ea"/>
                  <a:sym typeface="+mn-lt"/>
                </a:rPr>
                <a:t>张文</a:t>
              </a:r>
              <a:endParaRPr lang="zh-CN" sz="900" kern="0" dirty="0">
                <a:solidFill>
                  <a:schemeClr val="tx1">
                    <a:lumMod val="75000"/>
                    <a:lumOff val="25000"/>
                  </a:schemeClr>
                </a:solidFill>
                <a:cs typeface="+mn-ea"/>
                <a:sym typeface="+mn-lt"/>
              </a:endParaRPr>
            </a:p>
          </p:txBody>
        </p:sp>
        <p:sp>
          <p:nvSpPr>
            <p:cNvPr id="59" name="矩形: 圆角 58"/>
            <p:cNvSpPr/>
            <p:nvPr/>
          </p:nvSpPr>
          <p:spPr>
            <a:xfrm>
              <a:off x="7177384" y="4427715"/>
              <a:ext cx="1404000" cy="324000"/>
            </a:xfrm>
            <a:prstGeom prst="roundRect">
              <a:avLst>
                <a:gd name="adj" fmla="val 50000"/>
              </a:avLst>
            </a:prstGeom>
            <a:solidFill>
              <a:srgbClr val="00B0F0"/>
            </a:solidFill>
            <a:ln w="12700" cap="flat" cmpd="sng" algn="ctr">
              <a:noFill/>
              <a:prstDash val="solid"/>
              <a:miter lim="800000"/>
            </a:ln>
            <a:effectLst/>
          </p:spPr>
          <p:txBody>
            <a:bodyPr rtlCol="0" anchor="ctr"/>
            <a:lstStyle/>
            <a:p>
              <a:pPr algn="ctr">
                <a:defRPr/>
              </a:pPr>
              <a:r>
                <a:rPr lang="zh-CN" altLang="en-US" sz="900" kern="0" dirty="0">
                  <a:solidFill>
                    <a:schemeClr val="tx1">
                      <a:lumMod val="75000"/>
                      <a:lumOff val="25000"/>
                    </a:schemeClr>
                  </a:solidFill>
                  <a:cs typeface="+mn-ea"/>
                  <a:sym typeface="+mn-lt"/>
                </a:rPr>
                <a:t>时间：</a:t>
              </a:r>
              <a:r>
                <a:rPr lang="en-US" altLang="zh-CN" sz="900" kern="0" dirty="0">
                  <a:solidFill>
                    <a:schemeClr val="tx1">
                      <a:lumMod val="75000"/>
                      <a:lumOff val="25000"/>
                    </a:schemeClr>
                  </a:solidFill>
                  <a:cs typeface="+mn-ea"/>
                  <a:sym typeface="+mn-lt"/>
                </a:rPr>
                <a:t>2024.08</a:t>
              </a:r>
              <a:endParaRPr lang="en-US" altLang="zh-CN" sz="900" kern="0" dirty="0">
                <a:solidFill>
                  <a:schemeClr val="tx1">
                    <a:lumMod val="75000"/>
                    <a:lumOff val="25000"/>
                  </a:schemeClr>
                </a:solidFill>
                <a:cs typeface="+mn-ea"/>
                <a:sym typeface="+mn-lt"/>
              </a:endParaRPr>
            </a:p>
          </p:txBody>
        </p:sp>
      </p:grpSp>
      <p:sp>
        <p:nvSpPr>
          <p:cNvPr id="2" name="文本框 1"/>
          <p:cNvSpPr txBox="1"/>
          <p:nvPr/>
        </p:nvSpPr>
        <p:spPr>
          <a:xfrm>
            <a:off x="8734425" y="4878070"/>
            <a:ext cx="370840" cy="299085"/>
          </a:xfrm>
          <a:prstGeom prst="rect">
            <a:avLst/>
          </a:prstGeom>
          <a:noFill/>
        </p:spPr>
        <p:txBody>
          <a:bodyPr wrap="square" rtlCol="0">
            <a:spAutoFit/>
          </a:bodyPr>
          <a:p>
            <a:r>
              <a:rPr lang="en-US" altLang="zh-CN"/>
              <a:t>1</a:t>
            </a:r>
            <a:endParaRPr lang="en-US" altLang="zh-CN"/>
          </a:p>
        </p:txBody>
      </p:sp>
      <p:grpSp>
        <p:nvGrpSpPr>
          <p:cNvPr id="6" name="组合 5"/>
          <p:cNvGrpSpPr/>
          <p:nvPr/>
        </p:nvGrpSpPr>
        <p:grpSpPr>
          <a:xfrm>
            <a:off x="164180" y="1030739"/>
            <a:ext cx="4561367" cy="645160"/>
            <a:chOff x="1330580" y="1608203"/>
            <a:chExt cx="6081822" cy="860213"/>
          </a:xfrm>
        </p:grpSpPr>
        <p:sp>
          <p:nvSpPr>
            <p:cNvPr id="25" name="文本框 24"/>
            <p:cNvSpPr txBox="1"/>
            <p:nvPr/>
          </p:nvSpPr>
          <p:spPr>
            <a:xfrm>
              <a:off x="3385492" y="1733058"/>
              <a:ext cx="1971998" cy="675640"/>
            </a:xfrm>
            <a:prstGeom prst="rect">
              <a:avLst/>
            </a:prstGeom>
            <a:noFill/>
          </p:spPr>
          <p:txBody>
            <a:bodyPr wrap="square" rtlCol="0">
              <a:spAutoFit/>
            </a:bodyPr>
            <a:lstStyle/>
            <a:p>
              <a:r>
                <a:rPr lang="en-US" altLang="zh-CN" sz="1350" b="1" dirty="0">
                  <a:solidFill>
                    <a:schemeClr val="accent2"/>
                  </a:solidFill>
                  <a:cs typeface="+mn-ea"/>
                  <a:sym typeface="+mn-lt"/>
                </a:rPr>
                <a:t>WORK</a:t>
              </a:r>
              <a:endParaRPr lang="en-US" altLang="zh-CN" sz="1350" b="1" dirty="0">
                <a:solidFill>
                  <a:schemeClr val="accent2"/>
                </a:solidFill>
                <a:cs typeface="+mn-ea"/>
                <a:sym typeface="+mn-lt"/>
              </a:endParaRPr>
            </a:p>
            <a:p>
              <a:r>
                <a:rPr lang="en-US" altLang="zh-CN" sz="1350" b="1" dirty="0">
                  <a:solidFill>
                    <a:schemeClr val="accent2"/>
                  </a:solidFill>
                  <a:cs typeface="+mn-ea"/>
                  <a:sym typeface="+mn-lt"/>
                </a:rPr>
                <a:t>SUNMMARY</a:t>
              </a:r>
              <a:endParaRPr lang="en-US" altLang="zh-CN" sz="1350" b="1" dirty="0">
                <a:solidFill>
                  <a:schemeClr val="accent2"/>
                </a:solidFill>
                <a:cs typeface="+mn-ea"/>
                <a:sym typeface="+mn-lt"/>
              </a:endParaRPr>
            </a:p>
          </p:txBody>
        </p:sp>
        <p:sp>
          <p:nvSpPr>
            <p:cNvPr id="5" name="文本框 4"/>
            <p:cNvSpPr txBox="1"/>
            <p:nvPr/>
          </p:nvSpPr>
          <p:spPr>
            <a:xfrm>
              <a:off x="1330580" y="1608203"/>
              <a:ext cx="2203602" cy="860213"/>
            </a:xfrm>
            <a:prstGeom prst="rect">
              <a:avLst/>
            </a:prstGeom>
            <a:noFill/>
          </p:spPr>
          <p:txBody>
            <a:bodyPr wrap="square" rtlCol="0">
              <a:spAutoFit/>
            </a:bodyPr>
            <a:lstStyle/>
            <a:p>
              <a:endParaRPr lang="zh-CN" altLang="en-US" sz="3600" dirty="0">
                <a:solidFill>
                  <a:schemeClr val="bg1"/>
                </a:solidFill>
                <a:cs typeface="+mn-ea"/>
                <a:sym typeface="+mn-lt"/>
              </a:endParaRPr>
            </a:p>
          </p:txBody>
        </p:sp>
        <p:sp>
          <p:nvSpPr>
            <p:cNvPr id="7" name="矩形: 圆角 4"/>
            <p:cNvSpPr/>
            <p:nvPr/>
          </p:nvSpPr>
          <p:spPr>
            <a:xfrm>
              <a:off x="4880226" y="1911372"/>
              <a:ext cx="2532176" cy="233344"/>
            </a:xfrm>
            <a:prstGeom prst="roundRect">
              <a:avLst>
                <a:gd name="adj" fmla="val 50000"/>
              </a:avLst>
            </a:prstGeom>
            <a:gradFill>
              <a:gsLst>
                <a:gs pos="0">
                  <a:schemeClr val="accent1">
                    <a:lumMod val="5000"/>
                    <a:lumOff val="95000"/>
                    <a:alpha val="0"/>
                  </a:schemeClr>
                </a:gs>
                <a:gs pos="100000">
                  <a:schemeClr val="accent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581984" y="141873"/>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研究方法及过程</a:t>
            </a:r>
            <a:endParaRPr lang="zh-CN" altLang="en-US" dirty="0">
              <a:sym typeface="+mn-lt"/>
            </a:endParaRPr>
          </a:p>
        </p:txBody>
      </p:sp>
      <p:sp>
        <p:nvSpPr>
          <p:cNvPr id="28" name="矩形 27"/>
          <p:cNvSpPr/>
          <p:nvPr/>
        </p:nvSpPr>
        <p:spPr>
          <a:xfrm>
            <a:off x="3776750" y="508000"/>
            <a:ext cx="1590499" cy="215444"/>
          </a:xfrm>
          <a:prstGeom prst="rect">
            <a:avLst/>
          </a:prstGeom>
        </p:spPr>
        <p:txBody>
          <a:bodyPr wrap="none">
            <a:spAutoFit/>
          </a:bodyPr>
          <a:lstStyle/>
          <a:p>
            <a:pPr lvl="0" algn="ctr" fontAlgn="base">
              <a:spcBef>
                <a:spcPct val="0"/>
              </a:spcBef>
              <a:spcAft>
                <a:spcPct val="0"/>
              </a:spcAft>
              <a:defRPr/>
            </a:pPr>
            <a:r>
              <a:rPr lang="en-US" altLang="zh-CN" sz="800" dirty="0">
                <a:solidFill>
                  <a:schemeClr val="tx1">
                    <a:lumMod val="50000"/>
                    <a:lumOff val="50000"/>
                  </a:schemeClr>
                </a:solidFill>
                <a:cs typeface="+mn-ea"/>
                <a:sym typeface="+mn-lt"/>
              </a:rPr>
              <a:t>Research method and process</a:t>
            </a:r>
            <a:endParaRPr lang="en-US" altLang="zh-CN" sz="800" dirty="0">
              <a:solidFill>
                <a:schemeClr val="tx1">
                  <a:lumMod val="50000"/>
                  <a:lumOff val="50000"/>
                </a:schemeClr>
              </a:solidFill>
              <a:cs typeface="+mn-ea"/>
              <a:sym typeface="+mn-lt"/>
            </a:endParaRPr>
          </a:p>
        </p:txBody>
      </p:sp>
      <p:sp>
        <p:nvSpPr>
          <p:cNvPr id="2" name="椭圆 1"/>
          <p:cNvSpPr/>
          <p:nvPr/>
        </p:nvSpPr>
        <p:spPr>
          <a:xfrm>
            <a:off x="896121" y="1906135"/>
            <a:ext cx="1135357" cy="1135357"/>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弧形 2"/>
          <p:cNvSpPr/>
          <p:nvPr/>
        </p:nvSpPr>
        <p:spPr>
          <a:xfrm>
            <a:off x="593970" y="1594827"/>
            <a:ext cx="1757973" cy="1757973"/>
          </a:xfrm>
          <a:prstGeom prst="arc">
            <a:avLst>
              <a:gd name="adj1" fmla="val 12268160"/>
              <a:gd name="adj2" fmla="val 19990329"/>
            </a:avLst>
          </a:prstGeom>
          <a:ln w="28575">
            <a:gradFill flip="none" rotWithShape="1">
              <a:gsLst>
                <a:gs pos="0">
                  <a:schemeClr val="bg1">
                    <a:lumMod val="65000"/>
                    <a:alpha val="0"/>
                  </a:schemeClr>
                </a:gs>
                <a:gs pos="100000">
                  <a:schemeClr val="bg1">
                    <a:lumMod val="65000"/>
                  </a:schemeClr>
                </a:gs>
              </a:gsLst>
              <a:lin ang="0" scaled="1"/>
              <a:tileRect/>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cs typeface="+mn-ea"/>
              <a:sym typeface="+mn-lt"/>
            </a:endParaRPr>
          </a:p>
        </p:txBody>
      </p:sp>
      <p:sp>
        <p:nvSpPr>
          <p:cNvPr id="19" name="椭圆 18"/>
          <p:cNvSpPr/>
          <p:nvPr/>
        </p:nvSpPr>
        <p:spPr>
          <a:xfrm flipV="1">
            <a:off x="2948962" y="2656412"/>
            <a:ext cx="1135357" cy="1135357"/>
          </a:xfrm>
          <a:prstGeom prst="ellipse">
            <a:avLst/>
          </a:pr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弧形 19"/>
          <p:cNvSpPr/>
          <p:nvPr/>
        </p:nvSpPr>
        <p:spPr>
          <a:xfrm flipV="1">
            <a:off x="2646811" y="2345104"/>
            <a:ext cx="1757973" cy="1757973"/>
          </a:xfrm>
          <a:prstGeom prst="arc">
            <a:avLst>
              <a:gd name="adj1" fmla="val 12268160"/>
              <a:gd name="adj2" fmla="val 19990329"/>
            </a:avLst>
          </a:prstGeom>
          <a:ln w="28575">
            <a:gradFill flip="none" rotWithShape="1">
              <a:gsLst>
                <a:gs pos="0">
                  <a:schemeClr val="bg1">
                    <a:lumMod val="65000"/>
                    <a:alpha val="0"/>
                  </a:schemeClr>
                </a:gs>
                <a:gs pos="100000">
                  <a:schemeClr val="bg1">
                    <a:lumMod val="65000"/>
                  </a:schemeClr>
                </a:gs>
              </a:gsLst>
              <a:lin ang="0" scaled="1"/>
              <a:tileRect/>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cs typeface="+mn-ea"/>
              <a:sym typeface="+mn-lt"/>
            </a:endParaRPr>
          </a:p>
        </p:txBody>
      </p:sp>
      <p:sp>
        <p:nvSpPr>
          <p:cNvPr id="22" name="椭圆 21"/>
          <p:cNvSpPr/>
          <p:nvPr/>
        </p:nvSpPr>
        <p:spPr>
          <a:xfrm>
            <a:off x="5064327" y="1906135"/>
            <a:ext cx="1135357" cy="1135357"/>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弧形 22"/>
          <p:cNvSpPr/>
          <p:nvPr/>
        </p:nvSpPr>
        <p:spPr>
          <a:xfrm>
            <a:off x="4762176" y="1594827"/>
            <a:ext cx="1757973" cy="1757973"/>
          </a:xfrm>
          <a:prstGeom prst="arc">
            <a:avLst>
              <a:gd name="adj1" fmla="val 12268160"/>
              <a:gd name="adj2" fmla="val 19990329"/>
            </a:avLst>
          </a:prstGeom>
          <a:ln w="28575">
            <a:gradFill flip="none" rotWithShape="1">
              <a:gsLst>
                <a:gs pos="0">
                  <a:schemeClr val="bg1">
                    <a:lumMod val="65000"/>
                    <a:alpha val="0"/>
                  </a:schemeClr>
                </a:gs>
                <a:gs pos="100000">
                  <a:schemeClr val="bg1">
                    <a:lumMod val="65000"/>
                  </a:schemeClr>
                </a:gs>
              </a:gsLst>
              <a:lin ang="0" scaled="1"/>
              <a:tileRect/>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cs typeface="+mn-ea"/>
              <a:sym typeface="+mn-lt"/>
            </a:endParaRPr>
          </a:p>
        </p:txBody>
      </p:sp>
      <p:sp>
        <p:nvSpPr>
          <p:cNvPr id="25" name="椭圆 24"/>
          <p:cNvSpPr/>
          <p:nvPr/>
        </p:nvSpPr>
        <p:spPr>
          <a:xfrm flipV="1">
            <a:off x="7109352" y="2883058"/>
            <a:ext cx="1135357" cy="1135357"/>
          </a:xfrm>
          <a:prstGeom prst="ellipse">
            <a:avLst/>
          </a:pr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6" name="弧形 25"/>
          <p:cNvSpPr/>
          <p:nvPr/>
        </p:nvSpPr>
        <p:spPr>
          <a:xfrm flipV="1">
            <a:off x="6807201" y="2571750"/>
            <a:ext cx="1757973" cy="1757973"/>
          </a:xfrm>
          <a:prstGeom prst="arc">
            <a:avLst>
              <a:gd name="adj1" fmla="val 12268160"/>
              <a:gd name="adj2" fmla="val 19990329"/>
            </a:avLst>
          </a:prstGeom>
          <a:ln w="28575">
            <a:gradFill flip="none" rotWithShape="1">
              <a:gsLst>
                <a:gs pos="0">
                  <a:schemeClr val="bg1">
                    <a:lumMod val="65000"/>
                    <a:alpha val="0"/>
                  </a:schemeClr>
                </a:gs>
                <a:gs pos="100000">
                  <a:schemeClr val="bg1">
                    <a:lumMod val="65000"/>
                  </a:schemeClr>
                </a:gs>
              </a:gsLst>
              <a:lin ang="0" scaled="1"/>
              <a:tileRect/>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cs typeface="+mn-ea"/>
              <a:sym typeface="+mn-lt"/>
            </a:endParaRPr>
          </a:p>
        </p:txBody>
      </p:sp>
      <p:sp>
        <p:nvSpPr>
          <p:cNvPr id="29" name="文本框 6"/>
          <p:cNvSpPr txBox="1">
            <a:spLocks noChangeArrowheads="1"/>
          </p:cNvSpPr>
          <p:nvPr/>
        </p:nvSpPr>
        <p:spPr bwMode="auto">
          <a:xfrm>
            <a:off x="889779" y="3187133"/>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fontAlgn="base">
              <a:spcBef>
                <a:spcPct val="0"/>
              </a:spcBef>
              <a:spcAft>
                <a:spcPct val="0"/>
              </a:spcAft>
              <a:defRPr sz="2000">
                <a:solidFill>
                  <a:schemeClr val="bg1"/>
                </a:solidFill>
                <a:latin typeface="+mj-ea"/>
                <a:ea typeface="+mj-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algn="ctr"/>
            <a:r>
              <a:rPr lang="zh-CN" altLang="en-US" sz="1600" dirty="0">
                <a:solidFill>
                  <a:srgbClr val="495589"/>
                </a:solidFill>
                <a:latin typeface="+mn-lt"/>
                <a:ea typeface="+mn-ea"/>
                <a:cs typeface="+mn-ea"/>
                <a:sym typeface="+mn-lt"/>
              </a:rPr>
              <a:t>课题调研</a:t>
            </a:r>
            <a:endParaRPr lang="zh-CN" altLang="en-US" sz="1600" dirty="0">
              <a:solidFill>
                <a:srgbClr val="495589"/>
              </a:solidFill>
              <a:latin typeface="+mn-lt"/>
              <a:ea typeface="+mn-ea"/>
              <a:cs typeface="+mn-ea"/>
              <a:sym typeface="+mn-lt"/>
            </a:endParaRPr>
          </a:p>
        </p:txBody>
      </p:sp>
      <p:sp>
        <p:nvSpPr>
          <p:cNvPr id="30" name="矩形 29"/>
          <p:cNvSpPr/>
          <p:nvPr/>
        </p:nvSpPr>
        <p:spPr>
          <a:xfrm>
            <a:off x="387506" y="3478584"/>
            <a:ext cx="2009949" cy="1041182"/>
          </a:xfrm>
          <a:prstGeom prst="rect">
            <a:avLst/>
          </a:prstGeom>
        </p:spPr>
        <p:txBody>
          <a:bodyPr wrap="square">
            <a:spAutoFit/>
          </a:bodyPr>
          <a:lstStyle/>
          <a:p>
            <a:pPr algn="ctr">
              <a:lnSpc>
                <a:spcPct val="150000"/>
              </a:lnSpc>
            </a:pPr>
            <a:r>
              <a:rPr lang="zh-CN" altLang="en-US" sz="1050" kern="0" dirty="0">
                <a:solidFill>
                  <a:schemeClr val="tx1">
                    <a:lumMod val="50000"/>
                    <a:lumOff val="50000"/>
                  </a:schemeClr>
                </a:solidFill>
                <a:cs typeface="+mn-ea"/>
                <a:sym typeface="+mn-lt"/>
              </a:rPr>
              <a:t>在此框中选择粘贴，并选择只保留文字，建议使用黑体字体。在此框中选择粘贴，并选择只保留文字</a:t>
            </a:r>
            <a:endParaRPr lang="zh-CN" altLang="en-US" sz="1050" kern="0" dirty="0">
              <a:solidFill>
                <a:schemeClr val="tx1">
                  <a:lumMod val="50000"/>
                  <a:lumOff val="50000"/>
                </a:schemeClr>
              </a:solidFill>
              <a:cs typeface="+mn-ea"/>
              <a:sym typeface="+mn-lt"/>
            </a:endParaRPr>
          </a:p>
        </p:txBody>
      </p:sp>
      <p:sp>
        <p:nvSpPr>
          <p:cNvPr id="31" name="文本框 6"/>
          <p:cNvSpPr txBox="1">
            <a:spLocks noChangeArrowheads="1"/>
          </p:cNvSpPr>
          <p:nvPr/>
        </p:nvSpPr>
        <p:spPr bwMode="auto">
          <a:xfrm>
            <a:off x="3064324" y="1239117"/>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fontAlgn="base">
              <a:spcBef>
                <a:spcPct val="0"/>
              </a:spcBef>
              <a:spcAft>
                <a:spcPct val="0"/>
              </a:spcAft>
              <a:defRPr sz="2000">
                <a:solidFill>
                  <a:schemeClr val="bg1"/>
                </a:solidFill>
                <a:latin typeface="+mj-ea"/>
                <a:ea typeface="+mj-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algn="ctr"/>
            <a:r>
              <a:rPr lang="zh-CN" altLang="en-US" sz="1600" dirty="0">
                <a:solidFill>
                  <a:srgbClr val="495589"/>
                </a:solidFill>
                <a:latin typeface="+mn-lt"/>
                <a:ea typeface="+mn-ea"/>
                <a:cs typeface="+mn-ea"/>
                <a:sym typeface="+mn-lt"/>
              </a:rPr>
              <a:t>实验论证</a:t>
            </a:r>
            <a:endParaRPr lang="zh-CN" altLang="en-US" sz="1600" dirty="0">
              <a:solidFill>
                <a:srgbClr val="495589"/>
              </a:solidFill>
              <a:latin typeface="+mn-lt"/>
              <a:ea typeface="+mn-ea"/>
              <a:cs typeface="+mn-ea"/>
              <a:sym typeface="+mn-lt"/>
            </a:endParaRPr>
          </a:p>
        </p:txBody>
      </p:sp>
      <p:sp>
        <p:nvSpPr>
          <p:cNvPr id="32" name="矩形 31"/>
          <p:cNvSpPr/>
          <p:nvPr/>
        </p:nvSpPr>
        <p:spPr>
          <a:xfrm>
            <a:off x="2562051" y="1530568"/>
            <a:ext cx="2009949" cy="1041182"/>
          </a:xfrm>
          <a:prstGeom prst="rect">
            <a:avLst/>
          </a:prstGeom>
        </p:spPr>
        <p:txBody>
          <a:bodyPr wrap="square">
            <a:spAutoFit/>
          </a:bodyPr>
          <a:lstStyle/>
          <a:p>
            <a:pPr algn="ctr">
              <a:lnSpc>
                <a:spcPct val="150000"/>
              </a:lnSpc>
            </a:pPr>
            <a:r>
              <a:rPr lang="zh-CN" altLang="en-US" sz="1050" kern="0" dirty="0">
                <a:solidFill>
                  <a:schemeClr val="tx1">
                    <a:lumMod val="50000"/>
                    <a:lumOff val="50000"/>
                  </a:schemeClr>
                </a:solidFill>
                <a:cs typeface="+mn-ea"/>
                <a:sym typeface="+mn-lt"/>
              </a:rPr>
              <a:t>在此框中选择粘贴，并选择只保留文字，建议使用黑体字体。在此框中选择粘贴，并选择只保留文字</a:t>
            </a:r>
            <a:endParaRPr lang="zh-CN" altLang="en-US" sz="1050" kern="0" dirty="0">
              <a:solidFill>
                <a:schemeClr val="tx1">
                  <a:lumMod val="50000"/>
                  <a:lumOff val="50000"/>
                </a:schemeClr>
              </a:solidFill>
              <a:cs typeface="+mn-ea"/>
              <a:sym typeface="+mn-lt"/>
            </a:endParaRPr>
          </a:p>
        </p:txBody>
      </p:sp>
      <p:sp>
        <p:nvSpPr>
          <p:cNvPr id="33" name="文本框 6"/>
          <p:cNvSpPr txBox="1">
            <a:spLocks noChangeArrowheads="1"/>
          </p:cNvSpPr>
          <p:nvPr/>
        </p:nvSpPr>
        <p:spPr bwMode="auto">
          <a:xfrm>
            <a:off x="5074273" y="320859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fontAlgn="base">
              <a:spcBef>
                <a:spcPct val="0"/>
              </a:spcBef>
              <a:spcAft>
                <a:spcPct val="0"/>
              </a:spcAft>
              <a:defRPr sz="2000">
                <a:solidFill>
                  <a:schemeClr val="bg1"/>
                </a:solidFill>
                <a:latin typeface="+mj-ea"/>
                <a:ea typeface="+mj-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algn="ctr"/>
            <a:r>
              <a:rPr lang="zh-CN" altLang="en-US" sz="1600" dirty="0">
                <a:solidFill>
                  <a:srgbClr val="495589"/>
                </a:solidFill>
                <a:latin typeface="+mn-lt"/>
                <a:ea typeface="+mn-ea"/>
                <a:cs typeface="+mn-ea"/>
                <a:sym typeface="+mn-lt"/>
              </a:rPr>
              <a:t>检查调整</a:t>
            </a:r>
            <a:endParaRPr lang="zh-CN" altLang="en-US" sz="1600" dirty="0">
              <a:solidFill>
                <a:srgbClr val="495589"/>
              </a:solidFill>
              <a:latin typeface="+mn-lt"/>
              <a:ea typeface="+mn-ea"/>
              <a:cs typeface="+mn-ea"/>
              <a:sym typeface="+mn-lt"/>
            </a:endParaRPr>
          </a:p>
        </p:txBody>
      </p:sp>
      <p:sp>
        <p:nvSpPr>
          <p:cNvPr id="34" name="矩形 33"/>
          <p:cNvSpPr/>
          <p:nvPr/>
        </p:nvSpPr>
        <p:spPr>
          <a:xfrm>
            <a:off x="4572000" y="3500045"/>
            <a:ext cx="2009949" cy="1041182"/>
          </a:xfrm>
          <a:prstGeom prst="rect">
            <a:avLst/>
          </a:prstGeom>
        </p:spPr>
        <p:txBody>
          <a:bodyPr wrap="square">
            <a:spAutoFit/>
          </a:bodyPr>
          <a:lstStyle/>
          <a:p>
            <a:pPr algn="ctr">
              <a:lnSpc>
                <a:spcPct val="150000"/>
              </a:lnSpc>
            </a:pPr>
            <a:r>
              <a:rPr lang="zh-CN" altLang="en-US" sz="1050" kern="0" dirty="0">
                <a:solidFill>
                  <a:schemeClr val="tx1">
                    <a:lumMod val="50000"/>
                    <a:lumOff val="50000"/>
                  </a:schemeClr>
                </a:solidFill>
                <a:cs typeface="+mn-ea"/>
                <a:sym typeface="+mn-lt"/>
              </a:rPr>
              <a:t>在此框中选择粘贴，并选择只保留文字，建议使用黑体字体。在此框中选择粘贴，并选择只保留文字</a:t>
            </a:r>
            <a:endParaRPr lang="zh-CN" altLang="en-US" sz="1050" kern="0" dirty="0">
              <a:solidFill>
                <a:schemeClr val="tx1">
                  <a:lumMod val="50000"/>
                  <a:lumOff val="50000"/>
                </a:schemeClr>
              </a:solidFill>
              <a:cs typeface="+mn-ea"/>
              <a:sym typeface="+mn-lt"/>
            </a:endParaRPr>
          </a:p>
        </p:txBody>
      </p:sp>
      <p:sp>
        <p:nvSpPr>
          <p:cNvPr id="35" name="文本框 6"/>
          <p:cNvSpPr txBox="1">
            <a:spLocks noChangeArrowheads="1"/>
          </p:cNvSpPr>
          <p:nvPr/>
        </p:nvSpPr>
        <p:spPr bwMode="auto">
          <a:xfrm>
            <a:off x="7129720" y="148920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fontAlgn="base">
              <a:spcBef>
                <a:spcPct val="0"/>
              </a:spcBef>
              <a:spcAft>
                <a:spcPct val="0"/>
              </a:spcAft>
              <a:defRPr sz="2000">
                <a:solidFill>
                  <a:schemeClr val="bg1"/>
                </a:solidFill>
                <a:latin typeface="+mj-ea"/>
                <a:ea typeface="+mj-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algn="ctr"/>
            <a:r>
              <a:rPr lang="zh-CN" altLang="en-US" sz="1600" dirty="0">
                <a:solidFill>
                  <a:srgbClr val="495589"/>
                </a:solidFill>
                <a:latin typeface="+mn-lt"/>
                <a:ea typeface="+mn-ea"/>
                <a:cs typeface="+mn-ea"/>
                <a:sym typeface="+mn-lt"/>
              </a:rPr>
              <a:t>撰写论文</a:t>
            </a:r>
            <a:endParaRPr lang="zh-CN" altLang="en-US" sz="1600" dirty="0">
              <a:solidFill>
                <a:srgbClr val="495589"/>
              </a:solidFill>
              <a:latin typeface="+mn-lt"/>
              <a:ea typeface="+mn-ea"/>
              <a:cs typeface="+mn-ea"/>
              <a:sym typeface="+mn-lt"/>
            </a:endParaRPr>
          </a:p>
        </p:txBody>
      </p:sp>
      <p:sp>
        <p:nvSpPr>
          <p:cNvPr id="36" name="矩形 35"/>
          <p:cNvSpPr/>
          <p:nvPr/>
        </p:nvSpPr>
        <p:spPr>
          <a:xfrm>
            <a:off x="6627447" y="1780660"/>
            <a:ext cx="2009949" cy="1041182"/>
          </a:xfrm>
          <a:prstGeom prst="rect">
            <a:avLst/>
          </a:prstGeom>
        </p:spPr>
        <p:txBody>
          <a:bodyPr wrap="square">
            <a:spAutoFit/>
          </a:bodyPr>
          <a:lstStyle/>
          <a:p>
            <a:pPr algn="ctr">
              <a:lnSpc>
                <a:spcPct val="150000"/>
              </a:lnSpc>
            </a:pPr>
            <a:r>
              <a:rPr lang="zh-CN" altLang="en-US" sz="1050" kern="0" dirty="0">
                <a:solidFill>
                  <a:schemeClr val="tx1">
                    <a:lumMod val="50000"/>
                    <a:lumOff val="50000"/>
                  </a:schemeClr>
                </a:solidFill>
                <a:cs typeface="+mn-ea"/>
                <a:sym typeface="+mn-lt"/>
              </a:rPr>
              <a:t>在此框中选择粘贴，并选择只保留文字，建议使用黑体字体。在此框中选择粘贴，并选择只保留文字</a:t>
            </a:r>
            <a:endParaRPr lang="zh-CN" altLang="en-US" sz="1050" kern="0" dirty="0">
              <a:solidFill>
                <a:schemeClr val="tx1">
                  <a:lumMod val="50000"/>
                  <a:lumOff val="50000"/>
                </a:schemeClr>
              </a:solidFill>
              <a:cs typeface="+mn-ea"/>
              <a:sym typeface="+mn-lt"/>
            </a:endParaRPr>
          </a:p>
        </p:txBody>
      </p:sp>
      <p:grpSp>
        <p:nvGrpSpPr>
          <p:cNvPr id="37" name="组合 36"/>
          <p:cNvGrpSpPr/>
          <p:nvPr/>
        </p:nvGrpSpPr>
        <p:grpSpPr>
          <a:xfrm>
            <a:off x="3314821" y="3021379"/>
            <a:ext cx="403638" cy="405423"/>
            <a:chOff x="5394325" y="2859088"/>
            <a:chExt cx="358775" cy="360362"/>
          </a:xfrm>
          <a:solidFill>
            <a:schemeClr val="bg1"/>
          </a:solidFill>
        </p:grpSpPr>
        <p:sp>
          <p:nvSpPr>
            <p:cNvPr id="38"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39"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40"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41"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42"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43"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grpSp>
      <p:grpSp>
        <p:nvGrpSpPr>
          <p:cNvPr id="44" name="组合 43"/>
          <p:cNvGrpSpPr/>
          <p:nvPr/>
        </p:nvGrpSpPr>
        <p:grpSpPr>
          <a:xfrm>
            <a:off x="5429967" y="2271775"/>
            <a:ext cx="404076" cy="404076"/>
            <a:chOff x="5394312" y="2141343"/>
            <a:chExt cx="359165" cy="359165"/>
          </a:xfrm>
          <a:solidFill>
            <a:schemeClr val="bg1"/>
          </a:solidFill>
        </p:grpSpPr>
        <p:sp>
          <p:nvSpPr>
            <p:cNvPr id="45"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46"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47"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grpSp>
      <p:sp>
        <p:nvSpPr>
          <p:cNvPr id="48" name="AutoShape 112"/>
          <p:cNvSpPr/>
          <p:nvPr/>
        </p:nvSpPr>
        <p:spPr bwMode="auto">
          <a:xfrm>
            <a:off x="7474319" y="3248917"/>
            <a:ext cx="405423" cy="40363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grpSp>
        <p:nvGrpSpPr>
          <p:cNvPr id="5" name="组合 4"/>
          <p:cNvGrpSpPr/>
          <p:nvPr/>
        </p:nvGrpSpPr>
        <p:grpSpPr>
          <a:xfrm>
            <a:off x="1261761" y="2271775"/>
            <a:ext cx="404076" cy="404076"/>
            <a:chOff x="1288657" y="2245524"/>
            <a:chExt cx="404076" cy="404076"/>
          </a:xfrm>
        </p:grpSpPr>
        <p:sp>
          <p:nvSpPr>
            <p:cNvPr id="50" name="AutoShape 126"/>
            <p:cNvSpPr/>
            <p:nvPr/>
          </p:nvSpPr>
          <p:spPr bwMode="auto">
            <a:xfrm flipH="1">
              <a:off x="1288657" y="2245524"/>
              <a:ext cx="404076" cy="4040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51" name="AutoShape 127"/>
            <p:cNvSpPr/>
            <p:nvPr/>
          </p:nvSpPr>
          <p:spPr bwMode="auto">
            <a:xfrm flipH="1">
              <a:off x="1433710" y="2308379"/>
              <a:ext cx="95322" cy="946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453744" y="14187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选题的背景与意义</a:t>
            </a:r>
            <a:endParaRPr lang="zh-CN" altLang="en-US" dirty="0">
              <a:sym typeface="+mn-lt"/>
            </a:endParaRPr>
          </a:p>
        </p:txBody>
      </p:sp>
      <p:sp>
        <p:nvSpPr>
          <p:cNvPr id="28" name="矩形 27"/>
          <p:cNvSpPr/>
          <p:nvPr/>
        </p:nvSpPr>
        <p:spPr>
          <a:xfrm>
            <a:off x="3276613" y="508000"/>
            <a:ext cx="2590773" cy="215444"/>
          </a:xfrm>
          <a:prstGeom prst="rect">
            <a:avLst/>
          </a:prstGeom>
        </p:spPr>
        <p:txBody>
          <a:bodyPr wrap="none">
            <a:spAutoFit/>
          </a:bodyPr>
          <a:lstStyle/>
          <a:p>
            <a:pPr lvl="0" algn="ctr" fontAlgn="base">
              <a:spcBef>
                <a:spcPct val="0"/>
              </a:spcBef>
              <a:spcAft>
                <a:spcPct val="0"/>
              </a:spcAft>
              <a:defRPr/>
            </a:pPr>
            <a:r>
              <a:rPr lang="en-US" altLang="zh-CN" sz="800" dirty="0">
                <a:solidFill>
                  <a:schemeClr val="tx1">
                    <a:lumMod val="50000"/>
                    <a:lumOff val="50000"/>
                  </a:schemeClr>
                </a:solidFill>
                <a:cs typeface="+mn-ea"/>
                <a:sym typeface="+mn-lt"/>
              </a:rPr>
              <a:t>Background And Significance Of The Selected Topic</a:t>
            </a:r>
            <a:endParaRPr lang="en-US" altLang="zh-CN" sz="800" dirty="0">
              <a:solidFill>
                <a:schemeClr val="tx1">
                  <a:lumMod val="50000"/>
                  <a:lumOff val="50000"/>
                </a:schemeClr>
              </a:solidFill>
              <a:cs typeface="+mn-ea"/>
              <a:sym typeface="+mn-lt"/>
            </a:endParaRPr>
          </a:p>
        </p:txBody>
      </p:sp>
      <p:sp>
        <p:nvSpPr>
          <p:cNvPr id="8" name="旁门左道PPT出品"/>
          <p:cNvSpPr/>
          <p:nvPr/>
        </p:nvSpPr>
        <p:spPr>
          <a:xfrm>
            <a:off x="704670" y="1451791"/>
            <a:ext cx="1233712" cy="1233711"/>
          </a:xfrm>
          <a:prstGeom prst="ellipse">
            <a:avLst/>
          </a:prstGeom>
          <a:solidFill>
            <a:srgbClr val="E38730"/>
          </a:solidFill>
          <a:ln w="2222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椭圆 8"/>
          <p:cNvSpPr/>
          <p:nvPr/>
        </p:nvSpPr>
        <p:spPr>
          <a:xfrm>
            <a:off x="522985" y="1270106"/>
            <a:ext cx="1597081" cy="1597081"/>
          </a:xfrm>
          <a:prstGeom prst="ellipse">
            <a:avLst/>
          </a:prstGeom>
          <a:noFill/>
          <a:ln w="6350">
            <a:solidFill>
              <a:srgbClr val="F3F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1" name="组合 10"/>
          <p:cNvGrpSpPr/>
          <p:nvPr/>
        </p:nvGrpSpPr>
        <p:grpSpPr>
          <a:xfrm>
            <a:off x="607592" y="1354713"/>
            <a:ext cx="1427868" cy="1427867"/>
            <a:chOff x="770695" y="2971031"/>
            <a:chExt cx="1736690" cy="1736690"/>
          </a:xfrm>
        </p:grpSpPr>
        <p:sp>
          <p:nvSpPr>
            <p:cNvPr id="12" name="弧形 11"/>
            <p:cNvSpPr/>
            <p:nvPr/>
          </p:nvSpPr>
          <p:spPr>
            <a:xfrm>
              <a:off x="770695" y="2971031"/>
              <a:ext cx="1736690" cy="1736690"/>
            </a:xfrm>
            <a:prstGeom prst="arc">
              <a:avLst>
                <a:gd name="adj1" fmla="val 11217676"/>
                <a:gd name="adj2" fmla="val 21152120"/>
              </a:avLst>
            </a:prstGeom>
            <a:noFill/>
            <a:ln w="19050">
              <a:solidFill>
                <a:srgbClr val="F3F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弧形 12"/>
            <p:cNvSpPr/>
            <p:nvPr/>
          </p:nvSpPr>
          <p:spPr>
            <a:xfrm rot="10800000">
              <a:off x="770695" y="2971031"/>
              <a:ext cx="1736690" cy="1736690"/>
            </a:xfrm>
            <a:prstGeom prst="arc">
              <a:avLst>
                <a:gd name="adj1" fmla="val 11217676"/>
                <a:gd name="adj2" fmla="val 21152120"/>
              </a:avLst>
            </a:prstGeom>
            <a:noFill/>
            <a:ln w="19050">
              <a:solidFill>
                <a:srgbClr val="F3F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4" name="组合 13"/>
          <p:cNvGrpSpPr/>
          <p:nvPr/>
        </p:nvGrpSpPr>
        <p:grpSpPr>
          <a:xfrm>
            <a:off x="593471" y="2048406"/>
            <a:ext cx="1453109" cy="40483"/>
            <a:chOff x="1135293" y="3576422"/>
            <a:chExt cx="1641094" cy="45720"/>
          </a:xfrm>
          <a:solidFill>
            <a:srgbClr val="E38730"/>
          </a:solidFill>
        </p:grpSpPr>
        <p:sp>
          <p:nvSpPr>
            <p:cNvPr id="15" name="矩形 14"/>
            <p:cNvSpPr/>
            <p:nvPr/>
          </p:nvSpPr>
          <p:spPr>
            <a:xfrm rot="2700000" flipH="1">
              <a:off x="1135293" y="3576422"/>
              <a:ext cx="4572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矩形 16"/>
            <p:cNvSpPr/>
            <p:nvPr/>
          </p:nvSpPr>
          <p:spPr>
            <a:xfrm rot="2700000" flipH="1">
              <a:off x="2730667" y="3576422"/>
              <a:ext cx="4572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8" name="组合 17"/>
          <p:cNvGrpSpPr/>
          <p:nvPr/>
        </p:nvGrpSpPr>
        <p:grpSpPr>
          <a:xfrm>
            <a:off x="1132301" y="1848046"/>
            <a:ext cx="378449" cy="441200"/>
            <a:chOff x="1132301" y="1848046"/>
            <a:chExt cx="378449" cy="441200"/>
          </a:xfrm>
        </p:grpSpPr>
        <p:sp>
          <p:nvSpPr>
            <p:cNvPr id="19" name="Freeform 9"/>
            <p:cNvSpPr>
              <a:spLocks noEditPoints="1"/>
            </p:cNvSpPr>
            <p:nvPr/>
          </p:nvSpPr>
          <p:spPr bwMode="auto">
            <a:xfrm>
              <a:off x="1132301" y="1848046"/>
              <a:ext cx="378449" cy="441200"/>
            </a:xfrm>
            <a:custGeom>
              <a:avLst/>
              <a:gdLst>
                <a:gd name="T0" fmla="*/ 579 w 636"/>
                <a:gd name="T1" fmla="*/ 0 h 746"/>
                <a:gd name="T2" fmla="*/ 57 w 636"/>
                <a:gd name="T3" fmla="*/ 0 h 746"/>
                <a:gd name="T4" fmla="*/ 0 w 636"/>
                <a:gd name="T5" fmla="*/ 57 h 746"/>
                <a:gd name="T6" fmla="*/ 0 w 636"/>
                <a:gd name="T7" fmla="*/ 689 h 746"/>
                <a:gd name="T8" fmla="*/ 57 w 636"/>
                <a:gd name="T9" fmla="*/ 746 h 746"/>
                <a:gd name="T10" fmla="*/ 579 w 636"/>
                <a:gd name="T11" fmla="*/ 746 h 746"/>
                <a:gd name="T12" fmla="*/ 636 w 636"/>
                <a:gd name="T13" fmla="*/ 689 h 746"/>
                <a:gd name="T14" fmla="*/ 636 w 636"/>
                <a:gd name="T15" fmla="*/ 57 h 746"/>
                <a:gd name="T16" fmla="*/ 579 w 636"/>
                <a:gd name="T17" fmla="*/ 0 h 746"/>
                <a:gd name="T18" fmla="*/ 43 w 636"/>
                <a:gd name="T19" fmla="*/ 689 h 746"/>
                <a:gd name="T20" fmla="*/ 43 w 636"/>
                <a:gd name="T21" fmla="*/ 57 h 746"/>
                <a:gd name="T22" fmla="*/ 57 w 636"/>
                <a:gd name="T23" fmla="*/ 43 h 746"/>
                <a:gd name="T24" fmla="*/ 94 w 636"/>
                <a:gd name="T25" fmla="*/ 43 h 746"/>
                <a:gd name="T26" fmla="*/ 94 w 636"/>
                <a:gd name="T27" fmla="*/ 703 h 746"/>
                <a:gd name="T28" fmla="*/ 57 w 636"/>
                <a:gd name="T29" fmla="*/ 703 h 746"/>
                <a:gd name="T30" fmla="*/ 43 w 636"/>
                <a:gd name="T31" fmla="*/ 689 h 746"/>
                <a:gd name="T32" fmla="*/ 593 w 636"/>
                <a:gd name="T33" fmla="*/ 689 h 746"/>
                <a:gd name="T34" fmla="*/ 579 w 636"/>
                <a:gd name="T35" fmla="*/ 703 h 746"/>
                <a:gd name="T36" fmla="*/ 138 w 636"/>
                <a:gd name="T37" fmla="*/ 703 h 746"/>
                <a:gd name="T38" fmla="*/ 138 w 636"/>
                <a:gd name="T39" fmla="*/ 43 h 746"/>
                <a:gd name="T40" fmla="*/ 579 w 636"/>
                <a:gd name="T41" fmla="*/ 43 h 746"/>
                <a:gd name="T42" fmla="*/ 593 w 636"/>
                <a:gd name="T43" fmla="*/ 57 h 746"/>
                <a:gd name="T44" fmla="*/ 593 w 636"/>
                <a:gd name="T45" fmla="*/ 689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6" h="746">
                  <a:moveTo>
                    <a:pt x="579" y="0"/>
                  </a:moveTo>
                  <a:cubicBezTo>
                    <a:pt x="57" y="0"/>
                    <a:pt x="57" y="0"/>
                    <a:pt x="57" y="0"/>
                  </a:cubicBezTo>
                  <a:cubicBezTo>
                    <a:pt x="25" y="0"/>
                    <a:pt x="0" y="25"/>
                    <a:pt x="0" y="57"/>
                  </a:cubicBezTo>
                  <a:cubicBezTo>
                    <a:pt x="0" y="689"/>
                    <a:pt x="0" y="689"/>
                    <a:pt x="0" y="689"/>
                  </a:cubicBezTo>
                  <a:cubicBezTo>
                    <a:pt x="0" y="721"/>
                    <a:pt x="25" y="746"/>
                    <a:pt x="57" y="746"/>
                  </a:cubicBezTo>
                  <a:cubicBezTo>
                    <a:pt x="579" y="746"/>
                    <a:pt x="579" y="746"/>
                    <a:pt x="579" y="746"/>
                  </a:cubicBezTo>
                  <a:cubicBezTo>
                    <a:pt x="611" y="746"/>
                    <a:pt x="636" y="721"/>
                    <a:pt x="636" y="689"/>
                  </a:cubicBezTo>
                  <a:cubicBezTo>
                    <a:pt x="636" y="57"/>
                    <a:pt x="636" y="57"/>
                    <a:pt x="636" y="57"/>
                  </a:cubicBezTo>
                  <a:cubicBezTo>
                    <a:pt x="636" y="25"/>
                    <a:pt x="611" y="0"/>
                    <a:pt x="579" y="0"/>
                  </a:cubicBezTo>
                  <a:close/>
                  <a:moveTo>
                    <a:pt x="43" y="689"/>
                  </a:moveTo>
                  <a:cubicBezTo>
                    <a:pt x="43" y="57"/>
                    <a:pt x="43" y="57"/>
                    <a:pt x="43" y="57"/>
                  </a:cubicBezTo>
                  <a:cubicBezTo>
                    <a:pt x="43" y="49"/>
                    <a:pt x="49" y="43"/>
                    <a:pt x="57" y="43"/>
                  </a:cubicBezTo>
                  <a:cubicBezTo>
                    <a:pt x="94" y="43"/>
                    <a:pt x="94" y="43"/>
                    <a:pt x="94" y="43"/>
                  </a:cubicBezTo>
                  <a:cubicBezTo>
                    <a:pt x="94" y="703"/>
                    <a:pt x="94" y="703"/>
                    <a:pt x="94" y="703"/>
                  </a:cubicBezTo>
                  <a:cubicBezTo>
                    <a:pt x="57" y="703"/>
                    <a:pt x="57" y="703"/>
                    <a:pt x="57" y="703"/>
                  </a:cubicBezTo>
                  <a:cubicBezTo>
                    <a:pt x="49" y="703"/>
                    <a:pt x="43" y="697"/>
                    <a:pt x="43" y="689"/>
                  </a:cubicBezTo>
                  <a:close/>
                  <a:moveTo>
                    <a:pt x="593" y="689"/>
                  </a:moveTo>
                  <a:cubicBezTo>
                    <a:pt x="593" y="697"/>
                    <a:pt x="587" y="703"/>
                    <a:pt x="579" y="703"/>
                  </a:cubicBezTo>
                  <a:cubicBezTo>
                    <a:pt x="138" y="703"/>
                    <a:pt x="138" y="703"/>
                    <a:pt x="138" y="703"/>
                  </a:cubicBezTo>
                  <a:cubicBezTo>
                    <a:pt x="138" y="43"/>
                    <a:pt x="138" y="43"/>
                    <a:pt x="138" y="43"/>
                  </a:cubicBezTo>
                  <a:cubicBezTo>
                    <a:pt x="579" y="43"/>
                    <a:pt x="579" y="43"/>
                    <a:pt x="579" y="43"/>
                  </a:cubicBezTo>
                  <a:cubicBezTo>
                    <a:pt x="587" y="43"/>
                    <a:pt x="593" y="49"/>
                    <a:pt x="593" y="57"/>
                  </a:cubicBezTo>
                  <a:lnTo>
                    <a:pt x="593" y="68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20" name="Rectangle 10"/>
            <p:cNvSpPr>
              <a:spLocks noChangeArrowheads="1"/>
            </p:cNvSpPr>
            <p:nvPr/>
          </p:nvSpPr>
          <p:spPr bwMode="auto">
            <a:xfrm>
              <a:off x="1230562" y="1997383"/>
              <a:ext cx="89505" cy="252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21" name="Rectangle 11"/>
            <p:cNvSpPr>
              <a:spLocks noChangeArrowheads="1"/>
            </p:cNvSpPr>
            <p:nvPr/>
          </p:nvSpPr>
          <p:spPr bwMode="auto">
            <a:xfrm>
              <a:off x="1230562" y="1938037"/>
              <a:ext cx="119177" cy="252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22" name="Freeform 12"/>
            <p:cNvSpPr>
              <a:spLocks noEditPoints="1"/>
            </p:cNvSpPr>
            <p:nvPr/>
          </p:nvSpPr>
          <p:spPr bwMode="auto">
            <a:xfrm>
              <a:off x="1363846" y="1952144"/>
              <a:ext cx="90964" cy="294782"/>
            </a:xfrm>
            <a:custGeom>
              <a:avLst/>
              <a:gdLst>
                <a:gd name="T0" fmla="*/ 0 w 153"/>
                <a:gd name="T1" fmla="*/ 76 h 498"/>
                <a:gd name="T2" fmla="*/ 0 w 153"/>
                <a:gd name="T3" fmla="*/ 441 h 498"/>
                <a:gd name="T4" fmla="*/ 57 w 153"/>
                <a:gd name="T5" fmla="*/ 498 h 498"/>
                <a:gd name="T6" fmla="*/ 96 w 153"/>
                <a:gd name="T7" fmla="*/ 498 h 498"/>
                <a:gd name="T8" fmla="*/ 153 w 153"/>
                <a:gd name="T9" fmla="*/ 441 h 498"/>
                <a:gd name="T10" fmla="*/ 153 w 153"/>
                <a:gd name="T11" fmla="*/ 76 h 498"/>
                <a:gd name="T12" fmla="*/ 77 w 153"/>
                <a:gd name="T13" fmla="*/ 0 h 498"/>
                <a:gd name="T14" fmla="*/ 0 w 153"/>
                <a:gd name="T15" fmla="*/ 76 h 498"/>
                <a:gd name="T16" fmla="*/ 109 w 153"/>
                <a:gd name="T17" fmla="*/ 441 h 498"/>
                <a:gd name="T18" fmla="*/ 96 w 153"/>
                <a:gd name="T19" fmla="*/ 454 h 498"/>
                <a:gd name="T20" fmla="*/ 57 w 153"/>
                <a:gd name="T21" fmla="*/ 454 h 498"/>
                <a:gd name="T22" fmla="*/ 44 w 153"/>
                <a:gd name="T23" fmla="*/ 441 h 498"/>
                <a:gd name="T24" fmla="*/ 44 w 153"/>
                <a:gd name="T25" fmla="*/ 94 h 498"/>
                <a:gd name="T26" fmla="*/ 77 w 153"/>
                <a:gd name="T27" fmla="*/ 62 h 498"/>
                <a:gd name="T28" fmla="*/ 109 w 153"/>
                <a:gd name="T29" fmla="*/ 94 h 498"/>
                <a:gd name="T30" fmla="*/ 109 w 153"/>
                <a:gd name="T31" fmla="*/ 441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3" h="498">
                  <a:moveTo>
                    <a:pt x="0" y="76"/>
                  </a:moveTo>
                  <a:cubicBezTo>
                    <a:pt x="0" y="441"/>
                    <a:pt x="0" y="441"/>
                    <a:pt x="0" y="441"/>
                  </a:cubicBezTo>
                  <a:cubicBezTo>
                    <a:pt x="0" y="472"/>
                    <a:pt x="26" y="498"/>
                    <a:pt x="57" y="498"/>
                  </a:cubicBezTo>
                  <a:cubicBezTo>
                    <a:pt x="96" y="498"/>
                    <a:pt x="96" y="498"/>
                    <a:pt x="96" y="498"/>
                  </a:cubicBezTo>
                  <a:cubicBezTo>
                    <a:pt x="128" y="498"/>
                    <a:pt x="153" y="472"/>
                    <a:pt x="153" y="441"/>
                  </a:cubicBezTo>
                  <a:cubicBezTo>
                    <a:pt x="153" y="76"/>
                    <a:pt x="153" y="76"/>
                    <a:pt x="153" y="76"/>
                  </a:cubicBezTo>
                  <a:cubicBezTo>
                    <a:pt x="77" y="0"/>
                    <a:pt x="77" y="0"/>
                    <a:pt x="77" y="0"/>
                  </a:cubicBezTo>
                  <a:lnTo>
                    <a:pt x="0" y="76"/>
                  </a:lnTo>
                  <a:close/>
                  <a:moveTo>
                    <a:pt x="109" y="441"/>
                  </a:moveTo>
                  <a:cubicBezTo>
                    <a:pt x="109" y="448"/>
                    <a:pt x="104" y="454"/>
                    <a:pt x="96" y="454"/>
                  </a:cubicBezTo>
                  <a:cubicBezTo>
                    <a:pt x="57" y="454"/>
                    <a:pt x="57" y="454"/>
                    <a:pt x="57" y="454"/>
                  </a:cubicBezTo>
                  <a:cubicBezTo>
                    <a:pt x="50" y="454"/>
                    <a:pt x="44" y="448"/>
                    <a:pt x="44" y="441"/>
                  </a:cubicBezTo>
                  <a:cubicBezTo>
                    <a:pt x="44" y="94"/>
                    <a:pt x="44" y="94"/>
                    <a:pt x="44" y="94"/>
                  </a:cubicBezTo>
                  <a:cubicBezTo>
                    <a:pt x="77" y="62"/>
                    <a:pt x="77" y="62"/>
                    <a:pt x="77" y="62"/>
                  </a:cubicBezTo>
                  <a:cubicBezTo>
                    <a:pt x="109" y="94"/>
                    <a:pt x="109" y="94"/>
                    <a:pt x="109" y="94"/>
                  </a:cubicBezTo>
                  <a:lnTo>
                    <a:pt x="109" y="44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23" name="旁门左道PPT出品"/>
          <p:cNvSpPr/>
          <p:nvPr/>
        </p:nvSpPr>
        <p:spPr>
          <a:xfrm>
            <a:off x="7205619" y="1451791"/>
            <a:ext cx="1233712" cy="1233711"/>
          </a:xfrm>
          <a:prstGeom prst="ellipse">
            <a:avLst/>
          </a:prstGeom>
          <a:solidFill>
            <a:srgbClr val="D3DED8"/>
          </a:solidFill>
          <a:ln w="2222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椭圆 23"/>
          <p:cNvSpPr/>
          <p:nvPr/>
        </p:nvSpPr>
        <p:spPr>
          <a:xfrm>
            <a:off x="7023934" y="1270106"/>
            <a:ext cx="1597081" cy="1597081"/>
          </a:xfrm>
          <a:prstGeom prst="ellipse">
            <a:avLst/>
          </a:prstGeom>
          <a:noFill/>
          <a:ln w="6350">
            <a:solidFill>
              <a:srgbClr val="F3F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5" name="组合 24"/>
          <p:cNvGrpSpPr/>
          <p:nvPr/>
        </p:nvGrpSpPr>
        <p:grpSpPr>
          <a:xfrm>
            <a:off x="7108541" y="1354713"/>
            <a:ext cx="1427868" cy="1427868"/>
            <a:chOff x="770695" y="2971031"/>
            <a:chExt cx="1736690" cy="1736691"/>
          </a:xfrm>
        </p:grpSpPr>
        <p:sp>
          <p:nvSpPr>
            <p:cNvPr id="26" name="弧形 25"/>
            <p:cNvSpPr/>
            <p:nvPr/>
          </p:nvSpPr>
          <p:spPr>
            <a:xfrm>
              <a:off x="770695" y="2971032"/>
              <a:ext cx="1736690" cy="1736690"/>
            </a:xfrm>
            <a:prstGeom prst="arc">
              <a:avLst>
                <a:gd name="adj1" fmla="val 11217676"/>
                <a:gd name="adj2" fmla="val 21152120"/>
              </a:avLst>
            </a:prstGeom>
            <a:noFill/>
            <a:ln w="19050">
              <a:solidFill>
                <a:srgbClr val="F3F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1" name="弧形 30"/>
            <p:cNvSpPr/>
            <p:nvPr/>
          </p:nvSpPr>
          <p:spPr>
            <a:xfrm rot="10800000">
              <a:off x="770695" y="2971031"/>
              <a:ext cx="1736690" cy="1736690"/>
            </a:xfrm>
            <a:prstGeom prst="arc">
              <a:avLst>
                <a:gd name="adj1" fmla="val 11217676"/>
                <a:gd name="adj2" fmla="val 21152120"/>
              </a:avLst>
            </a:prstGeom>
            <a:noFill/>
            <a:ln w="19050">
              <a:solidFill>
                <a:srgbClr val="F3F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32" name="组合 31"/>
          <p:cNvGrpSpPr/>
          <p:nvPr/>
        </p:nvGrpSpPr>
        <p:grpSpPr>
          <a:xfrm>
            <a:off x="7094420" y="2048406"/>
            <a:ext cx="1453109" cy="40483"/>
            <a:chOff x="1135293" y="3576422"/>
            <a:chExt cx="1641094" cy="45720"/>
          </a:xfrm>
          <a:solidFill>
            <a:srgbClr val="D3DED8"/>
          </a:solidFill>
        </p:grpSpPr>
        <p:sp>
          <p:nvSpPr>
            <p:cNvPr id="33" name="矩形 32"/>
            <p:cNvSpPr/>
            <p:nvPr/>
          </p:nvSpPr>
          <p:spPr>
            <a:xfrm rot="2700000" flipH="1">
              <a:off x="1135293" y="3576422"/>
              <a:ext cx="4572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4" name="矩形 33"/>
            <p:cNvSpPr/>
            <p:nvPr/>
          </p:nvSpPr>
          <p:spPr>
            <a:xfrm rot="2700000" flipH="1">
              <a:off x="2730667" y="3576422"/>
              <a:ext cx="4572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5" name="Freeform 5" descr="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
          <p:cNvSpPr>
            <a:spLocks noEditPoints="1"/>
          </p:cNvSpPr>
          <p:nvPr/>
        </p:nvSpPr>
        <p:spPr bwMode="auto">
          <a:xfrm>
            <a:off x="7601957" y="1880566"/>
            <a:ext cx="441034" cy="376161"/>
          </a:xfrm>
          <a:custGeom>
            <a:avLst/>
            <a:gdLst>
              <a:gd name="T0" fmla="*/ 689 w 746"/>
              <a:gd name="T1" fmla="*/ 125 h 638"/>
              <a:gd name="T2" fmla="*/ 552 w 746"/>
              <a:gd name="T3" fmla="*/ 125 h 638"/>
              <a:gd name="T4" fmla="*/ 552 w 746"/>
              <a:gd name="T5" fmla="*/ 57 h 638"/>
              <a:gd name="T6" fmla="*/ 495 w 746"/>
              <a:gd name="T7" fmla="*/ 0 h 638"/>
              <a:gd name="T8" fmla="*/ 253 w 746"/>
              <a:gd name="T9" fmla="*/ 0 h 638"/>
              <a:gd name="T10" fmla="*/ 196 w 746"/>
              <a:gd name="T11" fmla="*/ 57 h 638"/>
              <a:gd name="T12" fmla="*/ 196 w 746"/>
              <a:gd name="T13" fmla="*/ 125 h 638"/>
              <a:gd name="T14" fmla="*/ 57 w 746"/>
              <a:gd name="T15" fmla="*/ 125 h 638"/>
              <a:gd name="T16" fmla="*/ 0 w 746"/>
              <a:gd name="T17" fmla="*/ 182 h 638"/>
              <a:gd name="T18" fmla="*/ 0 w 746"/>
              <a:gd name="T19" fmla="*/ 581 h 638"/>
              <a:gd name="T20" fmla="*/ 57 w 746"/>
              <a:gd name="T21" fmla="*/ 638 h 638"/>
              <a:gd name="T22" fmla="*/ 689 w 746"/>
              <a:gd name="T23" fmla="*/ 638 h 638"/>
              <a:gd name="T24" fmla="*/ 746 w 746"/>
              <a:gd name="T25" fmla="*/ 581 h 638"/>
              <a:gd name="T26" fmla="*/ 746 w 746"/>
              <a:gd name="T27" fmla="*/ 182 h 638"/>
              <a:gd name="T28" fmla="*/ 689 w 746"/>
              <a:gd name="T29" fmla="*/ 125 h 638"/>
              <a:gd name="T30" fmla="*/ 239 w 746"/>
              <a:gd name="T31" fmla="*/ 57 h 638"/>
              <a:gd name="T32" fmla="*/ 253 w 746"/>
              <a:gd name="T33" fmla="*/ 44 h 638"/>
              <a:gd name="T34" fmla="*/ 495 w 746"/>
              <a:gd name="T35" fmla="*/ 44 h 638"/>
              <a:gd name="T36" fmla="*/ 508 w 746"/>
              <a:gd name="T37" fmla="*/ 57 h 638"/>
              <a:gd name="T38" fmla="*/ 508 w 746"/>
              <a:gd name="T39" fmla="*/ 125 h 638"/>
              <a:gd name="T40" fmla="*/ 239 w 746"/>
              <a:gd name="T41" fmla="*/ 125 h 638"/>
              <a:gd name="T42" fmla="*/ 239 w 746"/>
              <a:gd name="T43" fmla="*/ 57 h 638"/>
              <a:gd name="T44" fmla="*/ 57 w 746"/>
              <a:gd name="T45" fmla="*/ 169 h 638"/>
              <a:gd name="T46" fmla="*/ 689 w 746"/>
              <a:gd name="T47" fmla="*/ 169 h 638"/>
              <a:gd name="T48" fmla="*/ 703 w 746"/>
              <a:gd name="T49" fmla="*/ 182 h 638"/>
              <a:gd name="T50" fmla="*/ 703 w 746"/>
              <a:gd name="T51" fmla="*/ 295 h 638"/>
              <a:gd name="T52" fmla="*/ 545 w 746"/>
              <a:gd name="T53" fmla="*/ 295 h 638"/>
              <a:gd name="T54" fmla="*/ 545 w 746"/>
              <a:gd name="T55" fmla="*/ 267 h 638"/>
              <a:gd name="T56" fmla="*/ 501 w 746"/>
              <a:gd name="T57" fmla="*/ 267 h 638"/>
              <a:gd name="T58" fmla="*/ 501 w 746"/>
              <a:gd name="T59" fmla="*/ 295 h 638"/>
              <a:gd name="T60" fmla="*/ 245 w 746"/>
              <a:gd name="T61" fmla="*/ 295 h 638"/>
              <a:gd name="T62" fmla="*/ 245 w 746"/>
              <a:gd name="T63" fmla="*/ 266 h 638"/>
              <a:gd name="T64" fmla="*/ 201 w 746"/>
              <a:gd name="T65" fmla="*/ 266 h 638"/>
              <a:gd name="T66" fmla="*/ 201 w 746"/>
              <a:gd name="T67" fmla="*/ 295 h 638"/>
              <a:gd name="T68" fmla="*/ 43 w 746"/>
              <a:gd name="T69" fmla="*/ 295 h 638"/>
              <a:gd name="T70" fmla="*/ 43 w 746"/>
              <a:gd name="T71" fmla="*/ 182 h 638"/>
              <a:gd name="T72" fmla="*/ 57 w 746"/>
              <a:gd name="T73" fmla="*/ 169 h 638"/>
              <a:gd name="T74" fmla="*/ 689 w 746"/>
              <a:gd name="T75" fmla="*/ 594 h 638"/>
              <a:gd name="T76" fmla="*/ 57 w 746"/>
              <a:gd name="T77" fmla="*/ 594 h 638"/>
              <a:gd name="T78" fmla="*/ 43 w 746"/>
              <a:gd name="T79" fmla="*/ 581 h 638"/>
              <a:gd name="T80" fmla="*/ 43 w 746"/>
              <a:gd name="T81" fmla="*/ 338 h 638"/>
              <a:gd name="T82" fmla="*/ 201 w 746"/>
              <a:gd name="T83" fmla="*/ 338 h 638"/>
              <a:gd name="T84" fmla="*/ 201 w 746"/>
              <a:gd name="T85" fmla="*/ 368 h 638"/>
              <a:gd name="T86" fmla="*/ 245 w 746"/>
              <a:gd name="T87" fmla="*/ 368 h 638"/>
              <a:gd name="T88" fmla="*/ 245 w 746"/>
              <a:gd name="T89" fmla="*/ 338 h 638"/>
              <a:gd name="T90" fmla="*/ 501 w 746"/>
              <a:gd name="T91" fmla="*/ 338 h 638"/>
              <a:gd name="T92" fmla="*/ 501 w 746"/>
              <a:gd name="T93" fmla="*/ 369 h 638"/>
              <a:gd name="T94" fmla="*/ 545 w 746"/>
              <a:gd name="T95" fmla="*/ 369 h 638"/>
              <a:gd name="T96" fmla="*/ 545 w 746"/>
              <a:gd name="T97" fmla="*/ 338 h 638"/>
              <a:gd name="T98" fmla="*/ 703 w 746"/>
              <a:gd name="T99" fmla="*/ 338 h 638"/>
              <a:gd name="T100" fmla="*/ 703 w 746"/>
              <a:gd name="T101" fmla="*/ 581 h 638"/>
              <a:gd name="T102" fmla="*/ 689 w 746"/>
              <a:gd name="T103" fmla="*/ 594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46" h="638">
                <a:moveTo>
                  <a:pt x="689" y="125"/>
                </a:moveTo>
                <a:cubicBezTo>
                  <a:pt x="552" y="125"/>
                  <a:pt x="552" y="125"/>
                  <a:pt x="552" y="125"/>
                </a:cubicBezTo>
                <a:cubicBezTo>
                  <a:pt x="552" y="57"/>
                  <a:pt x="552" y="57"/>
                  <a:pt x="552" y="57"/>
                </a:cubicBezTo>
                <a:cubicBezTo>
                  <a:pt x="552" y="26"/>
                  <a:pt x="526" y="0"/>
                  <a:pt x="495" y="0"/>
                </a:cubicBezTo>
                <a:cubicBezTo>
                  <a:pt x="253" y="0"/>
                  <a:pt x="253" y="0"/>
                  <a:pt x="253" y="0"/>
                </a:cubicBezTo>
                <a:cubicBezTo>
                  <a:pt x="221" y="0"/>
                  <a:pt x="196" y="26"/>
                  <a:pt x="196" y="57"/>
                </a:cubicBezTo>
                <a:cubicBezTo>
                  <a:pt x="196" y="125"/>
                  <a:pt x="196" y="125"/>
                  <a:pt x="196" y="125"/>
                </a:cubicBezTo>
                <a:cubicBezTo>
                  <a:pt x="57" y="125"/>
                  <a:pt x="57" y="125"/>
                  <a:pt x="57" y="125"/>
                </a:cubicBezTo>
                <a:cubicBezTo>
                  <a:pt x="25" y="125"/>
                  <a:pt x="0" y="151"/>
                  <a:pt x="0" y="182"/>
                </a:cubicBezTo>
                <a:cubicBezTo>
                  <a:pt x="0" y="581"/>
                  <a:pt x="0" y="581"/>
                  <a:pt x="0" y="581"/>
                </a:cubicBezTo>
                <a:cubicBezTo>
                  <a:pt x="0" y="612"/>
                  <a:pt x="25" y="638"/>
                  <a:pt x="57" y="638"/>
                </a:cubicBezTo>
                <a:cubicBezTo>
                  <a:pt x="689" y="638"/>
                  <a:pt x="689" y="638"/>
                  <a:pt x="689" y="638"/>
                </a:cubicBezTo>
                <a:cubicBezTo>
                  <a:pt x="721" y="638"/>
                  <a:pt x="746" y="612"/>
                  <a:pt x="746" y="581"/>
                </a:cubicBezTo>
                <a:cubicBezTo>
                  <a:pt x="746" y="182"/>
                  <a:pt x="746" y="182"/>
                  <a:pt x="746" y="182"/>
                </a:cubicBezTo>
                <a:cubicBezTo>
                  <a:pt x="746" y="151"/>
                  <a:pt x="721" y="125"/>
                  <a:pt x="689" y="125"/>
                </a:cubicBezTo>
                <a:close/>
                <a:moveTo>
                  <a:pt x="239" y="57"/>
                </a:moveTo>
                <a:cubicBezTo>
                  <a:pt x="239" y="50"/>
                  <a:pt x="245" y="44"/>
                  <a:pt x="253" y="44"/>
                </a:cubicBezTo>
                <a:cubicBezTo>
                  <a:pt x="495" y="44"/>
                  <a:pt x="495" y="44"/>
                  <a:pt x="495" y="44"/>
                </a:cubicBezTo>
                <a:cubicBezTo>
                  <a:pt x="502" y="44"/>
                  <a:pt x="508" y="50"/>
                  <a:pt x="508" y="57"/>
                </a:cubicBezTo>
                <a:cubicBezTo>
                  <a:pt x="508" y="125"/>
                  <a:pt x="508" y="125"/>
                  <a:pt x="508" y="125"/>
                </a:cubicBezTo>
                <a:cubicBezTo>
                  <a:pt x="239" y="125"/>
                  <a:pt x="239" y="125"/>
                  <a:pt x="239" y="125"/>
                </a:cubicBezTo>
                <a:lnTo>
                  <a:pt x="239" y="57"/>
                </a:lnTo>
                <a:close/>
                <a:moveTo>
                  <a:pt x="57" y="169"/>
                </a:moveTo>
                <a:cubicBezTo>
                  <a:pt x="689" y="169"/>
                  <a:pt x="689" y="169"/>
                  <a:pt x="689" y="169"/>
                </a:cubicBezTo>
                <a:cubicBezTo>
                  <a:pt x="697" y="169"/>
                  <a:pt x="703" y="175"/>
                  <a:pt x="703" y="182"/>
                </a:cubicBezTo>
                <a:cubicBezTo>
                  <a:pt x="703" y="295"/>
                  <a:pt x="703" y="295"/>
                  <a:pt x="703" y="295"/>
                </a:cubicBezTo>
                <a:cubicBezTo>
                  <a:pt x="545" y="295"/>
                  <a:pt x="545" y="295"/>
                  <a:pt x="545" y="295"/>
                </a:cubicBezTo>
                <a:cubicBezTo>
                  <a:pt x="545" y="267"/>
                  <a:pt x="545" y="267"/>
                  <a:pt x="545" y="267"/>
                </a:cubicBezTo>
                <a:cubicBezTo>
                  <a:pt x="501" y="267"/>
                  <a:pt x="501" y="267"/>
                  <a:pt x="501" y="267"/>
                </a:cubicBezTo>
                <a:cubicBezTo>
                  <a:pt x="501" y="295"/>
                  <a:pt x="501" y="295"/>
                  <a:pt x="501" y="295"/>
                </a:cubicBezTo>
                <a:cubicBezTo>
                  <a:pt x="245" y="295"/>
                  <a:pt x="245" y="295"/>
                  <a:pt x="245" y="295"/>
                </a:cubicBezTo>
                <a:cubicBezTo>
                  <a:pt x="245" y="266"/>
                  <a:pt x="245" y="266"/>
                  <a:pt x="245" y="266"/>
                </a:cubicBezTo>
                <a:cubicBezTo>
                  <a:pt x="201" y="266"/>
                  <a:pt x="201" y="266"/>
                  <a:pt x="201" y="266"/>
                </a:cubicBezTo>
                <a:cubicBezTo>
                  <a:pt x="201" y="295"/>
                  <a:pt x="201" y="295"/>
                  <a:pt x="201" y="295"/>
                </a:cubicBezTo>
                <a:cubicBezTo>
                  <a:pt x="43" y="295"/>
                  <a:pt x="43" y="295"/>
                  <a:pt x="43" y="295"/>
                </a:cubicBezTo>
                <a:cubicBezTo>
                  <a:pt x="43" y="182"/>
                  <a:pt x="43" y="182"/>
                  <a:pt x="43" y="182"/>
                </a:cubicBezTo>
                <a:cubicBezTo>
                  <a:pt x="43" y="175"/>
                  <a:pt x="49" y="169"/>
                  <a:pt x="57" y="169"/>
                </a:cubicBezTo>
                <a:close/>
                <a:moveTo>
                  <a:pt x="689" y="594"/>
                </a:moveTo>
                <a:cubicBezTo>
                  <a:pt x="57" y="594"/>
                  <a:pt x="57" y="594"/>
                  <a:pt x="57" y="594"/>
                </a:cubicBezTo>
                <a:cubicBezTo>
                  <a:pt x="49" y="594"/>
                  <a:pt x="43" y="588"/>
                  <a:pt x="43" y="581"/>
                </a:cubicBezTo>
                <a:cubicBezTo>
                  <a:pt x="43" y="338"/>
                  <a:pt x="43" y="338"/>
                  <a:pt x="43" y="338"/>
                </a:cubicBezTo>
                <a:cubicBezTo>
                  <a:pt x="201" y="338"/>
                  <a:pt x="201" y="338"/>
                  <a:pt x="201" y="338"/>
                </a:cubicBezTo>
                <a:cubicBezTo>
                  <a:pt x="201" y="368"/>
                  <a:pt x="201" y="368"/>
                  <a:pt x="201" y="368"/>
                </a:cubicBezTo>
                <a:cubicBezTo>
                  <a:pt x="245" y="368"/>
                  <a:pt x="245" y="368"/>
                  <a:pt x="245" y="368"/>
                </a:cubicBezTo>
                <a:cubicBezTo>
                  <a:pt x="245" y="338"/>
                  <a:pt x="245" y="338"/>
                  <a:pt x="245" y="338"/>
                </a:cubicBezTo>
                <a:cubicBezTo>
                  <a:pt x="501" y="338"/>
                  <a:pt x="501" y="338"/>
                  <a:pt x="501" y="338"/>
                </a:cubicBezTo>
                <a:cubicBezTo>
                  <a:pt x="501" y="369"/>
                  <a:pt x="501" y="369"/>
                  <a:pt x="501" y="369"/>
                </a:cubicBezTo>
                <a:cubicBezTo>
                  <a:pt x="545" y="369"/>
                  <a:pt x="545" y="369"/>
                  <a:pt x="545" y="369"/>
                </a:cubicBezTo>
                <a:cubicBezTo>
                  <a:pt x="545" y="338"/>
                  <a:pt x="545" y="338"/>
                  <a:pt x="545" y="338"/>
                </a:cubicBezTo>
                <a:cubicBezTo>
                  <a:pt x="703" y="338"/>
                  <a:pt x="703" y="338"/>
                  <a:pt x="703" y="338"/>
                </a:cubicBezTo>
                <a:cubicBezTo>
                  <a:pt x="703" y="581"/>
                  <a:pt x="703" y="581"/>
                  <a:pt x="703" y="581"/>
                </a:cubicBezTo>
                <a:cubicBezTo>
                  <a:pt x="703" y="588"/>
                  <a:pt x="697" y="594"/>
                  <a:pt x="689" y="594"/>
                </a:cubicBez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36" name="旁门左道PPT出品"/>
          <p:cNvSpPr/>
          <p:nvPr/>
        </p:nvSpPr>
        <p:spPr>
          <a:xfrm>
            <a:off x="2871653" y="1451791"/>
            <a:ext cx="1233712" cy="1233711"/>
          </a:xfrm>
          <a:prstGeom prst="ellipse">
            <a:avLst/>
          </a:prstGeom>
          <a:solidFill>
            <a:srgbClr val="D3DED8"/>
          </a:solidFill>
          <a:ln w="2222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7" name="椭圆 36"/>
          <p:cNvSpPr/>
          <p:nvPr/>
        </p:nvSpPr>
        <p:spPr>
          <a:xfrm>
            <a:off x="2689968" y="1270106"/>
            <a:ext cx="1597081" cy="1597081"/>
          </a:xfrm>
          <a:prstGeom prst="ellipse">
            <a:avLst/>
          </a:prstGeom>
          <a:noFill/>
          <a:ln w="6350">
            <a:solidFill>
              <a:srgbClr val="F3F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8" name="组合 37"/>
          <p:cNvGrpSpPr/>
          <p:nvPr/>
        </p:nvGrpSpPr>
        <p:grpSpPr>
          <a:xfrm>
            <a:off x="2774575" y="1354713"/>
            <a:ext cx="1427868" cy="1427868"/>
            <a:chOff x="770695" y="2971031"/>
            <a:chExt cx="1736690" cy="1736691"/>
          </a:xfrm>
        </p:grpSpPr>
        <p:sp>
          <p:nvSpPr>
            <p:cNvPr id="39" name="弧形 38"/>
            <p:cNvSpPr/>
            <p:nvPr/>
          </p:nvSpPr>
          <p:spPr>
            <a:xfrm>
              <a:off x="770695" y="2971032"/>
              <a:ext cx="1736690" cy="1736690"/>
            </a:xfrm>
            <a:prstGeom prst="arc">
              <a:avLst>
                <a:gd name="adj1" fmla="val 11217676"/>
                <a:gd name="adj2" fmla="val 21152120"/>
              </a:avLst>
            </a:prstGeom>
            <a:noFill/>
            <a:ln w="19050">
              <a:solidFill>
                <a:srgbClr val="F3F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0" name="弧形 39"/>
            <p:cNvSpPr/>
            <p:nvPr/>
          </p:nvSpPr>
          <p:spPr>
            <a:xfrm rot="10800000">
              <a:off x="770695" y="2971031"/>
              <a:ext cx="1736690" cy="1736690"/>
            </a:xfrm>
            <a:prstGeom prst="arc">
              <a:avLst>
                <a:gd name="adj1" fmla="val 11217676"/>
                <a:gd name="adj2" fmla="val 21152120"/>
              </a:avLst>
            </a:prstGeom>
            <a:noFill/>
            <a:ln w="19050">
              <a:solidFill>
                <a:srgbClr val="F3F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41" name="组合 40"/>
          <p:cNvGrpSpPr/>
          <p:nvPr/>
        </p:nvGrpSpPr>
        <p:grpSpPr>
          <a:xfrm>
            <a:off x="2760454" y="2048406"/>
            <a:ext cx="1453109" cy="40483"/>
            <a:chOff x="1135293" y="3576422"/>
            <a:chExt cx="1641094" cy="45720"/>
          </a:xfrm>
          <a:solidFill>
            <a:srgbClr val="D3DED8"/>
          </a:solidFill>
        </p:grpSpPr>
        <p:sp>
          <p:nvSpPr>
            <p:cNvPr id="42" name="矩形 41"/>
            <p:cNvSpPr/>
            <p:nvPr/>
          </p:nvSpPr>
          <p:spPr>
            <a:xfrm rot="2700000" flipH="1">
              <a:off x="1135293" y="3576422"/>
              <a:ext cx="4572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矩形 42"/>
            <p:cNvSpPr/>
            <p:nvPr/>
          </p:nvSpPr>
          <p:spPr>
            <a:xfrm rot="2700000" flipH="1">
              <a:off x="2730667" y="3576422"/>
              <a:ext cx="4572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44" name="Freeform 21"/>
          <p:cNvSpPr/>
          <p:nvPr/>
        </p:nvSpPr>
        <p:spPr bwMode="auto">
          <a:xfrm>
            <a:off x="3405971" y="2045374"/>
            <a:ext cx="164455" cy="174385"/>
          </a:xfrm>
          <a:custGeom>
            <a:avLst/>
            <a:gdLst>
              <a:gd name="T0" fmla="*/ 0 w 265"/>
              <a:gd name="T1" fmla="*/ 131 h 281"/>
              <a:gd name="T2" fmla="*/ 38 w 265"/>
              <a:gd name="T3" fmla="*/ 169 h 281"/>
              <a:gd name="T4" fmla="*/ 107 w 265"/>
              <a:gd name="T5" fmla="*/ 102 h 281"/>
              <a:gd name="T6" fmla="*/ 105 w 265"/>
              <a:gd name="T7" fmla="*/ 281 h 281"/>
              <a:gd name="T8" fmla="*/ 159 w 265"/>
              <a:gd name="T9" fmla="*/ 281 h 281"/>
              <a:gd name="T10" fmla="*/ 159 w 265"/>
              <a:gd name="T11" fmla="*/ 102 h 281"/>
              <a:gd name="T12" fmla="*/ 227 w 265"/>
              <a:gd name="T13" fmla="*/ 169 h 281"/>
              <a:gd name="T14" fmla="*/ 265 w 265"/>
              <a:gd name="T15" fmla="*/ 131 h 281"/>
              <a:gd name="T16" fmla="*/ 132 w 265"/>
              <a:gd name="T17" fmla="*/ 0 h 281"/>
              <a:gd name="T18" fmla="*/ 0 w 265"/>
              <a:gd name="T19" fmla="*/ 13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281">
                <a:moveTo>
                  <a:pt x="0" y="131"/>
                </a:moveTo>
                <a:lnTo>
                  <a:pt x="38" y="169"/>
                </a:lnTo>
                <a:lnTo>
                  <a:pt x="107" y="102"/>
                </a:lnTo>
                <a:lnTo>
                  <a:pt x="105" y="281"/>
                </a:lnTo>
                <a:lnTo>
                  <a:pt x="159" y="281"/>
                </a:lnTo>
                <a:lnTo>
                  <a:pt x="159" y="102"/>
                </a:lnTo>
                <a:lnTo>
                  <a:pt x="227" y="169"/>
                </a:lnTo>
                <a:lnTo>
                  <a:pt x="265" y="131"/>
                </a:lnTo>
                <a:lnTo>
                  <a:pt x="132" y="0"/>
                </a:lnTo>
                <a:lnTo>
                  <a:pt x="0" y="13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45" name="Freeform 22"/>
          <p:cNvSpPr>
            <a:spLocks noEditPoints="1"/>
          </p:cNvSpPr>
          <p:nvPr/>
        </p:nvSpPr>
        <p:spPr bwMode="auto">
          <a:xfrm>
            <a:off x="3205522" y="1856716"/>
            <a:ext cx="565973" cy="423861"/>
          </a:xfrm>
          <a:custGeom>
            <a:avLst/>
            <a:gdLst>
              <a:gd name="T0" fmla="*/ 692 w 747"/>
              <a:gd name="T1" fmla="*/ 240 h 562"/>
              <a:gd name="T2" fmla="*/ 579 w 747"/>
              <a:gd name="T3" fmla="*/ 186 h 562"/>
              <a:gd name="T4" fmla="*/ 520 w 747"/>
              <a:gd name="T5" fmla="*/ 61 h 562"/>
              <a:gd name="T6" fmla="*/ 374 w 747"/>
              <a:gd name="T7" fmla="*/ 0 h 562"/>
              <a:gd name="T8" fmla="*/ 228 w 747"/>
              <a:gd name="T9" fmla="*/ 61 h 562"/>
              <a:gd name="T10" fmla="*/ 168 w 747"/>
              <a:gd name="T11" fmla="*/ 186 h 562"/>
              <a:gd name="T12" fmla="*/ 55 w 747"/>
              <a:gd name="T13" fmla="*/ 240 h 562"/>
              <a:gd name="T14" fmla="*/ 0 w 747"/>
              <a:gd name="T15" fmla="*/ 374 h 562"/>
              <a:gd name="T16" fmla="*/ 55 w 747"/>
              <a:gd name="T17" fmla="*/ 507 h 562"/>
              <a:gd name="T18" fmla="*/ 189 w 747"/>
              <a:gd name="T19" fmla="*/ 562 h 562"/>
              <a:gd name="T20" fmla="*/ 559 w 747"/>
              <a:gd name="T21" fmla="*/ 562 h 562"/>
              <a:gd name="T22" fmla="*/ 692 w 747"/>
              <a:gd name="T23" fmla="*/ 507 h 562"/>
              <a:gd name="T24" fmla="*/ 747 w 747"/>
              <a:gd name="T25" fmla="*/ 374 h 562"/>
              <a:gd name="T26" fmla="*/ 692 w 747"/>
              <a:gd name="T27" fmla="*/ 240 h 562"/>
              <a:gd name="T28" fmla="*/ 559 w 747"/>
              <a:gd name="T29" fmla="*/ 518 h 562"/>
              <a:gd name="T30" fmla="*/ 189 w 747"/>
              <a:gd name="T31" fmla="*/ 518 h 562"/>
              <a:gd name="T32" fmla="*/ 44 w 747"/>
              <a:gd name="T33" fmla="*/ 374 h 562"/>
              <a:gd name="T34" fmla="*/ 188 w 747"/>
              <a:gd name="T35" fmla="*/ 229 h 562"/>
              <a:gd name="T36" fmla="*/ 211 w 747"/>
              <a:gd name="T37" fmla="*/ 229 h 562"/>
              <a:gd name="T38" fmla="*/ 211 w 747"/>
              <a:gd name="T39" fmla="*/ 207 h 562"/>
              <a:gd name="T40" fmla="*/ 211 w 747"/>
              <a:gd name="T41" fmla="*/ 207 h 562"/>
              <a:gd name="T42" fmla="*/ 374 w 747"/>
              <a:gd name="T43" fmla="*/ 44 h 562"/>
              <a:gd name="T44" fmla="*/ 536 w 747"/>
              <a:gd name="T45" fmla="*/ 206 h 562"/>
              <a:gd name="T46" fmla="*/ 536 w 747"/>
              <a:gd name="T47" fmla="*/ 207 h 562"/>
              <a:gd name="T48" fmla="*/ 536 w 747"/>
              <a:gd name="T49" fmla="*/ 229 h 562"/>
              <a:gd name="T50" fmla="*/ 558 w 747"/>
              <a:gd name="T51" fmla="*/ 229 h 562"/>
              <a:gd name="T52" fmla="*/ 559 w 747"/>
              <a:gd name="T53" fmla="*/ 229 h 562"/>
              <a:gd name="T54" fmla="*/ 704 w 747"/>
              <a:gd name="T55" fmla="*/ 374 h 562"/>
              <a:gd name="T56" fmla="*/ 559 w 747"/>
              <a:gd name="T57" fmla="*/ 518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47" h="562">
                <a:moveTo>
                  <a:pt x="692" y="240"/>
                </a:moveTo>
                <a:cubicBezTo>
                  <a:pt x="661" y="210"/>
                  <a:pt x="622" y="191"/>
                  <a:pt x="579" y="186"/>
                </a:cubicBezTo>
                <a:cubicBezTo>
                  <a:pt x="574" y="139"/>
                  <a:pt x="554" y="95"/>
                  <a:pt x="520" y="61"/>
                </a:cubicBezTo>
                <a:cubicBezTo>
                  <a:pt x="481" y="22"/>
                  <a:pt x="429" y="0"/>
                  <a:pt x="374" y="0"/>
                </a:cubicBezTo>
                <a:cubicBezTo>
                  <a:pt x="318" y="0"/>
                  <a:pt x="267" y="22"/>
                  <a:pt x="228" y="61"/>
                </a:cubicBezTo>
                <a:cubicBezTo>
                  <a:pt x="193" y="95"/>
                  <a:pt x="173" y="139"/>
                  <a:pt x="168" y="186"/>
                </a:cubicBezTo>
                <a:cubicBezTo>
                  <a:pt x="125" y="191"/>
                  <a:pt x="86" y="210"/>
                  <a:pt x="55" y="240"/>
                </a:cubicBezTo>
                <a:cubicBezTo>
                  <a:pt x="20" y="276"/>
                  <a:pt x="0" y="323"/>
                  <a:pt x="0" y="374"/>
                </a:cubicBezTo>
                <a:cubicBezTo>
                  <a:pt x="0" y="424"/>
                  <a:pt x="20" y="471"/>
                  <a:pt x="55" y="507"/>
                </a:cubicBezTo>
                <a:cubicBezTo>
                  <a:pt x="91" y="542"/>
                  <a:pt x="138" y="562"/>
                  <a:pt x="189" y="562"/>
                </a:cubicBezTo>
                <a:cubicBezTo>
                  <a:pt x="559" y="562"/>
                  <a:pt x="559" y="562"/>
                  <a:pt x="559" y="562"/>
                </a:cubicBezTo>
                <a:cubicBezTo>
                  <a:pt x="609" y="562"/>
                  <a:pt x="657" y="542"/>
                  <a:pt x="692" y="507"/>
                </a:cubicBezTo>
                <a:cubicBezTo>
                  <a:pt x="728" y="471"/>
                  <a:pt x="747" y="424"/>
                  <a:pt x="747" y="374"/>
                </a:cubicBezTo>
                <a:cubicBezTo>
                  <a:pt x="747" y="323"/>
                  <a:pt x="728" y="276"/>
                  <a:pt x="692" y="240"/>
                </a:cubicBezTo>
                <a:close/>
                <a:moveTo>
                  <a:pt x="559" y="518"/>
                </a:moveTo>
                <a:cubicBezTo>
                  <a:pt x="189" y="518"/>
                  <a:pt x="189" y="518"/>
                  <a:pt x="189" y="518"/>
                </a:cubicBezTo>
                <a:cubicBezTo>
                  <a:pt x="109" y="518"/>
                  <a:pt x="44" y="453"/>
                  <a:pt x="44" y="374"/>
                </a:cubicBezTo>
                <a:cubicBezTo>
                  <a:pt x="44" y="294"/>
                  <a:pt x="109" y="229"/>
                  <a:pt x="188" y="229"/>
                </a:cubicBezTo>
                <a:cubicBezTo>
                  <a:pt x="211" y="229"/>
                  <a:pt x="211" y="229"/>
                  <a:pt x="211" y="229"/>
                </a:cubicBezTo>
                <a:cubicBezTo>
                  <a:pt x="211" y="207"/>
                  <a:pt x="211" y="207"/>
                  <a:pt x="211" y="207"/>
                </a:cubicBezTo>
                <a:cubicBezTo>
                  <a:pt x="211" y="207"/>
                  <a:pt x="211" y="207"/>
                  <a:pt x="211" y="207"/>
                </a:cubicBezTo>
                <a:cubicBezTo>
                  <a:pt x="211" y="117"/>
                  <a:pt x="284" y="44"/>
                  <a:pt x="374" y="44"/>
                </a:cubicBezTo>
                <a:cubicBezTo>
                  <a:pt x="463" y="44"/>
                  <a:pt x="536" y="117"/>
                  <a:pt x="536" y="206"/>
                </a:cubicBezTo>
                <a:cubicBezTo>
                  <a:pt x="536" y="207"/>
                  <a:pt x="536" y="207"/>
                  <a:pt x="536" y="207"/>
                </a:cubicBezTo>
                <a:cubicBezTo>
                  <a:pt x="536" y="229"/>
                  <a:pt x="536" y="229"/>
                  <a:pt x="536" y="229"/>
                </a:cubicBezTo>
                <a:cubicBezTo>
                  <a:pt x="558" y="229"/>
                  <a:pt x="558" y="229"/>
                  <a:pt x="558" y="229"/>
                </a:cubicBezTo>
                <a:cubicBezTo>
                  <a:pt x="559" y="229"/>
                  <a:pt x="559" y="229"/>
                  <a:pt x="559" y="229"/>
                </a:cubicBezTo>
                <a:cubicBezTo>
                  <a:pt x="639" y="229"/>
                  <a:pt x="704" y="294"/>
                  <a:pt x="704" y="374"/>
                </a:cubicBezTo>
                <a:cubicBezTo>
                  <a:pt x="704" y="453"/>
                  <a:pt x="639" y="518"/>
                  <a:pt x="559" y="51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46" name="旁门左道PPT出品"/>
          <p:cNvSpPr/>
          <p:nvPr/>
        </p:nvSpPr>
        <p:spPr>
          <a:xfrm>
            <a:off x="5038635" y="1451791"/>
            <a:ext cx="1233712" cy="1233711"/>
          </a:xfrm>
          <a:prstGeom prst="ellipse">
            <a:avLst/>
          </a:prstGeom>
          <a:solidFill>
            <a:srgbClr val="E38730"/>
          </a:solidFill>
          <a:ln w="2222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7" name="椭圆 46"/>
          <p:cNvSpPr/>
          <p:nvPr/>
        </p:nvSpPr>
        <p:spPr>
          <a:xfrm>
            <a:off x="4856951" y="1270106"/>
            <a:ext cx="1597081" cy="1597081"/>
          </a:xfrm>
          <a:prstGeom prst="ellipse">
            <a:avLst/>
          </a:prstGeom>
          <a:noFill/>
          <a:ln w="6350">
            <a:solidFill>
              <a:srgbClr val="F4F5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8" name="组合 47"/>
          <p:cNvGrpSpPr/>
          <p:nvPr/>
        </p:nvGrpSpPr>
        <p:grpSpPr>
          <a:xfrm>
            <a:off x="4941557" y="1354713"/>
            <a:ext cx="1427868" cy="1427867"/>
            <a:chOff x="770695" y="2971031"/>
            <a:chExt cx="1736690" cy="1736690"/>
          </a:xfrm>
        </p:grpSpPr>
        <p:sp>
          <p:nvSpPr>
            <p:cNvPr id="49" name="弧形 48"/>
            <p:cNvSpPr/>
            <p:nvPr/>
          </p:nvSpPr>
          <p:spPr>
            <a:xfrm>
              <a:off x="770695" y="2971031"/>
              <a:ext cx="1736690" cy="1736690"/>
            </a:xfrm>
            <a:prstGeom prst="arc">
              <a:avLst>
                <a:gd name="adj1" fmla="val 11217676"/>
                <a:gd name="adj2" fmla="val 21152120"/>
              </a:avLst>
            </a:prstGeom>
            <a:noFill/>
            <a:ln w="19050">
              <a:solidFill>
                <a:srgbClr val="F3F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0" name="弧形 49"/>
            <p:cNvSpPr/>
            <p:nvPr/>
          </p:nvSpPr>
          <p:spPr>
            <a:xfrm rot="10800000">
              <a:off x="770695" y="2971031"/>
              <a:ext cx="1736690" cy="1736690"/>
            </a:xfrm>
            <a:prstGeom prst="arc">
              <a:avLst>
                <a:gd name="adj1" fmla="val 11217676"/>
                <a:gd name="adj2" fmla="val 21152120"/>
              </a:avLst>
            </a:prstGeom>
            <a:noFill/>
            <a:ln w="19050">
              <a:solidFill>
                <a:srgbClr val="F4F5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51" name="组合 50"/>
          <p:cNvGrpSpPr/>
          <p:nvPr/>
        </p:nvGrpSpPr>
        <p:grpSpPr>
          <a:xfrm>
            <a:off x="4928937" y="2048405"/>
            <a:ext cx="1453109" cy="40483"/>
            <a:chOff x="1135293" y="3576422"/>
            <a:chExt cx="1641094" cy="45720"/>
          </a:xfrm>
          <a:solidFill>
            <a:srgbClr val="E38730"/>
          </a:solidFill>
        </p:grpSpPr>
        <p:sp>
          <p:nvSpPr>
            <p:cNvPr id="52" name="矩形 51"/>
            <p:cNvSpPr/>
            <p:nvPr/>
          </p:nvSpPr>
          <p:spPr>
            <a:xfrm rot="2700000" flipH="1">
              <a:off x="1135293" y="3576422"/>
              <a:ext cx="4572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3" name="矩形 52"/>
            <p:cNvSpPr/>
            <p:nvPr/>
          </p:nvSpPr>
          <p:spPr>
            <a:xfrm rot="2700000" flipH="1">
              <a:off x="2730667" y="3576422"/>
              <a:ext cx="4572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54" name="组合 53"/>
          <p:cNvGrpSpPr/>
          <p:nvPr/>
        </p:nvGrpSpPr>
        <p:grpSpPr>
          <a:xfrm>
            <a:off x="5420545" y="1870023"/>
            <a:ext cx="469892" cy="397246"/>
            <a:chOff x="5420545" y="1870023"/>
            <a:chExt cx="469892" cy="397246"/>
          </a:xfrm>
        </p:grpSpPr>
        <p:sp>
          <p:nvSpPr>
            <p:cNvPr id="55" name="Freeform 16"/>
            <p:cNvSpPr/>
            <p:nvPr/>
          </p:nvSpPr>
          <p:spPr bwMode="auto">
            <a:xfrm>
              <a:off x="5523591" y="1966372"/>
              <a:ext cx="264314" cy="110260"/>
            </a:xfrm>
            <a:custGeom>
              <a:avLst/>
              <a:gdLst>
                <a:gd name="T0" fmla="*/ 348 w 513"/>
                <a:gd name="T1" fmla="*/ 0 h 214"/>
                <a:gd name="T2" fmla="*/ 210 w 513"/>
                <a:gd name="T3" fmla="*/ 139 h 214"/>
                <a:gd name="T4" fmla="*/ 119 w 513"/>
                <a:gd name="T5" fmla="*/ 48 h 214"/>
                <a:gd name="T6" fmla="*/ 0 w 513"/>
                <a:gd name="T7" fmla="*/ 166 h 214"/>
                <a:gd name="T8" fmla="*/ 38 w 513"/>
                <a:gd name="T9" fmla="*/ 202 h 214"/>
                <a:gd name="T10" fmla="*/ 119 w 513"/>
                <a:gd name="T11" fmla="*/ 123 h 214"/>
                <a:gd name="T12" fmla="*/ 210 w 513"/>
                <a:gd name="T13" fmla="*/ 214 h 214"/>
                <a:gd name="T14" fmla="*/ 348 w 513"/>
                <a:gd name="T15" fmla="*/ 76 h 214"/>
                <a:gd name="T16" fmla="*/ 475 w 513"/>
                <a:gd name="T17" fmla="*/ 202 h 214"/>
                <a:gd name="T18" fmla="*/ 513 w 513"/>
                <a:gd name="T19" fmla="*/ 165 h 214"/>
                <a:gd name="T20" fmla="*/ 348 w 513"/>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3" h="214">
                  <a:moveTo>
                    <a:pt x="348" y="0"/>
                  </a:moveTo>
                  <a:lnTo>
                    <a:pt x="210" y="139"/>
                  </a:lnTo>
                  <a:lnTo>
                    <a:pt x="119" y="48"/>
                  </a:lnTo>
                  <a:lnTo>
                    <a:pt x="0" y="166"/>
                  </a:lnTo>
                  <a:lnTo>
                    <a:pt x="38" y="202"/>
                  </a:lnTo>
                  <a:lnTo>
                    <a:pt x="119" y="123"/>
                  </a:lnTo>
                  <a:lnTo>
                    <a:pt x="210" y="214"/>
                  </a:lnTo>
                  <a:lnTo>
                    <a:pt x="348" y="76"/>
                  </a:lnTo>
                  <a:lnTo>
                    <a:pt x="475" y="202"/>
                  </a:lnTo>
                  <a:lnTo>
                    <a:pt x="513" y="165"/>
                  </a:lnTo>
                  <a:lnTo>
                    <a:pt x="348" y="0"/>
                  </a:lnTo>
                  <a:close/>
                </a:path>
              </a:pathLst>
            </a:custGeom>
            <a:solidFill>
              <a:schemeClr val="bg1"/>
            </a:solidFill>
            <a:ln w="12700" cap="flat" cmpd="sng" algn="ctr">
              <a:noFill/>
              <a:prstDash val="solid"/>
              <a:miter lim="800000"/>
            </a:ln>
            <a:effectLst/>
          </p:spPr>
          <p:txBody>
            <a:bodyPr rtlCol="0" anchor="ctr"/>
            <a:lstStyle/>
            <a:p>
              <a:pPr algn="ctr" defTabSz="914400">
                <a:defRPr/>
              </a:pPr>
              <a:endParaRPr lang="zh-CN" altLang="en-US" b="1" kern="0" dirty="0">
                <a:solidFill>
                  <a:prstClr val="white"/>
                </a:solidFill>
                <a:cs typeface="+mn-ea"/>
                <a:sym typeface="+mn-lt"/>
              </a:endParaRPr>
            </a:p>
          </p:txBody>
        </p:sp>
        <p:sp>
          <p:nvSpPr>
            <p:cNvPr id="56" name="Freeform 17"/>
            <p:cNvSpPr>
              <a:spLocks noEditPoints="1"/>
            </p:cNvSpPr>
            <p:nvPr/>
          </p:nvSpPr>
          <p:spPr bwMode="auto">
            <a:xfrm>
              <a:off x="5420545" y="1870023"/>
              <a:ext cx="469892" cy="397246"/>
            </a:xfrm>
            <a:custGeom>
              <a:avLst/>
              <a:gdLst>
                <a:gd name="T0" fmla="*/ 912 w 912"/>
                <a:gd name="T1" fmla="*/ 54 h 771"/>
                <a:gd name="T2" fmla="*/ 912 w 912"/>
                <a:gd name="T3" fmla="*/ 0 h 771"/>
                <a:gd name="T4" fmla="*/ 2 w 912"/>
                <a:gd name="T5" fmla="*/ 0 h 771"/>
                <a:gd name="T6" fmla="*/ 2 w 912"/>
                <a:gd name="T7" fmla="*/ 54 h 771"/>
                <a:gd name="T8" fmla="*/ 30 w 912"/>
                <a:gd name="T9" fmla="*/ 54 h 771"/>
                <a:gd name="T10" fmla="*/ 30 w 912"/>
                <a:gd name="T11" fmla="*/ 541 h 771"/>
                <a:gd name="T12" fmla="*/ 0 w 912"/>
                <a:gd name="T13" fmla="*/ 541 h 771"/>
                <a:gd name="T14" fmla="*/ 0 w 912"/>
                <a:gd name="T15" fmla="*/ 594 h 771"/>
                <a:gd name="T16" fmla="*/ 30 w 912"/>
                <a:gd name="T17" fmla="*/ 594 h 771"/>
                <a:gd name="T18" fmla="*/ 30 w 912"/>
                <a:gd name="T19" fmla="*/ 595 h 771"/>
                <a:gd name="T20" fmla="*/ 429 w 912"/>
                <a:gd name="T21" fmla="*/ 595 h 771"/>
                <a:gd name="T22" fmla="*/ 429 w 912"/>
                <a:gd name="T23" fmla="*/ 718 h 771"/>
                <a:gd name="T24" fmla="*/ 367 w 912"/>
                <a:gd name="T25" fmla="*/ 718 h 771"/>
                <a:gd name="T26" fmla="*/ 367 w 912"/>
                <a:gd name="T27" fmla="*/ 771 h 771"/>
                <a:gd name="T28" fmla="*/ 545 w 912"/>
                <a:gd name="T29" fmla="*/ 771 h 771"/>
                <a:gd name="T30" fmla="*/ 545 w 912"/>
                <a:gd name="T31" fmla="*/ 718 h 771"/>
                <a:gd name="T32" fmla="*/ 482 w 912"/>
                <a:gd name="T33" fmla="*/ 718 h 771"/>
                <a:gd name="T34" fmla="*/ 482 w 912"/>
                <a:gd name="T35" fmla="*/ 595 h 771"/>
                <a:gd name="T36" fmla="*/ 885 w 912"/>
                <a:gd name="T37" fmla="*/ 595 h 771"/>
                <a:gd name="T38" fmla="*/ 885 w 912"/>
                <a:gd name="T39" fmla="*/ 594 h 771"/>
                <a:gd name="T40" fmla="*/ 911 w 912"/>
                <a:gd name="T41" fmla="*/ 594 h 771"/>
                <a:gd name="T42" fmla="*/ 911 w 912"/>
                <a:gd name="T43" fmla="*/ 541 h 771"/>
                <a:gd name="T44" fmla="*/ 885 w 912"/>
                <a:gd name="T45" fmla="*/ 541 h 771"/>
                <a:gd name="T46" fmla="*/ 885 w 912"/>
                <a:gd name="T47" fmla="*/ 54 h 771"/>
                <a:gd name="T48" fmla="*/ 912 w 912"/>
                <a:gd name="T49" fmla="*/ 54 h 771"/>
                <a:gd name="T50" fmla="*/ 83 w 912"/>
                <a:gd name="T51" fmla="*/ 541 h 771"/>
                <a:gd name="T52" fmla="*/ 83 w 912"/>
                <a:gd name="T53" fmla="*/ 55 h 771"/>
                <a:gd name="T54" fmla="*/ 832 w 912"/>
                <a:gd name="T55" fmla="*/ 55 h 771"/>
                <a:gd name="T56" fmla="*/ 832 w 912"/>
                <a:gd name="T57" fmla="*/ 541 h 771"/>
                <a:gd name="T58" fmla="*/ 83 w 912"/>
                <a:gd name="T59" fmla="*/ 541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2" h="771">
                  <a:moveTo>
                    <a:pt x="912" y="54"/>
                  </a:moveTo>
                  <a:lnTo>
                    <a:pt x="912" y="0"/>
                  </a:lnTo>
                  <a:lnTo>
                    <a:pt x="2" y="0"/>
                  </a:lnTo>
                  <a:lnTo>
                    <a:pt x="2" y="54"/>
                  </a:lnTo>
                  <a:lnTo>
                    <a:pt x="30" y="54"/>
                  </a:lnTo>
                  <a:lnTo>
                    <a:pt x="30" y="541"/>
                  </a:lnTo>
                  <a:lnTo>
                    <a:pt x="0" y="541"/>
                  </a:lnTo>
                  <a:lnTo>
                    <a:pt x="0" y="594"/>
                  </a:lnTo>
                  <a:lnTo>
                    <a:pt x="30" y="594"/>
                  </a:lnTo>
                  <a:lnTo>
                    <a:pt x="30" y="595"/>
                  </a:lnTo>
                  <a:lnTo>
                    <a:pt x="429" y="595"/>
                  </a:lnTo>
                  <a:lnTo>
                    <a:pt x="429" y="718"/>
                  </a:lnTo>
                  <a:lnTo>
                    <a:pt x="367" y="718"/>
                  </a:lnTo>
                  <a:lnTo>
                    <a:pt x="367" y="771"/>
                  </a:lnTo>
                  <a:lnTo>
                    <a:pt x="545" y="771"/>
                  </a:lnTo>
                  <a:lnTo>
                    <a:pt x="545" y="718"/>
                  </a:lnTo>
                  <a:lnTo>
                    <a:pt x="482" y="718"/>
                  </a:lnTo>
                  <a:lnTo>
                    <a:pt x="482" y="595"/>
                  </a:lnTo>
                  <a:lnTo>
                    <a:pt x="885" y="595"/>
                  </a:lnTo>
                  <a:lnTo>
                    <a:pt x="885" y="594"/>
                  </a:lnTo>
                  <a:lnTo>
                    <a:pt x="911" y="594"/>
                  </a:lnTo>
                  <a:lnTo>
                    <a:pt x="911" y="541"/>
                  </a:lnTo>
                  <a:lnTo>
                    <a:pt x="885" y="541"/>
                  </a:lnTo>
                  <a:lnTo>
                    <a:pt x="885" y="54"/>
                  </a:lnTo>
                  <a:lnTo>
                    <a:pt x="912" y="54"/>
                  </a:lnTo>
                  <a:close/>
                  <a:moveTo>
                    <a:pt x="83" y="541"/>
                  </a:moveTo>
                  <a:lnTo>
                    <a:pt x="83" y="55"/>
                  </a:lnTo>
                  <a:lnTo>
                    <a:pt x="832" y="55"/>
                  </a:lnTo>
                  <a:lnTo>
                    <a:pt x="832" y="541"/>
                  </a:lnTo>
                  <a:lnTo>
                    <a:pt x="83" y="541"/>
                  </a:lnTo>
                  <a:close/>
                </a:path>
              </a:pathLst>
            </a:custGeom>
            <a:solidFill>
              <a:schemeClr val="bg1"/>
            </a:solidFill>
            <a:ln w="12700" cap="flat" cmpd="sng" algn="ctr">
              <a:noFill/>
              <a:prstDash val="solid"/>
              <a:miter lim="800000"/>
            </a:ln>
            <a:effectLst/>
          </p:spPr>
          <p:txBody>
            <a:bodyPr rtlCol="0" anchor="ctr"/>
            <a:lstStyle/>
            <a:p>
              <a:pPr algn="ctr" defTabSz="914400">
                <a:defRPr/>
              </a:pPr>
              <a:endParaRPr lang="zh-CN" altLang="en-US" b="1" kern="0" dirty="0">
                <a:solidFill>
                  <a:prstClr val="white"/>
                </a:solidFill>
                <a:cs typeface="+mn-ea"/>
                <a:sym typeface="+mn-lt"/>
              </a:endParaRPr>
            </a:p>
          </p:txBody>
        </p:sp>
      </p:grpSp>
      <p:sp>
        <p:nvSpPr>
          <p:cNvPr id="57" name="文本框 6"/>
          <p:cNvSpPr txBox="1">
            <a:spLocks noChangeArrowheads="1"/>
          </p:cNvSpPr>
          <p:nvPr/>
        </p:nvSpPr>
        <p:spPr bwMode="auto">
          <a:xfrm>
            <a:off x="582873" y="2845441"/>
            <a:ext cx="1539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rgbClr val="495589"/>
                </a:solidFill>
                <a:latin typeface="+mn-lt"/>
                <a:ea typeface="+mn-ea"/>
                <a:cs typeface="+mn-ea"/>
                <a:sym typeface="+mn-lt"/>
              </a:rPr>
              <a:t>选题的意义</a:t>
            </a:r>
            <a:endParaRPr lang="zh-CN" altLang="en-US" sz="1600" dirty="0">
              <a:solidFill>
                <a:srgbClr val="495589"/>
              </a:solidFill>
              <a:latin typeface="+mn-lt"/>
              <a:ea typeface="+mn-ea"/>
              <a:cs typeface="+mn-ea"/>
              <a:sym typeface="+mn-lt"/>
            </a:endParaRPr>
          </a:p>
        </p:txBody>
      </p:sp>
      <p:sp>
        <p:nvSpPr>
          <p:cNvPr id="58" name="矩形 57"/>
          <p:cNvSpPr/>
          <p:nvPr/>
        </p:nvSpPr>
        <p:spPr>
          <a:xfrm>
            <a:off x="430180" y="3168892"/>
            <a:ext cx="1844556" cy="1283557"/>
          </a:xfrm>
          <a:prstGeom prst="rect">
            <a:avLst/>
          </a:prstGeom>
        </p:spPr>
        <p:txBody>
          <a:bodyPr wrap="square">
            <a:spAutoFit/>
          </a:bodyPr>
          <a:lstStyle/>
          <a:p>
            <a:pPr algn="ctr">
              <a:lnSpc>
                <a:spcPct val="150000"/>
              </a:lnSpc>
            </a:pPr>
            <a:r>
              <a:rPr lang="zh-CN" altLang="en-US" sz="1050" kern="0" dirty="0">
                <a:solidFill>
                  <a:schemeClr val="tx1">
                    <a:lumMod val="65000"/>
                    <a:lumOff val="35000"/>
                  </a:schemeClr>
                </a:solidFill>
                <a:cs typeface="+mn-ea"/>
                <a:sym typeface="+mn-lt"/>
              </a:rPr>
              <a:t>在此框中选择粘贴，并选择只保留文字，建议使用黑体字体。在此框中选择粘贴，并选择只保留文字，建议使用黑体字体。</a:t>
            </a:r>
            <a:endParaRPr lang="zh-CN" altLang="en-US" sz="1050" kern="0" dirty="0">
              <a:solidFill>
                <a:schemeClr val="tx1">
                  <a:lumMod val="65000"/>
                  <a:lumOff val="35000"/>
                </a:schemeClr>
              </a:solidFill>
              <a:cs typeface="+mn-ea"/>
              <a:sym typeface="+mn-lt"/>
            </a:endParaRPr>
          </a:p>
        </p:txBody>
      </p:sp>
      <p:sp>
        <p:nvSpPr>
          <p:cNvPr id="59" name="文本框 6"/>
          <p:cNvSpPr txBox="1">
            <a:spLocks noChangeArrowheads="1"/>
          </p:cNvSpPr>
          <p:nvPr/>
        </p:nvSpPr>
        <p:spPr bwMode="auto">
          <a:xfrm>
            <a:off x="2747734" y="2876702"/>
            <a:ext cx="1539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rgbClr val="495589"/>
                </a:solidFill>
                <a:latin typeface="+mn-lt"/>
                <a:ea typeface="+mn-ea"/>
                <a:cs typeface="+mn-ea"/>
                <a:sym typeface="+mn-lt"/>
              </a:rPr>
              <a:t>选题的意义</a:t>
            </a:r>
            <a:endParaRPr lang="zh-CN" altLang="en-US" sz="1600" dirty="0">
              <a:solidFill>
                <a:srgbClr val="495589"/>
              </a:solidFill>
              <a:latin typeface="+mn-lt"/>
              <a:ea typeface="+mn-ea"/>
              <a:cs typeface="+mn-ea"/>
              <a:sym typeface="+mn-lt"/>
            </a:endParaRPr>
          </a:p>
        </p:txBody>
      </p:sp>
      <p:sp>
        <p:nvSpPr>
          <p:cNvPr id="60" name="矩形 59"/>
          <p:cNvSpPr/>
          <p:nvPr/>
        </p:nvSpPr>
        <p:spPr>
          <a:xfrm>
            <a:off x="2595041" y="3200153"/>
            <a:ext cx="1844556" cy="1283557"/>
          </a:xfrm>
          <a:prstGeom prst="rect">
            <a:avLst/>
          </a:prstGeom>
        </p:spPr>
        <p:txBody>
          <a:bodyPr wrap="square">
            <a:spAutoFit/>
          </a:bodyPr>
          <a:lstStyle/>
          <a:p>
            <a:pPr algn="ctr">
              <a:lnSpc>
                <a:spcPct val="150000"/>
              </a:lnSpc>
            </a:pPr>
            <a:r>
              <a:rPr lang="zh-CN" altLang="en-US" sz="1050" kern="0" dirty="0">
                <a:solidFill>
                  <a:schemeClr val="tx1">
                    <a:lumMod val="65000"/>
                    <a:lumOff val="35000"/>
                  </a:schemeClr>
                </a:solidFill>
                <a:cs typeface="+mn-ea"/>
                <a:sym typeface="+mn-lt"/>
              </a:rPr>
              <a:t>在此框中选择粘贴，并选择只保留文字，建议使用黑体字体。在此框中选择粘贴，并选择只保留文字，建议使用黑体字体。</a:t>
            </a:r>
            <a:endParaRPr lang="zh-CN" altLang="en-US" sz="1050" kern="0" dirty="0">
              <a:solidFill>
                <a:schemeClr val="tx1">
                  <a:lumMod val="65000"/>
                  <a:lumOff val="35000"/>
                </a:schemeClr>
              </a:solidFill>
              <a:cs typeface="+mn-ea"/>
              <a:sym typeface="+mn-lt"/>
            </a:endParaRPr>
          </a:p>
        </p:txBody>
      </p:sp>
      <p:sp>
        <p:nvSpPr>
          <p:cNvPr id="61" name="文本框 6"/>
          <p:cNvSpPr txBox="1">
            <a:spLocks noChangeArrowheads="1"/>
          </p:cNvSpPr>
          <p:nvPr/>
        </p:nvSpPr>
        <p:spPr bwMode="auto">
          <a:xfrm>
            <a:off x="4912595" y="2907964"/>
            <a:ext cx="1539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rgbClr val="495589"/>
                </a:solidFill>
                <a:latin typeface="+mn-lt"/>
                <a:ea typeface="+mn-ea"/>
                <a:cs typeface="+mn-ea"/>
                <a:sym typeface="+mn-lt"/>
              </a:rPr>
              <a:t>选题的意义</a:t>
            </a:r>
            <a:endParaRPr lang="zh-CN" altLang="en-US" sz="1600" dirty="0">
              <a:solidFill>
                <a:srgbClr val="495589"/>
              </a:solidFill>
              <a:latin typeface="+mn-lt"/>
              <a:ea typeface="+mn-ea"/>
              <a:cs typeface="+mn-ea"/>
              <a:sym typeface="+mn-lt"/>
            </a:endParaRPr>
          </a:p>
        </p:txBody>
      </p:sp>
      <p:sp>
        <p:nvSpPr>
          <p:cNvPr id="62" name="矩形 61"/>
          <p:cNvSpPr/>
          <p:nvPr/>
        </p:nvSpPr>
        <p:spPr>
          <a:xfrm>
            <a:off x="4759902" y="3231415"/>
            <a:ext cx="1844556" cy="1283557"/>
          </a:xfrm>
          <a:prstGeom prst="rect">
            <a:avLst/>
          </a:prstGeom>
        </p:spPr>
        <p:txBody>
          <a:bodyPr wrap="square">
            <a:spAutoFit/>
          </a:bodyPr>
          <a:lstStyle/>
          <a:p>
            <a:pPr algn="ctr">
              <a:lnSpc>
                <a:spcPct val="150000"/>
              </a:lnSpc>
            </a:pPr>
            <a:r>
              <a:rPr lang="zh-CN" altLang="en-US" sz="1050" kern="0" dirty="0">
                <a:solidFill>
                  <a:schemeClr val="tx1">
                    <a:lumMod val="65000"/>
                    <a:lumOff val="35000"/>
                  </a:schemeClr>
                </a:solidFill>
                <a:cs typeface="+mn-ea"/>
                <a:sym typeface="+mn-lt"/>
              </a:rPr>
              <a:t>在此框中选择粘贴，并选择只保留文字，建议使用黑体字体。在此框中选择粘贴，并选择只保留文字，建议使用黑体字体。</a:t>
            </a:r>
            <a:endParaRPr lang="zh-CN" altLang="en-US" sz="1050" kern="0" dirty="0">
              <a:solidFill>
                <a:schemeClr val="tx1">
                  <a:lumMod val="65000"/>
                  <a:lumOff val="35000"/>
                </a:schemeClr>
              </a:solidFill>
              <a:cs typeface="+mn-ea"/>
              <a:sym typeface="+mn-lt"/>
            </a:endParaRPr>
          </a:p>
        </p:txBody>
      </p:sp>
      <p:sp>
        <p:nvSpPr>
          <p:cNvPr id="63" name="文本框 6"/>
          <p:cNvSpPr txBox="1">
            <a:spLocks noChangeArrowheads="1"/>
          </p:cNvSpPr>
          <p:nvPr/>
        </p:nvSpPr>
        <p:spPr bwMode="auto">
          <a:xfrm>
            <a:off x="7100903" y="2923595"/>
            <a:ext cx="1539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rgbClr val="495589"/>
                </a:solidFill>
                <a:latin typeface="+mn-lt"/>
                <a:ea typeface="+mn-ea"/>
                <a:cs typeface="+mn-ea"/>
                <a:sym typeface="+mn-lt"/>
              </a:rPr>
              <a:t>选题的意义</a:t>
            </a:r>
            <a:endParaRPr lang="zh-CN" altLang="en-US" sz="1600" dirty="0">
              <a:solidFill>
                <a:srgbClr val="495589"/>
              </a:solidFill>
              <a:latin typeface="+mn-lt"/>
              <a:ea typeface="+mn-ea"/>
              <a:cs typeface="+mn-ea"/>
              <a:sym typeface="+mn-lt"/>
            </a:endParaRPr>
          </a:p>
        </p:txBody>
      </p:sp>
      <p:sp>
        <p:nvSpPr>
          <p:cNvPr id="64" name="矩形 63"/>
          <p:cNvSpPr/>
          <p:nvPr/>
        </p:nvSpPr>
        <p:spPr>
          <a:xfrm>
            <a:off x="6948210" y="3247046"/>
            <a:ext cx="1844556" cy="1283557"/>
          </a:xfrm>
          <a:prstGeom prst="rect">
            <a:avLst/>
          </a:prstGeom>
        </p:spPr>
        <p:txBody>
          <a:bodyPr wrap="square">
            <a:spAutoFit/>
          </a:bodyPr>
          <a:lstStyle/>
          <a:p>
            <a:pPr algn="ctr">
              <a:lnSpc>
                <a:spcPct val="150000"/>
              </a:lnSpc>
            </a:pPr>
            <a:r>
              <a:rPr lang="zh-CN" altLang="en-US" sz="1050" kern="0" dirty="0">
                <a:solidFill>
                  <a:schemeClr val="tx1">
                    <a:lumMod val="65000"/>
                    <a:lumOff val="35000"/>
                  </a:schemeClr>
                </a:solidFill>
                <a:cs typeface="+mn-ea"/>
                <a:sym typeface="+mn-lt"/>
              </a:rPr>
              <a:t>在此框中选择粘贴，并选择只保留文字，建议使用黑体字体。在此框中选择粘贴，并选择只保留文字，建议使用黑体字体。</a:t>
            </a:r>
            <a:endParaRPr lang="zh-CN" altLang="en-US" sz="1050" kern="0" dirty="0">
              <a:solidFill>
                <a:schemeClr val="tx1">
                  <a:lumMod val="65000"/>
                  <a:lumOff val="35000"/>
                </a:schemeClr>
              </a:solidFill>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115957" y="4780920"/>
            <a:ext cx="2726592" cy="261610"/>
          </a:xfrm>
          <a:prstGeom prst="rect">
            <a:avLst/>
          </a:prstGeom>
        </p:spPr>
        <p:txBody>
          <a:bodyPr wrap="square">
            <a:spAutoFit/>
          </a:bodyPr>
          <a:lstStyle/>
          <a:p>
            <a:pPr algn="r"/>
            <a:r>
              <a:rPr lang="zh-CN" altLang="en-US" sz="1050" dirty="0">
                <a:solidFill>
                  <a:srgbClr val="495589"/>
                </a:solidFill>
                <a:cs typeface="+mn-ea"/>
                <a:sym typeface="+mn-lt"/>
              </a:rPr>
              <a:t>信息科学技术学院 </a:t>
            </a:r>
            <a:r>
              <a:rPr lang="en-US" altLang="zh-CN" sz="1050" dirty="0">
                <a:solidFill>
                  <a:srgbClr val="495589"/>
                </a:solidFill>
                <a:cs typeface="+mn-ea"/>
                <a:sym typeface="+mn-lt"/>
              </a:rPr>
              <a:t>20XX</a:t>
            </a:r>
            <a:r>
              <a:rPr lang="zh-CN" altLang="en-US" sz="1050" dirty="0">
                <a:solidFill>
                  <a:srgbClr val="495589"/>
                </a:solidFill>
                <a:cs typeface="+mn-ea"/>
                <a:sym typeface="+mn-lt"/>
              </a:rPr>
              <a:t>级 </a:t>
            </a:r>
            <a:r>
              <a:rPr lang="en-US" altLang="zh-CN" sz="1050" dirty="0">
                <a:solidFill>
                  <a:srgbClr val="495589"/>
                </a:solidFill>
                <a:cs typeface="+mn-ea"/>
                <a:sym typeface="+mn-lt"/>
              </a:rPr>
              <a:t>4</a:t>
            </a:r>
            <a:r>
              <a:rPr lang="zh-CN" altLang="en-US" sz="1050" dirty="0">
                <a:solidFill>
                  <a:srgbClr val="495589"/>
                </a:solidFill>
                <a:cs typeface="+mn-ea"/>
                <a:sym typeface="+mn-lt"/>
              </a:rPr>
              <a:t>班</a:t>
            </a:r>
            <a:endParaRPr lang="zh-CN" altLang="en-US" sz="1050" dirty="0">
              <a:solidFill>
                <a:srgbClr val="495589"/>
              </a:solidFill>
              <a:cs typeface="+mn-ea"/>
              <a:sym typeface="+mn-lt"/>
            </a:endParaRPr>
          </a:p>
        </p:txBody>
      </p:sp>
      <p:cxnSp>
        <p:nvCxnSpPr>
          <p:cNvPr id="10" name="直接连接符 9"/>
          <p:cNvCxnSpPr/>
          <p:nvPr/>
        </p:nvCxnSpPr>
        <p:spPr>
          <a:xfrm>
            <a:off x="351690" y="392584"/>
            <a:ext cx="32043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03175" y="277168"/>
            <a:ext cx="1078730" cy="230832"/>
          </a:xfrm>
          <a:prstGeom prst="rect">
            <a:avLst/>
          </a:prstGeom>
        </p:spPr>
        <p:txBody>
          <a:bodyPr wrap="square">
            <a:spAutoFit/>
          </a:bodyPr>
          <a:lstStyle/>
          <a:p>
            <a:pPr algn="dist"/>
            <a:r>
              <a:rPr lang="en-US" altLang="zh-CN" sz="900" dirty="0">
                <a:solidFill>
                  <a:schemeClr val="bg1"/>
                </a:solidFill>
                <a:cs typeface="+mn-ea"/>
                <a:sym typeface="+mn-lt"/>
              </a:rPr>
              <a:t>XX</a:t>
            </a:r>
            <a:r>
              <a:rPr lang="zh-CN" altLang="en-US" sz="900" dirty="0">
                <a:solidFill>
                  <a:schemeClr val="bg1"/>
                </a:solidFill>
                <a:cs typeface="+mn-ea"/>
                <a:sym typeface="+mn-lt"/>
              </a:rPr>
              <a:t>大学</a:t>
            </a:r>
            <a:endParaRPr lang="en-US" altLang="zh-CN" sz="900" dirty="0">
              <a:solidFill>
                <a:schemeClr val="bg1"/>
              </a:solidFill>
              <a:cs typeface="+mn-ea"/>
              <a:sym typeface="+mn-lt"/>
            </a:endParaRPr>
          </a:p>
        </p:txBody>
      </p:sp>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978940" y="1727204"/>
            <a:ext cx="7186121" cy="1526724"/>
            <a:chOff x="1151056" y="1727204"/>
            <a:chExt cx="7186121" cy="1526724"/>
          </a:xfrm>
        </p:grpSpPr>
        <p:sp>
          <p:nvSpPr>
            <p:cNvPr id="20" name="矩形 19"/>
            <p:cNvSpPr/>
            <p:nvPr/>
          </p:nvSpPr>
          <p:spPr bwMode="auto">
            <a:xfrm>
              <a:off x="2636798" y="2001240"/>
              <a:ext cx="4801314" cy="707886"/>
            </a:xfrm>
            <a:prstGeom prst="rect">
              <a:avLst/>
            </a:prstGeom>
          </p:spPr>
          <p:txBody>
            <a:bodyPr wrap="none">
              <a:spAutoFit/>
            </a:bodyPr>
            <a:lstStyle/>
            <a:p>
              <a:r>
                <a:rPr lang="zh-CN" altLang="en-US" sz="4000" b="1" kern="100" dirty="0">
                  <a:solidFill>
                    <a:srgbClr val="495589"/>
                  </a:solidFill>
                  <a:cs typeface="+mn-ea"/>
                  <a:sym typeface="+mn-lt"/>
                </a:rPr>
                <a:t>研究成果展示及应用</a:t>
              </a:r>
              <a:endParaRPr lang="zh-CN" altLang="en-US" sz="4000" b="1" kern="100" dirty="0">
                <a:solidFill>
                  <a:srgbClr val="495589"/>
                </a:solidFill>
                <a:cs typeface="+mn-ea"/>
                <a:sym typeface="+mn-lt"/>
              </a:endParaRPr>
            </a:p>
          </p:txBody>
        </p:sp>
        <p:sp>
          <p:nvSpPr>
            <p:cNvPr id="22" name="文本框 21"/>
            <p:cNvSpPr txBox="1"/>
            <p:nvPr/>
          </p:nvSpPr>
          <p:spPr>
            <a:xfrm>
              <a:off x="2654728" y="2697494"/>
              <a:ext cx="5682449" cy="556434"/>
            </a:xfrm>
            <a:prstGeom prst="rect">
              <a:avLst/>
            </a:prstGeom>
            <a:noFill/>
          </p:spPr>
          <p:txBody>
            <a:bodyPr wrap="square">
              <a:spAutoFit/>
            </a:bodyPr>
            <a:lstStyle>
              <a:defPPr>
                <a:defRPr lang="zh-CN"/>
              </a:defPPr>
              <a:lvl1pPr algn="ctr">
                <a:lnSpc>
                  <a:spcPct val="150000"/>
                </a:lnSpc>
                <a:defRPr kumimoji="0" sz="1050" b="0" i="0" u="none" strike="noStrike" kern="0" cap="none" spc="0" normalizeH="0" baseline="0">
                  <a:ln>
                    <a:noFill/>
                  </a:ln>
                  <a:solidFill>
                    <a:schemeClr val="tx1">
                      <a:lumMod val="50000"/>
                      <a:lumOff val="50000"/>
                    </a:schemeClr>
                  </a:solidFill>
                  <a:effectLst/>
                  <a:uLnTx/>
                  <a:uFillTx/>
                  <a:latin typeface="汉仪旗黑-50S" panose="00020600040101010101" charset="-122"/>
                  <a:ea typeface="汉仪旗黑-50S" panose="00020600040101010101" charset="-122"/>
                  <a:cs typeface="汉仪旗黑-50S" panose="00020600040101010101" charset="-122"/>
                </a:defRPr>
              </a:lvl1pPr>
            </a:lstStyle>
            <a:p>
              <a:pPr algn="l"/>
              <a:r>
                <a:rPr lang="zh-CN" altLang="en-US" dirty="0">
                  <a:latin typeface="+mn-lt"/>
                  <a:ea typeface="+mn-ea"/>
                  <a:cs typeface="+mn-ea"/>
                  <a:sym typeface="+mn-lt"/>
                </a:rPr>
                <a:t>您的内容打在这里，或者通过复制您的文本后，在此框中选择粘贴，并选择只保留文字，建议使用黑体字体。您的内容打在这里，或者通过复制您的文本后</a:t>
              </a:r>
              <a:endParaRPr lang="zh-CN" altLang="en-US" dirty="0">
                <a:latin typeface="+mn-lt"/>
                <a:ea typeface="+mn-ea"/>
                <a:cs typeface="+mn-ea"/>
                <a:sym typeface="+mn-lt"/>
              </a:endParaRPr>
            </a:p>
          </p:txBody>
        </p:sp>
        <p:sp>
          <p:nvSpPr>
            <p:cNvPr id="23" name="矩形 22"/>
            <p:cNvSpPr/>
            <p:nvPr/>
          </p:nvSpPr>
          <p:spPr>
            <a:xfrm>
              <a:off x="2680566" y="1727204"/>
              <a:ext cx="2723823"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65000"/>
                      <a:lumOff val="35000"/>
                    </a:schemeClr>
                  </a:solidFill>
                  <a:cs typeface="+mn-ea"/>
                  <a:sym typeface="+mn-lt"/>
                </a:rPr>
                <a:t>Demonstration and application of research results</a:t>
              </a:r>
              <a:endParaRPr lang="en-US" altLang="zh-CN" sz="900" dirty="0">
                <a:solidFill>
                  <a:schemeClr val="tx1">
                    <a:lumMod val="65000"/>
                    <a:lumOff val="35000"/>
                  </a:schemeClr>
                </a:solidFill>
                <a:cs typeface="+mn-ea"/>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03</a:t>
                </a:r>
                <a:endParaRPr lang="zh-CN" altLang="en-US" sz="5400" dirty="0">
                  <a:latin typeface="+mn-lt"/>
                  <a:ea typeface="+mn-ea"/>
                  <a:cs typeface="+mn-ea"/>
                  <a:sym typeface="+mn-lt"/>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325504" y="141873"/>
            <a:ext cx="24929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研究成果展示及应用</a:t>
            </a:r>
            <a:endParaRPr lang="zh-CN" altLang="en-US" dirty="0">
              <a:sym typeface="+mn-lt"/>
            </a:endParaRPr>
          </a:p>
        </p:txBody>
      </p:sp>
      <p:sp>
        <p:nvSpPr>
          <p:cNvPr id="28" name="矩形 27"/>
          <p:cNvSpPr/>
          <p:nvPr/>
        </p:nvSpPr>
        <p:spPr>
          <a:xfrm>
            <a:off x="3343939" y="508000"/>
            <a:ext cx="2456121" cy="215444"/>
          </a:xfrm>
          <a:prstGeom prst="rect">
            <a:avLst/>
          </a:prstGeom>
        </p:spPr>
        <p:txBody>
          <a:bodyPr wrap="none">
            <a:spAutoFit/>
          </a:bodyPr>
          <a:lstStyle/>
          <a:p>
            <a:pPr lvl="0" algn="ctr" fontAlgn="base">
              <a:spcBef>
                <a:spcPct val="0"/>
              </a:spcBef>
              <a:spcAft>
                <a:spcPct val="0"/>
              </a:spcAft>
              <a:defRPr/>
            </a:pPr>
            <a:r>
              <a:rPr lang="en-US" altLang="zh-CN" sz="800" dirty="0">
                <a:solidFill>
                  <a:schemeClr val="tx1">
                    <a:lumMod val="50000"/>
                    <a:lumOff val="50000"/>
                  </a:schemeClr>
                </a:solidFill>
                <a:cs typeface="+mn-ea"/>
                <a:sym typeface="+mn-lt"/>
              </a:rPr>
              <a:t>Demonstration and application of research results</a:t>
            </a:r>
            <a:endParaRPr lang="en-US" altLang="zh-CN" sz="800" dirty="0">
              <a:solidFill>
                <a:schemeClr val="tx1">
                  <a:lumMod val="50000"/>
                  <a:lumOff val="50000"/>
                </a:schemeClr>
              </a:solidFill>
              <a:cs typeface="+mn-ea"/>
              <a:sym typeface="+mn-lt"/>
            </a:endParaRPr>
          </a:p>
        </p:txBody>
      </p:sp>
      <p:pic>
        <p:nvPicPr>
          <p:cNvPr id="3" name="图片占位符 2"/>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l="1925" r="1925"/>
          <a:stretch>
            <a:fillRect/>
          </a:stretch>
        </p:blipFill>
        <p:spPr>
          <a:xfrm>
            <a:off x="414195" y="1210780"/>
            <a:ext cx="1961874" cy="1360970"/>
          </a:xfrm>
        </p:spPr>
      </p:pic>
      <p:pic>
        <p:nvPicPr>
          <p:cNvPr id="9" name="图片占位符 8"/>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t="26869" b="26869"/>
          <a:stretch>
            <a:fillRect/>
          </a:stretch>
        </p:blipFill>
        <p:spPr>
          <a:xfrm>
            <a:off x="2532107" y="1210780"/>
            <a:ext cx="1961874" cy="1360970"/>
          </a:xfrm>
        </p:spPr>
      </p:pic>
      <p:pic>
        <p:nvPicPr>
          <p:cNvPr id="11" name="图片占位符 10"/>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t="26841" b="26841"/>
          <a:stretch>
            <a:fillRect/>
          </a:stretch>
        </p:blipFill>
        <p:spPr>
          <a:xfrm>
            <a:off x="4650019" y="1210780"/>
            <a:ext cx="1961874" cy="1360970"/>
          </a:xfrm>
        </p:spPr>
      </p:pic>
      <p:pic>
        <p:nvPicPr>
          <p:cNvPr id="13" name="图片占位符 12"/>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rcRect l="1925" r="1925"/>
          <a:stretch>
            <a:fillRect/>
          </a:stretch>
        </p:blipFill>
        <p:spPr>
          <a:xfrm>
            <a:off x="6767930" y="1210780"/>
            <a:ext cx="1961874" cy="1360970"/>
          </a:xfrm>
        </p:spPr>
      </p:pic>
      <p:sp>
        <p:nvSpPr>
          <p:cNvPr id="37" name="文本框 36"/>
          <p:cNvSpPr txBox="1"/>
          <p:nvPr/>
        </p:nvSpPr>
        <p:spPr>
          <a:xfrm>
            <a:off x="664407" y="2917614"/>
            <a:ext cx="1461451" cy="338554"/>
          </a:xfrm>
          <a:prstGeom prst="rect">
            <a:avLst/>
          </a:prstGeom>
          <a:noFill/>
        </p:spPr>
        <p:txBody>
          <a:bodyPr wrap="square" rtlCol="0">
            <a:spAutoFit/>
          </a:bodyPr>
          <a:lstStyle>
            <a:defPPr>
              <a:defRPr lang="en-US"/>
            </a:defPPr>
            <a:lvl1pPr algn="ctr">
              <a:defRPr sz="2400" b="1">
                <a:solidFill>
                  <a:srgbClr val="617DD5"/>
                </a:solidFill>
                <a:latin typeface="汉仪雅酷黑 65W" panose="020B0604020202020204" charset="-122"/>
                <a:ea typeface="汉仪雅酷黑 65W" panose="020B0604020202020204" charset="-122"/>
                <a:cs typeface="汉仪旗黑-50S" panose="00020600040101010101" charset="-122"/>
              </a:defRPr>
            </a:lvl1pPr>
          </a:lstStyle>
          <a:p>
            <a:r>
              <a:rPr lang="zh-CN" altLang="en-US" sz="1600" b="0" dirty="0">
                <a:solidFill>
                  <a:srgbClr val="495589"/>
                </a:solidFill>
                <a:latin typeface="+mn-lt"/>
                <a:ea typeface="+mn-ea"/>
                <a:cs typeface="+mn-ea"/>
                <a:sym typeface="+mn-lt"/>
              </a:rPr>
              <a:t>研究成果展示</a:t>
            </a:r>
            <a:endParaRPr lang="zh-CN" altLang="en-US" sz="1600" b="0" dirty="0">
              <a:solidFill>
                <a:srgbClr val="495589"/>
              </a:solidFill>
              <a:latin typeface="+mn-lt"/>
              <a:ea typeface="+mn-ea"/>
              <a:cs typeface="+mn-ea"/>
              <a:sym typeface="+mn-lt"/>
            </a:endParaRPr>
          </a:p>
        </p:txBody>
      </p:sp>
      <p:sp>
        <p:nvSpPr>
          <p:cNvPr id="38" name="文本框 37"/>
          <p:cNvSpPr txBox="1"/>
          <p:nvPr/>
        </p:nvSpPr>
        <p:spPr>
          <a:xfrm>
            <a:off x="336176" y="3222143"/>
            <a:ext cx="2117912" cy="798808"/>
          </a:xfrm>
          <a:prstGeom prst="rect">
            <a:avLst/>
          </a:prstGeom>
          <a:noFill/>
        </p:spPr>
        <p:txBody>
          <a:bodyPr wrap="square" rtlCol="0">
            <a:spAutoFit/>
          </a:bodyPr>
          <a:lstStyle>
            <a:defPPr>
              <a:defRPr lang="en-US"/>
            </a:defPPr>
            <a:lvl1pPr>
              <a:lnSpc>
                <a:spcPct val="200000"/>
              </a:lnSpc>
              <a:defRPr sz="900">
                <a:solidFill>
                  <a:schemeClr val="tx1">
                    <a:lumMod val="50000"/>
                    <a:lumOff val="50000"/>
                  </a:schemeClr>
                </a:solidFill>
                <a:latin typeface="汉仪旗黑-50S" panose="00020600040101010101" charset="-122"/>
                <a:ea typeface="汉仪旗黑-50S" panose="00020600040101010101" charset="-122"/>
                <a:cs typeface="汉仪旗黑-50S" panose="00020600040101010101" charset="-122"/>
              </a:defRPr>
            </a:lvl1pPr>
          </a:lstStyle>
          <a:p>
            <a:pPr algn="ctr">
              <a:lnSpc>
                <a:spcPct val="150000"/>
              </a:lnSpc>
            </a:pPr>
            <a:r>
              <a:rPr lang="zh-CN" altLang="en-US" sz="1050" dirty="0">
                <a:latin typeface="+mn-lt"/>
                <a:ea typeface="+mn-ea"/>
                <a:cs typeface="+mn-ea"/>
                <a:sym typeface="+mn-lt"/>
              </a:rPr>
              <a:t>在此框中选择粘贴，并选择只保留文字，建议使用黑体字体。在此框中选择粘贴</a:t>
            </a:r>
            <a:endParaRPr lang="zh-CN" altLang="en-US" sz="1050" dirty="0">
              <a:latin typeface="+mn-lt"/>
              <a:ea typeface="+mn-ea"/>
              <a:cs typeface="+mn-ea"/>
              <a:sym typeface="+mn-lt"/>
            </a:endParaRPr>
          </a:p>
        </p:txBody>
      </p:sp>
      <p:sp>
        <p:nvSpPr>
          <p:cNvPr id="39" name="文本框 38"/>
          <p:cNvSpPr txBox="1"/>
          <p:nvPr/>
        </p:nvSpPr>
        <p:spPr>
          <a:xfrm>
            <a:off x="2782319" y="2917614"/>
            <a:ext cx="1461451" cy="338554"/>
          </a:xfrm>
          <a:prstGeom prst="rect">
            <a:avLst/>
          </a:prstGeom>
          <a:noFill/>
        </p:spPr>
        <p:txBody>
          <a:bodyPr wrap="square" rtlCol="0">
            <a:spAutoFit/>
          </a:bodyPr>
          <a:lstStyle>
            <a:defPPr>
              <a:defRPr lang="en-US"/>
            </a:defPPr>
            <a:lvl1pPr algn="ctr">
              <a:defRPr sz="2400" b="1">
                <a:solidFill>
                  <a:srgbClr val="617DD5"/>
                </a:solidFill>
                <a:latin typeface="汉仪雅酷黑 65W" panose="020B0604020202020204" charset="-122"/>
                <a:ea typeface="汉仪雅酷黑 65W" panose="020B0604020202020204" charset="-122"/>
                <a:cs typeface="汉仪旗黑-50S" panose="00020600040101010101" charset="-122"/>
              </a:defRPr>
            </a:lvl1pPr>
          </a:lstStyle>
          <a:p>
            <a:r>
              <a:rPr lang="zh-CN" altLang="en-US" sz="1600" b="0" dirty="0">
                <a:solidFill>
                  <a:srgbClr val="495589"/>
                </a:solidFill>
                <a:latin typeface="+mn-lt"/>
                <a:ea typeface="+mn-ea"/>
                <a:cs typeface="+mn-ea"/>
                <a:sym typeface="+mn-lt"/>
              </a:rPr>
              <a:t>研究成果展示</a:t>
            </a:r>
            <a:endParaRPr lang="zh-CN" altLang="en-US" sz="1600" b="0" dirty="0">
              <a:solidFill>
                <a:srgbClr val="495589"/>
              </a:solidFill>
              <a:latin typeface="+mn-lt"/>
              <a:ea typeface="+mn-ea"/>
              <a:cs typeface="+mn-ea"/>
              <a:sym typeface="+mn-lt"/>
            </a:endParaRPr>
          </a:p>
        </p:txBody>
      </p:sp>
      <p:sp>
        <p:nvSpPr>
          <p:cNvPr id="40" name="文本框 39"/>
          <p:cNvSpPr txBox="1"/>
          <p:nvPr/>
        </p:nvSpPr>
        <p:spPr>
          <a:xfrm>
            <a:off x="2454088" y="3222143"/>
            <a:ext cx="2117912" cy="798808"/>
          </a:xfrm>
          <a:prstGeom prst="rect">
            <a:avLst/>
          </a:prstGeom>
          <a:noFill/>
        </p:spPr>
        <p:txBody>
          <a:bodyPr wrap="square" rtlCol="0">
            <a:spAutoFit/>
          </a:bodyPr>
          <a:lstStyle>
            <a:defPPr>
              <a:defRPr lang="en-US"/>
            </a:defPPr>
            <a:lvl1pPr>
              <a:lnSpc>
                <a:spcPct val="200000"/>
              </a:lnSpc>
              <a:defRPr sz="900">
                <a:solidFill>
                  <a:schemeClr val="tx1">
                    <a:lumMod val="50000"/>
                    <a:lumOff val="50000"/>
                  </a:schemeClr>
                </a:solidFill>
                <a:latin typeface="汉仪旗黑-50S" panose="00020600040101010101" charset="-122"/>
                <a:ea typeface="汉仪旗黑-50S" panose="00020600040101010101" charset="-122"/>
                <a:cs typeface="汉仪旗黑-50S" panose="00020600040101010101" charset="-122"/>
              </a:defRPr>
            </a:lvl1pPr>
          </a:lstStyle>
          <a:p>
            <a:pPr algn="ctr">
              <a:lnSpc>
                <a:spcPct val="150000"/>
              </a:lnSpc>
            </a:pPr>
            <a:r>
              <a:rPr lang="zh-CN" altLang="en-US" sz="1050" dirty="0">
                <a:latin typeface="+mn-lt"/>
                <a:ea typeface="+mn-ea"/>
                <a:cs typeface="+mn-ea"/>
                <a:sym typeface="+mn-lt"/>
              </a:rPr>
              <a:t>在此框中选择粘贴，并选择只保留文字，建议使用黑体字体。在此框中选择粘贴</a:t>
            </a:r>
            <a:endParaRPr lang="zh-CN" altLang="en-US" sz="1050" dirty="0">
              <a:latin typeface="+mn-lt"/>
              <a:ea typeface="+mn-ea"/>
              <a:cs typeface="+mn-ea"/>
              <a:sym typeface="+mn-lt"/>
            </a:endParaRPr>
          </a:p>
        </p:txBody>
      </p:sp>
      <p:sp>
        <p:nvSpPr>
          <p:cNvPr id="41" name="文本框 40"/>
          <p:cNvSpPr txBox="1"/>
          <p:nvPr/>
        </p:nvSpPr>
        <p:spPr>
          <a:xfrm>
            <a:off x="4900231" y="2917614"/>
            <a:ext cx="1461451" cy="338554"/>
          </a:xfrm>
          <a:prstGeom prst="rect">
            <a:avLst/>
          </a:prstGeom>
          <a:noFill/>
        </p:spPr>
        <p:txBody>
          <a:bodyPr wrap="square" rtlCol="0">
            <a:spAutoFit/>
          </a:bodyPr>
          <a:lstStyle>
            <a:defPPr>
              <a:defRPr lang="en-US"/>
            </a:defPPr>
            <a:lvl1pPr algn="ctr">
              <a:defRPr sz="2400" b="1">
                <a:solidFill>
                  <a:srgbClr val="617DD5"/>
                </a:solidFill>
                <a:latin typeface="汉仪雅酷黑 65W" panose="020B0604020202020204" charset="-122"/>
                <a:ea typeface="汉仪雅酷黑 65W" panose="020B0604020202020204" charset="-122"/>
                <a:cs typeface="汉仪旗黑-50S" panose="00020600040101010101" charset="-122"/>
              </a:defRPr>
            </a:lvl1pPr>
          </a:lstStyle>
          <a:p>
            <a:r>
              <a:rPr lang="zh-CN" altLang="en-US" sz="1600" b="0" dirty="0">
                <a:solidFill>
                  <a:srgbClr val="495589"/>
                </a:solidFill>
                <a:latin typeface="+mn-lt"/>
                <a:ea typeface="+mn-ea"/>
                <a:cs typeface="+mn-ea"/>
                <a:sym typeface="+mn-lt"/>
              </a:rPr>
              <a:t>研究成果展示</a:t>
            </a:r>
            <a:endParaRPr lang="zh-CN" altLang="en-US" sz="1600" b="0" dirty="0">
              <a:solidFill>
                <a:srgbClr val="495589"/>
              </a:solidFill>
              <a:latin typeface="+mn-lt"/>
              <a:ea typeface="+mn-ea"/>
              <a:cs typeface="+mn-ea"/>
              <a:sym typeface="+mn-lt"/>
            </a:endParaRPr>
          </a:p>
        </p:txBody>
      </p:sp>
      <p:sp>
        <p:nvSpPr>
          <p:cNvPr id="42" name="文本框 41"/>
          <p:cNvSpPr txBox="1"/>
          <p:nvPr/>
        </p:nvSpPr>
        <p:spPr>
          <a:xfrm>
            <a:off x="4572000" y="3222143"/>
            <a:ext cx="2117912" cy="798808"/>
          </a:xfrm>
          <a:prstGeom prst="rect">
            <a:avLst/>
          </a:prstGeom>
          <a:noFill/>
        </p:spPr>
        <p:txBody>
          <a:bodyPr wrap="square" rtlCol="0">
            <a:spAutoFit/>
          </a:bodyPr>
          <a:lstStyle>
            <a:defPPr>
              <a:defRPr lang="en-US"/>
            </a:defPPr>
            <a:lvl1pPr>
              <a:lnSpc>
                <a:spcPct val="200000"/>
              </a:lnSpc>
              <a:defRPr sz="900">
                <a:solidFill>
                  <a:schemeClr val="tx1">
                    <a:lumMod val="50000"/>
                    <a:lumOff val="50000"/>
                  </a:schemeClr>
                </a:solidFill>
                <a:latin typeface="汉仪旗黑-50S" panose="00020600040101010101" charset="-122"/>
                <a:ea typeface="汉仪旗黑-50S" panose="00020600040101010101" charset="-122"/>
                <a:cs typeface="汉仪旗黑-50S" panose="00020600040101010101" charset="-122"/>
              </a:defRPr>
            </a:lvl1pPr>
          </a:lstStyle>
          <a:p>
            <a:pPr algn="ctr">
              <a:lnSpc>
                <a:spcPct val="150000"/>
              </a:lnSpc>
            </a:pPr>
            <a:r>
              <a:rPr lang="zh-CN" altLang="en-US" sz="1050" dirty="0">
                <a:latin typeface="+mn-lt"/>
                <a:ea typeface="+mn-ea"/>
                <a:cs typeface="+mn-ea"/>
                <a:sym typeface="+mn-lt"/>
              </a:rPr>
              <a:t>在此框中选择粘贴，并选择只保留文字，建议使用黑体字体。在此框中选择粘贴</a:t>
            </a:r>
            <a:endParaRPr lang="zh-CN" altLang="en-US" sz="1050" dirty="0">
              <a:latin typeface="+mn-lt"/>
              <a:ea typeface="+mn-ea"/>
              <a:cs typeface="+mn-ea"/>
              <a:sym typeface="+mn-lt"/>
            </a:endParaRPr>
          </a:p>
        </p:txBody>
      </p:sp>
      <p:sp>
        <p:nvSpPr>
          <p:cNvPr id="43" name="文本框 42"/>
          <p:cNvSpPr txBox="1"/>
          <p:nvPr/>
        </p:nvSpPr>
        <p:spPr>
          <a:xfrm>
            <a:off x="7018142" y="2917614"/>
            <a:ext cx="1461451" cy="338554"/>
          </a:xfrm>
          <a:prstGeom prst="rect">
            <a:avLst/>
          </a:prstGeom>
          <a:noFill/>
        </p:spPr>
        <p:txBody>
          <a:bodyPr wrap="square" rtlCol="0">
            <a:spAutoFit/>
          </a:bodyPr>
          <a:lstStyle>
            <a:defPPr>
              <a:defRPr lang="en-US"/>
            </a:defPPr>
            <a:lvl1pPr algn="ctr">
              <a:defRPr sz="2400" b="1">
                <a:solidFill>
                  <a:srgbClr val="617DD5"/>
                </a:solidFill>
                <a:latin typeface="汉仪雅酷黑 65W" panose="020B0604020202020204" charset="-122"/>
                <a:ea typeface="汉仪雅酷黑 65W" panose="020B0604020202020204" charset="-122"/>
                <a:cs typeface="汉仪旗黑-50S" panose="00020600040101010101" charset="-122"/>
              </a:defRPr>
            </a:lvl1pPr>
          </a:lstStyle>
          <a:p>
            <a:r>
              <a:rPr lang="zh-CN" altLang="en-US" sz="1600" b="0" dirty="0">
                <a:solidFill>
                  <a:srgbClr val="495589"/>
                </a:solidFill>
                <a:latin typeface="+mn-lt"/>
                <a:ea typeface="+mn-ea"/>
                <a:cs typeface="+mn-ea"/>
                <a:sym typeface="+mn-lt"/>
              </a:rPr>
              <a:t>研究成果展示</a:t>
            </a:r>
            <a:endParaRPr lang="zh-CN" altLang="en-US" sz="1600" b="0" dirty="0">
              <a:solidFill>
                <a:srgbClr val="495589"/>
              </a:solidFill>
              <a:latin typeface="+mn-lt"/>
              <a:ea typeface="+mn-ea"/>
              <a:cs typeface="+mn-ea"/>
              <a:sym typeface="+mn-lt"/>
            </a:endParaRPr>
          </a:p>
        </p:txBody>
      </p:sp>
      <p:sp>
        <p:nvSpPr>
          <p:cNvPr id="44" name="文本框 43"/>
          <p:cNvSpPr txBox="1"/>
          <p:nvPr/>
        </p:nvSpPr>
        <p:spPr>
          <a:xfrm>
            <a:off x="6689911" y="3222143"/>
            <a:ext cx="2117912" cy="798808"/>
          </a:xfrm>
          <a:prstGeom prst="rect">
            <a:avLst/>
          </a:prstGeom>
          <a:noFill/>
        </p:spPr>
        <p:txBody>
          <a:bodyPr wrap="square" rtlCol="0">
            <a:spAutoFit/>
          </a:bodyPr>
          <a:lstStyle>
            <a:defPPr>
              <a:defRPr lang="en-US"/>
            </a:defPPr>
            <a:lvl1pPr>
              <a:lnSpc>
                <a:spcPct val="200000"/>
              </a:lnSpc>
              <a:defRPr sz="900">
                <a:solidFill>
                  <a:schemeClr val="tx1">
                    <a:lumMod val="50000"/>
                    <a:lumOff val="50000"/>
                  </a:schemeClr>
                </a:solidFill>
                <a:latin typeface="汉仪旗黑-50S" panose="00020600040101010101" charset="-122"/>
                <a:ea typeface="汉仪旗黑-50S" panose="00020600040101010101" charset="-122"/>
                <a:cs typeface="汉仪旗黑-50S" panose="00020600040101010101" charset="-122"/>
              </a:defRPr>
            </a:lvl1pPr>
          </a:lstStyle>
          <a:p>
            <a:pPr algn="ctr">
              <a:lnSpc>
                <a:spcPct val="150000"/>
              </a:lnSpc>
            </a:pPr>
            <a:r>
              <a:rPr lang="zh-CN" altLang="en-US" sz="1050" dirty="0">
                <a:latin typeface="+mn-lt"/>
                <a:ea typeface="+mn-ea"/>
                <a:cs typeface="+mn-ea"/>
                <a:sym typeface="+mn-lt"/>
              </a:rPr>
              <a:t>在此框中选择粘贴，并选择只保留文字，建议使用黑体字体。在此框中选择粘贴</a:t>
            </a:r>
            <a:endParaRPr lang="zh-CN" altLang="en-US" sz="1050" dirty="0">
              <a:latin typeface="+mn-lt"/>
              <a:ea typeface="+mn-ea"/>
              <a:cs typeface="+mn-ea"/>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8600" y="1062317"/>
            <a:ext cx="2924734" cy="3651623"/>
          </a:xfrm>
          <a:prstGeom prst="rect">
            <a:avLst/>
          </a:prstGeom>
        </p:spPr>
      </p:pic>
      <p:sp>
        <p:nvSpPr>
          <p:cNvPr id="27" name="文本框 6"/>
          <p:cNvSpPr txBox="1">
            <a:spLocks noChangeArrowheads="1"/>
          </p:cNvSpPr>
          <p:nvPr/>
        </p:nvSpPr>
        <p:spPr bwMode="auto">
          <a:xfrm>
            <a:off x="3325504" y="141873"/>
            <a:ext cx="24929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研究成果展示及应用</a:t>
            </a:r>
            <a:endParaRPr lang="zh-CN" altLang="en-US" dirty="0">
              <a:sym typeface="+mn-lt"/>
            </a:endParaRPr>
          </a:p>
        </p:txBody>
      </p:sp>
      <p:sp>
        <p:nvSpPr>
          <p:cNvPr id="28" name="矩形 27"/>
          <p:cNvSpPr/>
          <p:nvPr/>
        </p:nvSpPr>
        <p:spPr>
          <a:xfrm>
            <a:off x="3343939" y="508000"/>
            <a:ext cx="2456121" cy="215444"/>
          </a:xfrm>
          <a:prstGeom prst="rect">
            <a:avLst/>
          </a:prstGeom>
        </p:spPr>
        <p:txBody>
          <a:bodyPr wrap="none">
            <a:spAutoFit/>
          </a:bodyPr>
          <a:lstStyle/>
          <a:p>
            <a:pPr lvl="0" algn="ctr" fontAlgn="base">
              <a:spcBef>
                <a:spcPct val="0"/>
              </a:spcBef>
              <a:spcAft>
                <a:spcPct val="0"/>
              </a:spcAft>
              <a:defRPr/>
            </a:pPr>
            <a:r>
              <a:rPr lang="en-US" altLang="zh-CN" sz="800" dirty="0">
                <a:solidFill>
                  <a:schemeClr val="tx1">
                    <a:lumMod val="50000"/>
                    <a:lumOff val="50000"/>
                  </a:schemeClr>
                </a:solidFill>
                <a:cs typeface="+mn-ea"/>
                <a:sym typeface="+mn-lt"/>
              </a:rPr>
              <a:t>Demonstration and application of research results</a:t>
            </a:r>
            <a:endParaRPr lang="en-US" altLang="zh-CN" sz="800" dirty="0">
              <a:solidFill>
                <a:schemeClr val="tx1">
                  <a:lumMod val="50000"/>
                  <a:lumOff val="50000"/>
                </a:schemeClr>
              </a:solidFill>
              <a:cs typeface="+mn-ea"/>
              <a:sym typeface="+mn-lt"/>
            </a:endParaRPr>
          </a:p>
        </p:txBody>
      </p:sp>
      <p:sp>
        <p:nvSpPr>
          <p:cNvPr id="17" name="矩形 16"/>
          <p:cNvSpPr/>
          <p:nvPr/>
        </p:nvSpPr>
        <p:spPr>
          <a:xfrm>
            <a:off x="2669583" y="1064109"/>
            <a:ext cx="6226444" cy="3639600"/>
          </a:xfrm>
          <a:prstGeom prst="rect">
            <a:avLst/>
          </a:prstGeom>
          <a:solidFill>
            <a:schemeClr val="bg1"/>
          </a:solidFill>
          <a:ln>
            <a:noFill/>
          </a:ln>
          <a:effectLst>
            <a:outerShdw blurRad="127000" dist="63500" dir="5400000" algn="t"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sp>
        <p:nvSpPr>
          <p:cNvPr id="18" name="矩形 17"/>
          <p:cNvSpPr/>
          <p:nvPr/>
        </p:nvSpPr>
        <p:spPr>
          <a:xfrm>
            <a:off x="2659218" y="1407735"/>
            <a:ext cx="41148" cy="623957"/>
          </a:xfrm>
          <a:prstGeom prst="rect">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cs typeface="+mn-ea"/>
              <a:sym typeface="+mn-lt"/>
            </a:endParaRPr>
          </a:p>
        </p:txBody>
      </p:sp>
      <p:sp>
        <p:nvSpPr>
          <p:cNvPr id="19" name="矩形 18"/>
          <p:cNvSpPr/>
          <p:nvPr/>
        </p:nvSpPr>
        <p:spPr>
          <a:xfrm>
            <a:off x="2659218" y="2608853"/>
            <a:ext cx="41148" cy="623957"/>
          </a:xfrm>
          <a:prstGeom prst="rect">
            <a:avLst/>
          </a:pr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cs typeface="+mn-ea"/>
              <a:sym typeface="+mn-lt"/>
            </a:endParaRPr>
          </a:p>
        </p:txBody>
      </p:sp>
      <p:sp>
        <p:nvSpPr>
          <p:cNvPr id="20" name="矩形 19"/>
          <p:cNvSpPr/>
          <p:nvPr/>
        </p:nvSpPr>
        <p:spPr>
          <a:xfrm>
            <a:off x="2659218" y="3809972"/>
            <a:ext cx="41148" cy="623957"/>
          </a:xfrm>
          <a:prstGeom prst="rect">
            <a:avLst/>
          </a:prstGeom>
          <a:solidFill>
            <a:srgbClr val="D3D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cs typeface="+mn-ea"/>
              <a:sym typeface="+mn-lt"/>
            </a:endParaRPr>
          </a:p>
        </p:txBody>
      </p:sp>
      <p:sp>
        <p:nvSpPr>
          <p:cNvPr id="21" name="Freeform 5" descr="e7d195523061f1c09e9d68d7cf438b91ef959ecb14fc25d26BBA7F7DBC18E55DFF4014AF651F0BF2569D4B6C1DA7F1A4683A481403BD872FC687266AD13265C1DE7C373772FD8728ABDD69ADD03BFF5BE2862BC891DBB79ED0E678D89084930AB27EC8153C83ABFCBF00007DECEB083F2B8008F0DBC73AFAC429AB9DA6306CC862B96B7460E91C3C340CF285686A6C25387F12FEF0612543"/>
          <p:cNvSpPr>
            <a:spLocks noEditPoints="1"/>
          </p:cNvSpPr>
          <p:nvPr/>
        </p:nvSpPr>
        <p:spPr bwMode="auto">
          <a:xfrm>
            <a:off x="3003521" y="1326409"/>
            <a:ext cx="311742" cy="299916"/>
          </a:xfrm>
          <a:custGeom>
            <a:avLst/>
            <a:gdLst>
              <a:gd name="T0" fmla="*/ 550 w 675"/>
              <a:gd name="T1" fmla="*/ 125 h 650"/>
              <a:gd name="T2" fmla="*/ 488 w 675"/>
              <a:gd name="T3" fmla="*/ 125 h 650"/>
              <a:gd name="T4" fmla="*/ 488 w 675"/>
              <a:gd name="T5" fmla="*/ 75 h 650"/>
              <a:gd name="T6" fmla="*/ 413 w 675"/>
              <a:gd name="T7" fmla="*/ 0 h 650"/>
              <a:gd name="T8" fmla="*/ 262 w 675"/>
              <a:gd name="T9" fmla="*/ 0 h 650"/>
              <a:gd name="T10" fmla="*/ 187 w 675"/>
              <a:gd name="T11" fmla="*/ 75 h 650"/>
              <a:gd name="T12" fmla="*/ 187 w 675"/>
              <a:gd name="T13" fmla="*/ 125 h 650"/>
              <a:gd name="T14" fmla="*/ 125 w 675"/>
              <a:gd name="T15" fmla="*/ 125 h 650"/>
              <a:gd name="T16" fmla="*/ 0 w 675"/>
              <a:gd name="T17" fmla="*/ 250 h 650"/>
              <a:gd name="T18" fmla="*/ 0 w 675"/>
              <a:gd name="T19" fmla="*/ 525 h 650"/>
              <a:gd name="T20" fmla="*/ 125 w 675"/>
              <a:gd name="T21" fmla="*/ 650 h 650"/>
              <a:gd name="T22" fmla="*/ 550 w 675"/>
              <a:gd name="T23" fmla="*/ 650 h 650"/>
              <a:gd name="T24" fmla="*/ 675 w 675"/>
              <a:gd name="T25" fmla="*/ 525 h 650"/>
              <a:gd name="T26" fmla="*/ 675 w 675"/>
              <a:gd name="T27" fmla="*/ 250 h 650"/>
              <a:gd name="T28" fmla="*/ 550 w 675"/>
              <a:gd name="T29" fmla="*/ 125 h 650"/>
              <a:gd name="T30" fmla="*/ 237 w 675"/>
              <a:gd name="T31" fmla="*/ 75 h 650"/>
              <a:gd name="T32" fmla="*/ 262 w 675"/>
              <a:gd name="T33" fmla="*/ 50 h 650"/>
              <a:gd name="T34" fmla="*/ 413 w 675"/>
              <a:gd name="T35" fmla="*/ 50 h 650"/>
              <a:gd name="T36" fmla="*/ 438 w 675"/>
              <a:gd name="T37" fmla="*/ 75 h 650"/>
              <a:gd name="T38" fmla="*/ 438 w 675"/>
              <a:gd name="T39" fmla="*/ 125 h 650"/>
              <a:gd name="T40" fmla="*/ 237 w 675"/>
              <a:gd name="T41" fmla="*/ 125 h 650"/>
              <a:gd name="T42" fmla="*/ 237 w 675"/>
              <a:gd name="T43" fmla="*/ 75 h 650"/>
              <a:gd name="T44" fmla="*/ 125 w 675"/>
              <a:gd name="T45" fmla="*/ 175 h 650"/>
              <a:gd name="T46" fmla="*/ 550 w 675"/>
              <a:gd name="T47" fmla="*/ 175 h 650"/>
              <a:gd name="T48" fmla="*/ 625 w 675"/>
              <a:gd name="T49" fmla="*/ 250 h 650"/>
              <a:gd name="T50" fmla="*/ 625 w 675"/>
              <a:gd name="T51" fmla="*/ 275 h 650"/>
              <a:gd name="T52" fmla="*/ 50 w 675"/>
              <a:gd name="T53" fmla="*/ 275 h 650"/>
              <a:gd name="T54" fmla="*/ 50 w 675"/>
              <a:gd name="T55" fmla="*/ 250 h 650"/>
              <a:gd name="T56" fmla="*/ 125 w 675"/>
              <a:gd name="T57" fmla="*/ 175 h 650"/>
              <a:gd name="T58" fmla="*/ 381 w 675"/>
              <a:gd name="T59" fmla="*/ 325 h 650"/>
              <a:gd name="T60" fmla="*/ 338 w 675"/>
              <a:gd name="T61" fmla="*/ 350 h 650"/>
              <a:gd name="T62" fmla="*/ 294 w 675"/>
              <a:gd name="T63" fmla="*/ 325 h 650"/>
              <a:gd name="T64" fmla="*/ 381 w 675"/>
              <a:gd name="T65" fmla="*/ 325 h 650"/>
              <a:gd name="T66" fmla="*/ 550 w 675"/>
              <a:gd name="T67" fmla="*/ 600 h 650"/>
              <a:gd name="T68" fmla="*/ 125 w 675"/>
              <a:gd name="T69" fmla="*/ 600 h 650"/>
              <a:gd name="T70" fmla="*/ 50 w 675"/>
              <a:gd name="T71" fmla="*/ 525 h 650"/>
              <a:gd name="T72" fmla="*/ 50 w 675"/>
              <a:gd name="T73" fmla="*/ 325 h 650"/>
              <a:gd name="T74" fmla="*/ 241 w 675"/>
              <a:gd name="T75" fmla="*/ 325 h 650"/>
              <a:gd name="T76" fmla="*/ 338 w 675"/>
              <a:gd name="T77" fmla="*/ 400 h 650"/>
              <a:gd name="T78" fmla="*/ 434 w 675"/>
              <a:gd name="T79" fmla="*/ 325 h 650"/>
              <a:gd name="T80" fmla="*/ 625 w 675"/>
              <a:gd name="T81" fmla="*/ 325 h 650"/>
              <a:gd name="T82" fmla="*/ 625 w 675"/>
              <a:gd name="T83" fmla="*/ 525 h 650"/>
              <a:gd name="T84" fmla="*/ 550 w 675"/>
              <a:gd name="T85" fmla="*/ 60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5" h="650">
                <a:moveTo>
                  <a:pt x="550" y="125"/>
                </a:moveTo>
                <a:cubicBezTo>
                  <a:pt x="488" y="125"/>
                  <a:pt x="488" y="125"/>
                  <a:pt x="488" y="125"/>
                </a:cubicBezTo>
                <a:cubicBezTo>
                  <a:pt x="488" y="75"/>
                  <a:pt x="488" y="75"/>
                  <a:pt x="488" y="75"/>
                </a:cubicBezTo>
                <a:cubicBezTo>
                  <a:pt x="488" y="34"/>
                  <a:pt x="454" y="0"/>
                  <a:pt x="413" y="0"/>
                </a:cubicBezTo>
                <a:cubicBezTo>
                  <a:pt x="262" y="0"/>
                  <a:pt x="262" y="0"/>
                  <a:pt x="262" y="0"/>
                </a:cubicBezTo>
                <a:cubicBezTo>
                  <a:pt x="221" y="0"/>
                  <a:pt x="187" y="34"/>
                  <a:pt x="187" y="75"/>
                </a:cubicBezTo>
                <a:cubicBezTo>
                  <a:pt x="187" y="125"/>
                  <a:pt x="187" y="125"/>
                  <a:pt x="187" y="125"/>
                </a:cubicBezTo>
                <a:cubicBezTo>
                  <a:pt x="125" y="125"/>
                  <a:pt x="125" y="125"/>
                  <a:pt x="125" y="125"/>
                </a:cubicBezTo>
                <a:cubicBezTo>
                  <a:pt x="56" y="125"/>
                  <a:pt x="0" y="181"/>
                  <a:pt x="0" y="250"/>
                </a:cubicBezTo>
                <a:cubicBezTo>
                  <a:pt x="0" y="525"/>
                  <a:pt x="0" y="525"/>
                  <a:pt x="0" y="525"/>
                </a:cubicBezTo>
                <a:cubicBezTo>
                  <a:pt x="0" y="594"/>
                  <a:pt x="56" y="650"/>
                  <a:pt x="125" y="650"/>
                </a:cubicBezTo>
                <a:cubicBezTo>
                  <a:pt x="550" y="650"/>
                  <a:pt x="550" y="650"/>
                  <a:pt x="550" y="650"/>
                </a:cubicBezTo>
                <a:cubicBezTo>
                  <a:pt x="619" y="650"/>
                  <a:pt x="675" y="594"/>
                  <a:pt x="675" y="525"/>
                </a:cubicBezTo>
                <a:cubicBezTo>
                  <a:pt x="675" y="250"/>
                  <a:pt x="675" y="250"/>
                  <a:pt x="675" y="250"/>
                </a:cubicBezTo>
                <a:cubicBezTo>
                  <a:pt x="675" y="181"/>
                  <a:pt x="619" y="125"/>
                  <a:pt x="550" y="125"/>
                </a:cubicBezTo>
                <a:close/>
                <a:moveTo>
                  <a:pt x="237" y="75"/>
                </a:moveTo>
                <a:cubicBezTo>
                  <a:pt x="237" y="61"/>
                  <a:pt x="249" y="50"/>
                  <a:pt x="262" y="50"/>
                </a:cubicBezTo>
                <a:cubicBezTo>
                  <a:pt x="413" y="50"/>
                  <a:pt x="413" y="50"/>
                  <a:pt x="413" y="50"/>
                </a:cubicBezTo>
                <a:cubicBezTo>
                  <a:pt x="426" y="50"/>
                  <a:pt x="438" y="61"/>
                  <a:pt x="438" y="75"/>
                </a:cubicBezTo>
                <a:cubicBezTo>
                  <a:pt x="438" y="125"/>
                  <a:pt x="438" y="125"/>
                  <a:pt x="438" y="125"/>
                </a:cubicBezTo>
                <a:cubicBezTo>
                  <a:pt x="237" y="125"/>
                  <a:pt x="237" y="125"/>
                  <a:pt x="237" y="125"/>
                </a:cubicBezTo>
                <a:lnTo>
                  <a:pt x="237" y="75"/>
                </a:lnTo>
                <a:close/>
                <a:moveTo>
                  <a:pt x="125" y="175"/>
                </a:moveTo>
                <a:cubicBezTo>
                  <a:pt x="550" y="175"/>
                  <a:pt x="550" y="175"/>
                  <a:pt x="550" y="175"/>
                </a:cubicBezTo>
                <a:cubicBezTo>
                  <a:pt x="591" y="175"/>
                  <a:pt x="625" y="209"/>
                  <a:pt x="625" y="250"/>
                </a:cubicBezTo>
                <a:cubicBezTo>
                  <a:pt x="625" y="275"/>
                  <a:pt x="625" y="275"/>
                  <a:pt x="625" y="275"/>
                </a:cubicBezTo>
                <a:cubicBezTo>
                  <a:pt x="50" y="275"/>
                  <a:pt x="50" y="275"/>
                  <a:pt x="50" y="275"/>
                </a:cubicBezTo>
                <a:cubicBezTo>
                  <a:pt x="50" y="250"/>
                  <a:pt x="50" y="250"/>
                  <a:pt x="50" y="250"/>
                </a:cubicBezTo>
                <a:cubicBezTo>
                  <a:pt x="50" y="209"/>
                  <a:pt x="84" y="175"/>
                  <a:pt x="125" y="175"/>
                </a:cubicBezTo>
                <a:close/>
                <a:moveTo>
                  <a:pt x="381" y="325"/>
                </a:moveTo>
                <a:cubicBezTo>
                  <a:pt x="372" y="340"/>
                  <a:pt x="356" y="350"/>
                  <a:pt x="338" y="350"/>
                </a:cubicBezTo>
                <a:cubicBezTo>
                  <a:pt x="319" y="350"/>
                  <a:pt x="303" y="340"/>
                  <a:pt x="294" y="325"/>
                </a:cubicBezTo>
                <a:lnTo>
                  <a:pt x="381" y="325"/>
                </a:lnTo>
                <a:close/>
                <a:moveTo>
                  <a:pt x="550" y="600"/>
                </a:moveTo>
                <a:cubicBezTo>
                  <a:pt x="125" y="600"/>
                  <a:pt x="125" y="600"/>
                  <a:pt x="125" y="600"/>
                </a:cubicBezTo>
                <a:cubicBezTo>
                  <a:pt x="84" y="600"/>
                  <a:pt x="50" y="566"/>
                  <a:pt x="50" y="525"/>
                </a:cubicBezTo>
                <a:cubicBezTo>
                  <a:pt x="50" y="325"/>
                  <a:pt x="50" y="325"/>
                  <a:pt x="50" y="325"/>
                </a:cubicBezTo>
                <a:cubicBezTo>
                  <a:pt x="241" y="325"/>
                  <a:pt x="241" y="325"/>
                  <a:pt x="241" y="325"/>
                </a:cubicBezTo>
                <a:cubicBezTo>
                  <a:pt x="252" y="368"/>
                  <a:pt x="291" y="400"/>
                  <a:pt x="338" y="400"/>
                </a:cubicBezTo>
                <a:cubicBezTo>
                  <a:pt x="384" y="400"/>
                  <a:pt x="422" y="368"/>
                  <a:pt x="434" y="325"/>
                </a:cubicBezTo>
                <a:cubicBezTo>
                  <a:pt x="625" y="325"/>
                  <a:pt x="625" y="325"/>
                  <a:pt x="625" y="325"/>
                </a:cubicBezTo>
                <a:cubicBezTo>
                  <a:pt x="625" y="525"/>
                  <a:pt x="625" y="525"/>
                  <a:pt x="625" y="525"/>
                </a:cubicBezTo>
                <a:cubicBezTo>
                  <a:pt x="625" y="566"/>
                  <a:pt x="591" y="600"/>
                  <a:pt x="550" y="600"/>
                </a:cubicBezTo>
                <a:close/>
              </a:path>
            </a:pathLst>
          </a:custGeom>
          <a:solidFill>
            <a:srgbClr val="495589"/>
          </a:solidFill>
          <a:ln>
            <a:noFill/>
          </a:ln>
        </p:spPr>
        <p:txBody>
          <a:bodyPr vert="horz" wrap="square" lIns="91440" tIns="45720" rIns="91440" bIns="45720" numCol="1" anchor="t" anchorCtr="0" compatLnSpc="1"/>
          <a:lstStyle/>
          <a:p>
            <a:endParaRPr lang="zh-CN" altLang="en-US" dirty="0">
              <a:solidFill>
                <a:schemeClr val="tx1">
                  <a:lumMod val="85000"/>
                  <a:lumOff val="15000"/>
                </a:schemeClr>
              </a:solidFill>
              <a:cs typeface="+mn-ea"/>
              <a:sym typeface="+mn-lt"/>
            </a:endParaRPr>
          </a:p>
        </p:txBody>
      </p:sp>
      <p:cxnSp>
        <p:nvCxnSpPr>
          <p:cNvPr id="22" name="直接连接符 21"/>
          <p:cNvCxnSpPr/>
          <p:nvPr/>
        </p:nvCxnSpPr>
        <p:spPr>
          <a:xfrm>
            <a:off x="3525865" y="2247254"/>
            <a:ext cx="510669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525865" y="3448372"/>
            <a:ext cx="510669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525865" y="4649491"/>
            <a:ext cx="510669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5" name="Freeform 9" descr="e7d195523061f1c09e9d68d7cf438b91ef959ecb14fc25d26BBA7F7DBC18E55DFF4014AF651F0BF2569D4B6C1DA7F1A4683A481403BD872FC687266AD13265C1DE7C373772FD8728ABDD69ADD03BFF5BE2862BC891DBB79ED0E678D89084930AB27EC8153C83ABFCBF00007DECEB083F2B8008F0DBC73AFAC429AB9DA6306CC862B96B7460E91C3C340CF285686A6C25387F12FEF0612543"/>
          <p:cNvSpPr>
            <a:spLocks noEditPoints="1"/>
          </p:cNvSpPr>
          <p:nvPr/>
        </p:nvSpPr>
        <p:spPr bwMode="auto">
          <a:xfrm>
            <a:off x="2992969" y="2466408"/>
            <a:ext cx="332846" cy="319822"/>
          </a:xfrm>
          <a:custGeom>
            <a:avLst/>
            <a:gdLst>
              <a:gd name="T0" fmla="*/ 336 w 676"/>
              <a:gd name="T1" fmla="*/ 115 h 650"/>
              <a:gd name="T2" fmla="*/ 383 w 676"/>
              <a:gd name="T3" fmla="*/ 150 h 650"/>
              <a:gd name="T4" fmla="*/ 586 w 676"/>
              <a:gd name="T5" fmla="*/ 150 h 650"/>
              <a:gd name="T6" fmla="*/ 536 w 676"/>
              <a:gd name="T7" fmla="*/ 100 h 650"/>
              <a:gd name="T8" fmla="*/ 331 w 676"/>
              <a:gd name="T9" fmla="*/ 100 h 650"/>
              <a:gd name="T10" fmla="*/ 336 w 676"/>
              <a:gd name="T11" fmla="*/ 115 h 650"/>
              <a:gd name="T12" fmla="*/ 316 w 676"/>
              <a:gd name="T13" fmla="*/ 50 h 650"/>
              <a:gd name="T14" fmla="*/ 536 w 676"/>
              <a:gd name="T15" fmla="*/ 50 h 650"/>
              <a:gd name="T16" fmla="*/ 636 w 676"/>
              <a:gd name="T17" fmla="*/ 150 h 650"/>
              <a:gd name="T18" fmla="*/ 636 w 676"/>
              <a:gd name="T19" fmla="*/ 170 h 650"/>
              <a:gd name="T20" fmla="*/ 676 w 676"/>
              <a:gd name="T21" fmla="*/ 250 h 650"/>
              <a:gd name="T22" fmla="*/ 676 w 676"/>
              <a:gd name="T23" fmla="*/ 550 h 650"/>
              <a:gd name="T24" fmla="*/ 576 w 676"/>
              <a:gd name="T25" fmla="*/ 650 h 650"/>
              <a:gd name="T26" fmla="*/ 100 w 676"/>
              <a:gd name="T27" fmla="*/ 650 h 650"/>
              <a:gd name="T28" fmla="*/ 0 w 676"/>
              <a:gd name="T29" fmla="*/ 550 h 650"/>
              <a:gd name="T30" fmla="*/ 0 w 676"/>
              <a:gd name="T31" fmla="*/ 100 h 650"/>
              <a:gd name="T32" fmla="*/ 100 w 676"/>
              <a:gd name="T33" fmla="*/ 0 h 650"/>
              <a:gd name="T34" fmla="*/ 228 w 676"/>
              <a:gd name="T35" fmla="*/ 0 h 650"/>
              <a:gd name="T36" fmla="*/ 316 w 676"/>
              <a:gd name="T37" fmla="*/ 50 h 650"/>
              <a:gd name="T38" fmla="*/ 228 w 676"/>
              <a:gd name="T39" fmla="*/ 50 h 650"/>
              <a:gd name="T40" fmla="*/ 100 w 676"/>
              <a:gd name="T41" fmla="*/ 50 h 650"/>
              <a:gd name="T42" fmla="*/ 50 w 676"/>
              <a:gd name="T43" fmla="*/ 100 h 650"/>
              <a:gd name="T44" fmla="*/ 50 w 676"/>
              <a:gd name="T45" fmla="*/ 550 h 650"/>
              <a:gd name="T46" fmla="*/ 100 w 676"/>
              <a:gd name="T47" fmla="*/ 600 h 650"/>
              <a:gd name="T48" fmla="*/ 575 w 676"/>
              <a:gd name="T49" fmla="*/ 600 h 650"/>
              <a:gd name="T50" fmla="*/ 625 w 676"/>
              <a:gd name="T51" fmla="*/ 550 h 650"/>
              <a:gd name="T52" fmla="*/ 625 w 676"/>
              <a:gd name="T53" fmla="*/ 250 h 650"/>
              <a:gd name="T54" fmla="*/ 575 w 676"/>
              <a:gd name="T55" fmla="*/ 200 h 650"/>
              <a:gd name="T56" fmla="*/ 386 w 676"/>
              <a:gd name="T57" fmla="*/ 200 h 650"/>
              <a:gd name="T58" fmla="*/ 291 w 676"/>
              <a:gd name="T59" fmla="*/ 130 h 650"/>
              <a:gd name="T60" fmla="*/ 276 w 676"/>
              <a:gd name="T61" fmla="*/ 85 h 650"/>
              <a:gd name="T62" fmla="*/ 228 w 676"/>
              <a:gd name="T63" fmla="*/ 50 h 650"/>
              <a:gd name="T64" fmla="*/ 150 w 676"/>
              <a:gd name="T65" fmla="*/ 475 h 650"/>
              <a:gd name="T66" fmla="*/ 350 w 676"/>
              <a:gd name="T67" fmla="*/ 475 h 650"/>
              <a:gd name="T68" fmla="*/ 375 w 676"/>
              <a:gd name="T69" fmla="*/ 500 h 650"/>
              <a:gd name="T70" fmla="*/ 350 w 676"/>
              <a:gd name="T71" fmla="*/ 525 h 650"/>
              <a:gd name="T72" fmla="*/ 150 w 676"/>
              <a:gd name="T73" fmla="*/ 525 h 650"/>
              <a:gd name="T74" fmla="*/ 125 w 676"/>
              <a:gd name="T75" fmla="*/ 500 h 650"/>
              <a:gd name="T76" fmla="*/ 150 w 676"/>
              <a:gd name="T77" fmla="*/ 475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6" h="650">
                <a:moveTo>
                  <a:pt x="336" y="115"/>
                </a:moveTo>
                <a:cubicBezTo>
                  <a:pt x="342" y="136"/>
                  <a:pt x="362" y="150"/>
                  <a:pt x="383" y="150"/>
                </a:cubicBezTo>
                <a:cubicBezTo>
                  <a:pt x="586" y="150"/>
                  <a:pt x="586" y="150"/>
                  <a:pt x="586" y="150"/>
                </a:cubicBezTo>
                <a:cubicBezTo>
                  <a:pt x="586" y="122"/>
                  <a:pt x="563" y="100"/>
                  <a:pt x="536" y="100"/>
                </a:cubicBezTo>
                <a:cubicBezTo>
                  <a:pt x="331" y="100"/>
                  <a:pt x="331" y="100"/>
                  <a:pt x="331" y="100"/>
                </a:cubicBezTo>
                <a:lnTo>
                  <a:pt x="336" y="115"/>
                </a:lnTo>
                <a:close/>
                <a:moveTo>
                  <a:pt x="316" y="50"/>
                </a:moveTo>
                <a:cubicBezTo>
                  <a:pt x="536" y="50"/>
                  <a:pt x="536" y="50"/>
                  <a:pt x="536" y="50"/>
                </a:cubicBezTo>
                <a:cubicBezTo>
                  <a:pt x="591" y="50"/>
                  <a:pt x="636" y="95"/>
                  <a:pt x="636" y="150"/>
                </a:cubicBezTo>
                <a:cubicBezTo>
                  <a:pt x="636" y="170"/>
                  <a:pt x="636" y="170"/>
                  <a:pt x="636" y="170"/>
                </a:cubicBezTo>
                <a:cubicBezTo>
                  <a:pt x="660" y="189"/>
                  <a:pt x="676" y="217"/>
                  <a:pt x="676" y="250"/>
                </a:cubicBezTo>
                <a:cubicBezTo>
                  <a:pt x="676" y="550"/>
                  <a:pt x="676" y="550"/>
                  <a:pt x="676" y="550"/>
                </a:cubicBezTo>
                <a:cubicBezTo>
                  <a:pt x="676" y="605"/>
                  <a:pt x="631" y="650"/>
                  <a:pt x="576" y="650"/>
                </a:cubicBezTo>
                <a:cubicBezTo>
                  <a:pt x="100" y="650"/>
                  <a:pt x="100" y="650"/>
                  <a:pt x="100" y="650"/>
                </a:cubicBezTo>
                <a:cubicBezTo>
                  <a:pt x="45" y="650"/>
                  <a:pt x="0" y="605"/>
                  <a:pt x="0" y="550"/>
                </a:cubicBezTo>
                <a:cubicBezTo>
                  <a:pt x="0" y="100"/>
                  <a:pt x="0" y="100"/>
                  <a:pt x="0" y="100"/>
                </a:cubicBezTo>
                <a:cubicBezTo>
                  <a:pt x="0" y="45"/>
                  <a:pt x="45" y="0"/>
                  <a:pt x="100" y="0"/>
                </a:cubicBezTo>
                <a:cubicBezTo>
                  <a:pt x="228" y="0"/>
                  <a:pt x="228" y="0"/>
                  <a:pt x="228" y="0"/>
                </a:cubicBezTo>
                <a:cubicBezTo>
                  <a:pt x="265" y="0"/>
                  <a:pt x="298" y="20"/>
                  <a:pt x="316" y="50"/>
                </a:cubicBezTo>
                <a:close/>
                <a:moveTo>
                  <a:pt x="228" y="50"/>
                </a:moveTo>
                <a:cubicBezTo>
                  <a:pt x="100" y="50"/>
                  <a:pt x="100" y="50"/>
                  <a:pt x="100" y="50"/>
                </a:cubicBezTo>
                <a:cubicBezTo>
                  <a:pt x="72" y="50"/>
                  <a:pt x="50" y="72"/>
                  <a:pt x="50" y="100"/>
                </a:cubicBezTo>
                <a:cubicBezTo>
                  <a:pt x="50" y="550"/>
                  <a:pt x="50" y="550"/>
                  <a:pt x="50" y="550"/>
                </a:cubicBezTo>
                <a:cubicBezTo>
                  <a:pt x="50" y="578"/>
                  <a:pt x="72" y="600"/>
                  <a:pt x="100" y="600"/>
                </a:cubicBezTo>
                <a:cubicBezTo>
                  <a:pt x="575" y="600"/>
                  <a:pt x="575" y="600"/>
                  <a:pt x="575" y="600"/>
                </a:cubicBezTo>
                <a:cubicBezTo>
                  <a:pt x="602" y="600"/>
                  <a:pt x="625" y="578"/>
                  <a:pt x="625" y="550"/>
                </a:cubicBezTo>
                <a:cubicBezTo>
                  <a:pt x="625" y="250"/>
                  <a:pt x="625" y="250"/>
                  <a:pt x="625" y="250"/>
                </a:cubicBezTo>
                <a:cubicBezTo>
                  <a:pt x="625" y="222"/>
                  <a:pt x="602" y="200"/>
                  <a:pt x="575" y="200"/>
                </a:cubicBezTo>
                <a:cubicBezTo>
                  <a:pt x="386" y="200"/>
                  <a:pt x="386" y="200"/>
                  <a:pt x="386" y="200"/>
                </a:cubicBezTo>
                <a:cubicBezTo>
                  <a:pt x="342" y="200"/>
                  <a:pt x="303" y="171"/>
                  <a:pt x="291" y="130"/>
                </a:cubicBezTo>
                <a:cubicBezTo>
                  <a:pt x="276" y="85"/>
                  <a:pt x="276" y="85"/>
                  <a:pt x="276" y="85"/>
                </a:cubicBezTo>
                <a:cubicBezTo>
                  <a:pt x="270" y="64"/>
                  <a:pt x="251" y="50"/>
                  <a:pt x="228" y="50"/>
                </a:cubicBezTo>
                <a:close/>
                <a:moveTo>
                  <a:pt x="150" y="475"/>
                </a:moveTo>
                <a:cubicBezTo>
                  <a:pt x="350" y="475"/>
                  <a:pt x="350" y="475"/>
                  <a:pt x="350" y="475"/>
                </a:cubicBezTo>
                <a:cubicBezTo>
                  <a:pt x="363" y="475"/>
                  <a:pt x="375" y="486"/>
                  <a:pt x="375" y="500"/>
                </a:cubicBezTo>
                <a:cubicBezTo>
                  <a:pt x="375" y="514"/>
                  <a:pt x="363" y="525"/>
                  <a:pt x="350" y="525"/>
                </a:cubicBezTo>
                <a:cubicBezTo>
                  <a:pt x="150" y="525"/>
                  <a:pt x="150" y="525"/>
                  <a:pt x="150" y="525"/>
                </a:cubicBezTo>
                <a:cubicBezTo>
                  <a:pt x="136" y="525"/>
                  <a:pt x="125" y="514"/>
                  <a:pt x="125" y="500"/>
                </a:cubicBezTo>
                <a:cubicBezTo>
                  <a:pt x="125" y="486"/>
                  <a:pt x="136" y="475"/>
                  <a:pt x="150" y="475"/>
                </a:cubicBezTo>
                <a:close/>
              </a:path>
            </a:pathLst>
          </a:custGeom>
          <a:solidFill>
            <a:srgbClr val="495589"/>
          </a:solidFill>
          <a:ln>
            <a:noFill/>
          </a:ln>
        </p:spPr>
        <p:txBody>
          <a:bodyPr vert="horz" wrap="square" lIns="91440" tIns="45720" rIns="91440" bIns="45720" numCol="1" anchor="t" anchorCtr="0" compatLnSpc="1"/>
          <a:lstStyle/>
          <a:p>
            <a:endParaRPr lang="zh-CN" altLang="en-US" dirty="0">
              <a:solidFill>
                <a:schemeClr val="tx1">
                  <a:lumMod val="85000"/>
                  <a:lumOff val="15000"/>
                </a:schemeClr>
              </a:solidFill>
              <a:cs typeface="+mn-ea"/>
              <a:sym typeface="+mn-lt"/>
            </a:endParaRPr>
          </a:p>
        </p:txBody>
      </p:sp>
      <p:sp>
        <p:nvSpPr>
          <p:cNvPr id="26" name="Freeform 13" descr="e7d195523061f1c09e9d68d7cf438b91ef959ecb14fc25d26BBA7F7DBC18E55DFF4014AF651F0BF2569D4B6C1DA7F1A4683A481403BD872FC687266AD13265C1DE7C373772FD8728ABDD69ADD03BFF5BE2862BC891DBB79ED0E678D89084930AB27EC8153C83ABFCBF00007DECEB083F2B8008F0DBC73AFAC429AB9DA6306CC862B96B7460E91C3C340CF285686A6C25387F12FEF0612543"/>
          <p:cNvSpPr>
            <a:spLocks noEditPoints="1"/>
          </p:cNvSpPr>
          <p:nvPr/>
        </p:nvSpPr>
        <p:spPr bwMode="auto">
          <a:xfrm>
            <a:off x="2992969" y="3626314"/>
            <a:ext cx="332846" cy="283789"/>
          </a:xfrm>
          <a:custGeom>
            <a:avLst/>
            <a:gdLst>
              <a:gd name="T0" fmla="*/ 550 w 675"/>
              <a:gd name="T1" fmla="*/ 0 h 575"/>
              <a:gd name="T2" fmla="*/ 125 w 675"/>
              <a:gd name="T3" fmla="*/ 0 h 575"/>
              <a:gd name="T4" fmla="*/ 0 w 675"/>
              <a:gd name="T5" fmla="*/ 125 h 575"/>
              <a:gd name="T6" fmla="*/ 0 w 675"/>
              <a:gd name="T7" fmla="*/ 450 h 575"/>
              <a:gd name="T8" fmla="*/ 125 w 675"/>
              <a:gd name="T9" fmla="*/ 575 h 575"/>
              <a:gd name="T10" fmla="*/ 550 w 675"/>
              <a:gd name="T11" fmla="*/ 575 h 575"/>
              <a:gd name="T12" fmla="*/ 675 w 675"/>
              <a:gd name="T13" fmla="*/ 450 h 575"/>
              <a:gd name="T14" fmla="*/ 675 w 675"/>
              <a:gd name="T15" fmla="*/ 125 h 575"/>
              <a:gd name="T16" fmla="*/ 550 w 675"/>
              <a:gd name="T17" fmla="*/ 0 h 575"/>
              <a:gd name="T18" fmla="*/ 125 w 675"/>
              <a:gd name="T19" fmla="*/ 50 h 575"/>
              <a:gd name="T20" fmla="*/ 550 w 675"/>
              <a:gd name="T21" fmla="*/ 50 h 575"/>
              <a:gd name="T22" fmla="*/ 613 w 675"/>
              <a:gd name="T23" fmla="*/ 87 h 575"/>
              <a:gd name="T24" fmla="*/ 368 w 675"/>
              <a:gd name="T25" fmla="*/ 285 h 575"/>
              <a:gd name="T26" fmla="*/ 306 w 675"/>
              <a:gd name="T27" fmla="*/ 285 h 575"/>
              <a:gd name="T28" fmla="*/ 61 w 675"/>
              <a:gd name="T29" fmla="*/ 87 h 575"/>
              <a:gd name="T30" fmla="*/ 125 w 675"/>
              <a:gd name="T31" fmla="*/ 50 h 575"/>
              <a:gd name="T32" fmla="*/ 550 w 675"/>
              <a:gd name="T33" fmla="*/ 525 h 575"/>
              <a:gd name="T34" fmla="*/ 125 w 675"/>
              <a:gd name="T35" fmla="*/ 525 h 575"/>
              <a:gd name="T36" fmla="*/ 50 w 675"/>
              <a:gd name="T37" fmla="*/ 450 h 575"/>
              <a:gd name="T38" fmla="*/ 50 w 675"/>
              <a:gd name="T39" fmla="*/ 143 h 575"/>
              <a:gd name="T40" fmla="*/ 275 w 675"/>
              <a:gd name="T41" fmla="*/ 325 h 575"/>
              <a:gd name="T42" fmla="*/ 337 w 675"/>
              <a:gd name="T43" fmla="*/ 348 h 575"/>
              <a:gd name="T44" fmla="*/ 400 w 675"/>
              <a:gd name="T45" fmla="*/ 325 h 575"/>
              <a:gd name="T46" fmla="*/ 625 w 675"/>
              <a:gd name="T47" fmla="*/ 143 h 575"/>
              <a:gd name="T48" fmla="*/ 625 w 675"/>
              <a:gd name="T49" fmla="*/ 450 h 575"/>
              <a:gd name="T50" fmla="*/ 550 w 675"/>
              <a:gd name="T51" fmla="*/ 52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5" h="575">
                <a:moveTo>
                  <a:pt x="550" y="0"/>
                </a:moveTo>
                <a:cubicBezTo>
                  <a:pt x="125" y="0"/>
                  <a:pt x="125" y="0"/>
                  <a:pt x="125" y="0"/>
                </a:cubicBezTo>
                <a:cubicBezTo>
                  <a:pt x="56" y="0"/>
                  <a:pt x="0" y="57"/>
                  <a:pt x="0" y="125"/>
                </a:cubicBezTo>
                <a:cubicBezTo>
                  <a:pt x="0" y="450"/>
                  <a:pt x="0" y="450"/>
                  <a:pt x="0" y="450"/>
                </a:cubicBezTo>
                <a:cubicBezTo>
                  <a:pt x="0" y="519"/>
                  <a:pt x="56" y="575"/>
                  <a:pt x="125" y="575"/>
                </a:cubicBezTo>
                <a:cubicBezTo>
                  <a:pt x="550" y="575"/>
                  <a:pt x="550" y="575"/>
                  <a:pt x="550" y="575"/>
                </a:cubicBezTo>
                <a:cubicBezTo>
                  <a:pt x="618" y="575"/>
                  <a:pt x="675" y="519"/>
                  <a:pt x="675" y="450"/>
                </a:cubicBezTo>
                <a:cubicBezTo>
                  <a:pt x="675" y="125"/>
                  <a:pt x="675" y="125"/>
                  <a:pt x="675" y="125"/>
                </a:cubicBezTo>
                <a:cubicBezTo>
                  <a:pt x="675" y="57"/>
                  <a:pt x="618" y="0"/>
                  <a:pt x="550" y="0"/>
                </a:cubicBezTo>
                <a:close/>
                <a:moveTo>
                  <a:pt x="125" y="50"/>
                </a:moveTo>
                <a:cubicBezTo>
                  <a:pt x="550" y="50"/>
                  <a:pt x="550" y="50"/>
                  <a:pt x="550" y="50"/>
                </a:cubicBezTo>
                <a:cubicBezTo>
                  <a:pt x="577" y="50"/>
                  <a:pt x="601" y="65"/>
                  <a:pt x="613" y="87"/>
                </a:cubicBezTo>
                <a:cubicBezTo>
                  <a:pt x="368" y="285"/>
                  <a:pt x="368" y="285"/>
                  <a:pt x="368" y="285"/>
                </a:cubicBezTo>
                <a:cubicBezTo>
                  <a:pt x="350" y="300"/>
                  <a:pt x="323" y="300"/>
                  <a:pt x="306" y="285"/>
                </a:cubicBezTo>
                <a:cubicBezTo>
                  <a:pt x="61" y="87"/>
                  <a:pt x="61" y="87"/>
                  <a:pt x="61" y="87"/>
                </a:cubicBezTo>
                <a:cubicBezTo>
                  <a:pt x="73" y="65"/>
                  <a:pt x="97" y="50"/>
                  <a:pt x="125" y="50"/>
                </a:cubicBezTo>
                <a:close/>
                <a:moveTo>
                  <a:pt x="550" y="525"/>
                </a:moveTo>
                <a:cubicBezTo>
                  <a:pt x="125" y="525"/>
                  <a:pt x="125" y="525"/>
                  <a:pt x="125" y="525"/>
                </a:cubicBezTo>
                <a:cubicBezTo>
                  <a:pt x="83" y="525"/>
                  <a:pt x="50" y="492"/>
                  <a:pt x="50" y="450"/>
                </a:cubicBezTo>
                <a:cubicBezTo>
                  <a:pt x="50" y="143"/>
                  <a:pt x="50" y="143"/>
                  <a:pt x="50" y="143"/>
                </a:cubicBezTo>
                <a:cubicBezTo>
                  <a:pt x="275" y="325"/>
                  <a:pt x="275" y="325"/>
                  <a:pt x="275" y="325"/>
                </a:cubicBezTo>
                <a:cubicBezTo>
                  <a:pt x="293" y="340"/>
                  <a:pt x="315" y="348"/>
                  <a:pt x="337" y="348"/>
                </a:cubicBezTo>
                <a:cubicBezTo>
                  <a:pt x="360" y="348"/>
                  <a:pt x="382" y="340"/>
                  <a:pt x="400" y="325"/>
                </a:cubicBezTo>
                <a:cubicBezTo>
                  <a:pt x="625" y="143"/>
                  <a:pt x="625" y="143"/>
                  <a:pt x="625" y="143"/>
                </a:cubicBezTo>
                <a:cubicBezTo>
                  <a:pt x="625" y="450"/>
                  <a:pt x="625" y="450"/>
                  <a:pt x="625" y="450"/>
                </a:cubicBezTo>
                <a:cubicBezTo>
                  <a:pt x="625" y="492"/>
                  <a:pt x="591" y="525"/>
                  <a:pt x="550" y="525"/>
                </a:cubicBezTo>
                <a:close/>
              </a:path>
            </a:pathLst>
          </a:custGeom>
          <a:solidFill>
            <a:srgbClr val="495589"/>
          </a:solidFill>
          <a:ln>
            <a:noFill/>
          </a:ln>
        </p:spPr>
        <p:txBody>
          <a:bodyPr vert="horz" wrap="square" lIns="91440" tIns="45720" rIns="91440" bIns="45720" numCol="1" anchor="t" anchorCtr="0" compatLnSpc="1"/>
          <a:lstStyle/>
          <a:p>
            <a:endParaRPr lang="zh-CN" altLang="en-US" dirty="0">
              <a:solidFill>
                <a:schemeClr val="tx1">
                  <a:lumMod val="85000"/>
                  <a:lumOff val="15000"/>
                </a:schemeClr>
              </a:solidFill>
              <a:cs typeface="+mn-ea"/>
              <a:sym typeface="+mn-lt"/>
            </a:endParaRPr>
          </a:p>
        </p:txBody>
      </p:sp>
      <p:sp>
        <p:nvSpPr>
          <p:cNvPr id="29" name="文本框 28" descr="e7d195523061f1c09e9d68d7cf438b91ef959ecb14fc25d26BBA7F7DBC18E55DFF4014AF651F0BF2569D4B6C1DA7F1A4683A481403BD872FC687266AD13265C1DE7C373772FD8728ABDD69ADD03BFF5BE2862BC891DBB79E3596FAE49742D9D7EC5EA3BB8EA40E97FC7D6CA729A9FC860B9E09D4912BA69676A88843FA1779BC74D3932D1483B4700E04AAF80173AFB7"/>
          <p:cNvSpPr txBox="1"/>
          <p:nvPr/>
        </p:nvSpPr>
        <p:spPr>
          <a:xfrm>
            <a:off x="3462247" y="1269044"/>
            <a:ext cx="1415772" cy="338554"/>
          </a:xfrm>
          <a:prstGeom prst="rect">
            <a:avLst/>
          </a:prstGeom>
        </p:spPr>
        <p:txBody>
          <a:bodyPr wrap="none">
            <a:spAutoFit/>
          </a:bodyPr>
          <a:lstStyle>
            <a:defPPr>
              <a:defRPr lang="en-US"/>
            </a:defPPr>
            <a:lvl1pPr marR="0" lvl="0" indent="0" algn="ctr" fontAlgn="auto">
              <a:lnSpc>
                <a:spcPct val="100000"/>
              </a:lnSpc>
              <a:spcBef>
                <a:spcPts val="0"/>
              </a:spcBef>
              <a:spcAft>
                <a:spcPts val="0"/>
              </a:spcAft>
              <a:buClrTx/>
              <a:buSzTx/>
              <a:buFontTx/>
              <a:buNone/>
              <a:defRPr kumimoji="0" sz="2000" b="1" i="0" u="none" strike="noStrike" cap="none" spc="0" normalizeH="0" baseline="0">
                <a:ln>
                  <a:noFill/>
                </a:ln>
                <a:gradFill>
                  <a:gsLst>
                    <a:gs pos="0">
                      <a:schemeClr val="bg1"/>
                    </a:gs>
                    <a:gs pos="100000">
                      <a:srgbClr val="E9CAFE"/>
                    </a:gs>
                  </a:gsLst>
                  <a:lin ang="5400000" scaled="1"/>
                </a:gradFill>
                <a:effectLst/>
                <a:uLnTx/>
                <a:uFillTx/>
                <a:latin typeface="+mj-ea"/>
                <a:ea typeface="+mj-ea"/>
              </a:defRPr>
            </a:lvl1pPr>
          </a:lstStyle>
          <a:p>
            <a:pPr algn="l"/>
            <a:r>
              <a:rPr lang="zh-CN" altLang="en-US" sz="1600" b="0" dirty="0">
                <a:solidFill>
                  <a:srgbClr val="495589"/>
                </a:solidFill>
                <a:latin typeface="+mn-lt"/>
                <a:ea typeface="+mn-ea"/>
                <a:cs typeface="+mn-ea"/>
                <a:sym typeface="+mn-lt"/>
              </a:rPr>
              <a:t>研究成果应用</a:t>
            </a:r>
            <a:endParaRPr lang="zh-CN" altLang="en-US" sz="1600" b="0" dirty="0">
              <a:solidFill>
                <a:srgbClr val="495589"/>
              </a:solidFill>
              <a:latin typeface="+mn-lt"/>
              <a:ea typeface="+mn-ea"/>
              <a:cs typeface="+mn-ea"/>
              <a:sym typeface="+mn-lt"/>
            </a:endParaRPr>
          </a:p>
        </p:txBody>
      </p:sp>
      <p:sp>
        <p:nvSpPr>
          <p:cNvPr id="30" name="矩形 29" descr="e7d195523061f1c09e9d68d7cf438b91ef959ecb14fc25d26BBA7F7DBC18E55DFF4014AF651F0BF2569D4B6C1DA7F1A4683A481403BD872FC687266AD13265C1DE7C373772FD8728ABDD69ADD03BFF5BE2862BC891DBB79E3596FAE49742D9D7EC5EA3BB8EA40E97FC7D6CA729A9FC860B9E09D4912BA69676A88843FA1779BC74D3932D1483B4700E04AAF80173AFB7"/>
          <p:cNvSpPr/>
          <p:nvPr/>
        </p:nvSpPr>
        <p:spPr>
          <a:xfrm>
            <a:off x="3462247" y="1559882"/>
            <a:ext cx="4993815" cy="556434"/>
          </a:xfrm>
          <a:prstGeom prst="rect">
            <a:avLst/>
          </a:prstGeom>
        </p:spPr>
        <p:txBody>
          <a:bodyPr wrap="square">
            <a:spAutoFit/>
          </a:bodyPr>
          <a:lstStyle/>
          <a:p>
            <a:pPr fontAlgn="base">
              <a:lnSpc>
                <a:spcPct val="150000"/>
              </a:lnSpc>
              <a:spcBef>
                <a:spcPct val="0"/>
              </a:spcBef>
              <a:spcAft>
                <a:spcPct val="0"/>
              </a:spcAft>
              <a:defRPr/>
            </a:pPr>
            <a:r>
              <a:rPr kumimoji="0" lang="zh-CN" altLang="en-US" sz="1050" b="0" i="0" u="none" strike="noStrike" kern="1200" cap="none" spc="0" normalizeH="0" baseline="0" noProof="0" dirty="0">
                <a:ln>
                  <a:noFill/>
                </a:ln>
                <a:solidFill>
                  <a:schemeClr val="tx1">
                    <a:lumMod val="65000"/>
                    <a:lumOff val="35000"/>
                  </a:schemeClr>
                </a:solidFill>
                <a:effectLst/>
                <a:uLnTx/>
                <a:uFillTx/>
                <a:cs typeface="+mn-ea"/>
                <a:sym typeface="+mn-lt"/>
              </a:rPr>
              <a:t>您的内容打在这里，或者通过复制您的文本后，在此框中选择粘贴您的内容打在这里，或者通过复制您的文本后</a:t>
            </a:r>
            <a:endParaRPr kumimoji="0" lang="en-US" altLang="zh-CN" sz="105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31" name="文本框 30" descr="e7d195523061f1c09e9d68d7cf438b91ef959ecb14fc25d26BBA7F7DBC18E55DFF4014AF651F0BF2569D4B6C1DA7F1A4683A481403BD872FC687266AD13265C1DE7C373772FD8728ABDD69ADD03BFF5BE2862BC891DBB79E3596FAE49742D9D7EC5EA3BB8EA40E97FC7D6CA729A9FC860B9E09D4912BA69676A88843FA1779BC74D3932D1483B4700E04AAF80173AFB7"/>
          <p:cNvSpPr txBox="1"/>
          <p:nvPr/>
        </p:nvSpPr>
        <p:spPr>
          <a:xfrm>
            <a:off x="3462247" y="2429934"/>
            <a:ext cx="1415772" cy="338554"/>
          </a:xfrm>
          <a:prstGeom prst="rect">
            <a:avLst/>
          </a:prstGeom>
        </p:spPr>
        <p:txBody>
          <a:bodyPr wrap="none">
            <a:spAutoFit/>
          </a:bodyPr>
          <a:lstStyle>
            <a:defPPr>
              <a:defRPr lang="en-US"/>
            </a:defPPr>
            <a:lvl1pPr marR="0" lvl="0" indent="0" algn="ctr" fontAlgn="auto">
              <a:lnSpc>
                <a:spcPct val="100000"/>
              </a:lnSpc>
              <a:spcBef>
                <a:spcPts val="0"/>
              </a:spcBef>
              <a:spcAft>
                <a:spcPts val="0"/>
              </a:spcAft>
              <a:buClrTx/>
              <a:buSzTx/>
              <a:buFontTx/>
              <a:buNone/>
              <a:defRPr kumimoji="0" sz="2000" b="1" i="0" u="none" strike="noStrike" cap="none" spc="0" normalizeH="0" baseline="0">
                <a:ln>
                  <a:noFill/>
                </a:ln>
                <a:gradFill>
                  <a:gsLst>
                    <a:gs pos="0">
                      <a:schemeClr val="bg1"/>
                    </a:gs>
                    <a:gs pos="100000">
                      <a:srgbClr val="E9CAFE"/>
                    </a:gs>
                  </a:gsLst>
                  <a:lin ang="5400000" scaled="1"/>
                </a:gradFill>
                <a:effectLst/>
                <a:uLnTx/>
                <a:uFillTx/>
                <a:latin typeface="+mj-ea"/>
                <a:ea typeface="+mj-ea"/>
              </a:defRPr>
            </a:lvl1pPr>
          </a:lstStyle>
          <a:p>
            <a:pPr algn="l"/>
            <a:r>
              <a:rPr lang="zh-CN" altLang="en-US" sz="1600" b="0" dirty="0">
                <a:solidFill>
                  <a:srgbClr val="495589"/>
                </a:solidFill>
                <a:latin typeface="+mn-lt"/>
                <a:ea typeface="+mn-ea"/>
                <a:cs typeface="+mn-ea"/>
                <a:sym typeface="+mn-lt"/>
              </a:rPr>
              <a:t>研究成果应用</a:t>
            </a:r>
            <a:endParaRPr lang="zh-CN" altLang="en-US" sz="1600" b="0" dirty="0">
              <a:solidFill>
                <a:srgbClr val="495589"/>
              </a:solidFill>
              <a:latin typeface="+mn-lt"/>
              <a:ea typeface="+mn-ea"/>
              <a:cs typeface="+mn-ea"/>
              <a:sym typeface="+mn-lt"/>
            </a:endParaRPr>
          </a:p>
        </p:txBody>
      </p:sp>
      <p:sp>
        <p:nvSpPr>
          <p:cNvPr id="32" name="矩形 31" descr="e7d195523061f1c09e9d68d7cf438b91ef959ecb14fc25d26BBA7F7DBC18E55DFF4014AF651F0BF2569D4B6C1DA7F1A4683A481403BD872FC687266AD13265C1DE7C373772FD8728ABDD69ADD03BFF5BE2862BC891DBB79E3596FAE49742D9D7EC5EA3BB8EA40E97FC7D6CA729A9FC860B9E09D4912BA69676A88843FA1779BC74D3932D1483B4700E04AAF80173AFB7"/>
          <p:cNvSpPr/>
          <p:nvPr/>
        </p:nvSpPr>
        <p:spPr>
          <a:xfrm>
            <a:off x="3462247" y="2720772"/>
            <a:ext cx="4993815" cy="556434"/>
          </a:xfrm>
          <a:prstGeom prst="rect">
            <a:avLst/>
          </a:prstGeom>
        </p:spPr>
        <p:txBody>
          <a:bodyPr wrap="square">
            <a:spAutoFit/>
          </a:bodyPr>
          <a:lstStyle/>
          <a:p>
            <a:pPr fontAlgn="base">
              <a:lnSpc>
                <a:spcPct val="150000"/>
              </a:lnSpc>
              <a:spcBef>
                <a:spcPct val="0"/>
              </a:spcBef>
              <a:spcAft>
                <a:spcPct val="0"/>
              </a:spcAft>
              <a:defRPr/>
            </a:pPr>
            <a:r>
              <a:rPr kumimoji="0" lang="zh-CN" altLang="en-US" sz="1050" b="0" i="0" u="none" strike="noStrike" kern="1200" cap="none" spc="0" normalizeH="0" baseline="0" noProof="0" dirty="0">
                <a:ln>
                  <a:noFill/>
                </a:ln>
                <a:solidFill>
                  <a:schemeClr val="tx1">
                    <a:lumMod val="65000"/>
                    <a:lumOff val="35000"/>
                  </a:schemeClr>
                </a:solidFill>
                <a:effectLst/>
                <a:uLnTx/>
                <a:uFillTx/>
                <a:cs typeface="+mn-ea"/>
                <a:sym typeface="+mn-lt"/>
              </a:rPr>
              <a:t>您的内容打在这里，或者通过复制您的文本后，在此框中选择粘贴您的内容打在这里，或者通过复制您的文本后</a:t>
            </a:r>
            <a:endParaRPr kumimoji="0" lang="en-US" altLang="zh-CN" sz="105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33" name="文本框 32" descr="e7d195523061f1c09e9d68d7cf438b91ef959ecb14fc25d26BBA7F7DBC18E55DFF4014AF651F0BF2569D4B6C1DA7F1A4683A481403BD872FC687266AD13265C1DE7C373772FD8728ABDD69ADD03BFF5BE2862BC891DBB79E3596FAE49742D9D7EC5EA3BB8EA40E97FC7D6CA729A9FC860B9E09D4912BA69676A88843FA1779BC74D3932D1483B4700E04AAF80173AFB7"/>
          <p:cNvSpPr txBox="1"/>
          <p:nvPr/>
        </p:nvSpPr>
        <p:spPr>
          <a:xfrm>
            <a:off x="3462247" y="3587020"/>
            <a:ext cx="1415772" cy="338554"/>
          </a:xfrm>
          <a:prstGeom prst="rect">
            <a:avLst/>
          </a:prstGeom>
        </p:spPr>
        <p:txBody>
          <a:bodyPr wrap="none">
            <a:spAutoFit/>
          </a:bodyPr>
          <a:lstStyle>
            <a:defPPr>
              <a:defRPr lang="en-US"/>
            </a:defPPr>
            <a:lvl1pPr marR="0" lvl="0" indent="0" algn="ctr" fontAlgn="auto">
              <a:lnSpc>
                <a:spcPct val="100000"/>
              </a:lnSpc>
              <a:spcBef>
                <a:spcPts val="0"/>
              </a:spcBef>
              <a:spcAft>
                <a:spcPts val="0"/>
              </a:spcAft>
              <a:buClrTx/>
              <a:buSzTx/>
              <a:buFontTx/>
              <a:buNone/>
              <a:defRPr kumimoji="0" sz="2000" b="1" i="0" u="none" strike="noStrike" cap="none" spc="0" normalizeH="0" baseline="0">
                <a:ln>
                  <a:noFill/>
                </a:ln>
                <a:gradFill>
                  <a:gsLst>
                    <a:gs pos="0">
                      <a:schemeClr val="bg1"/>
                    </a:gs>
                    <a:gs pos="100000">
                      <a:srgbClr val="E9CAFE"/>
                    </a:gs>
                  </a:gsLst>
                  <a:lin ang="5400000" scaled="1"/>
                </a:gradFill>
                <a:effectLst/>
                <a:uLnTx/>
                <a:uFillTx/>
                <a:latin typeface="+mj-ea"/>
                <a:ea typeface="+mj-ea"/>
              </a:defRPr>
            </a:lvl1pPr>
          </a:lstStyle>
          <a:p>
            <a:pPr algn="l"/>
            <a:r>
              <a:rPr lang="zh-CN" altLang="en-US" sz="1600" b="0" dirty="0">
                <a:solidFill>
                  <a:srgbClr val="495589"/>
                </a:solidFill>
                <a:latin typeface="+mn-lt"/>
                <a:ea typeface="+mn-ea"/>
                <a:cs typeface="+mn-ea"/>
                <a:sym typeface="+mn-lt"/>
              </a:rPr>
              <a:t>研究成果应用</a:t>
            </a:r>
            <a:endParaRPr lang="zh-CN" altLang="en-US" sz="1600" b="0" dirty="0">
              <a:solidFill>
                <a:srgbClr val="495589"/>
              </a:solidFill>
              <a:latin typeface="+mn-lt"/>
              <a:ea typeface="+mn-ea"/>
              <a:cs typeface="+mn-ea"/>
              <a:sym typeface="+mn-lt"/>
            </a:endParaRPr>
          </a:p>
        </p:txBody>
      </p:sp>
      <p:sp>
        <p:nvSpPr>
          <p:cNvPr id="34" name="矩形 33" descr="e7d195523061f1c09e9d68d7cf438b91ef959ecb14fc25d26BBA7F7DBC18E55DFF4014AF651F0BF2569D4B6C1DA7F1A4683A481403BD872FC687266AD13265C1DE7C373772FD8728ABDD69ADD03BFF5BE2862BC891DBB79E3596FAE49742D9D7EC5EA3BB8EA40E97FC7D6CA729A9FC860B9E09D4912BA69676A88843FA1779BC74D3932D1483B4700E04AAF80173AFB7"/>
          <p:cNvSpPr/>
          <p:nvPr/>
        </p:nvSpPr>
        <p:spPr>
          <a:xfrm>
            <a:off x="3462247" y="3877858"/>
            <a:ext cx="4993815" cy="556434"/>
          </a:xfrm>
          <a:prstGeom prst="rect">
            <a:avLst/>
          </a:prstGeom>
        </p:spPr>
        <p:txBody>
          <a:bodyPr wrap="square">
            <a:spAutoFit/>
          </a:bodyPr>
          <a:lstStyle/>
          <a:p>
            <a:pPr fontAlgn="base">
              <a:lnSpc>
                <a:spcPct val="150000"/>
              </a:lnSpc>
              <a:spcBef>
                <a:spcPct val="0"/>
              </a:spcBef>
              <a:spcAft>
                <a:spcPct val="0"/>
              </a:spcAft>
              <a:defRPr/>
            </a:pPr>
            <a:r>
              <a:rPr kumimoji="0" lang="zh-CN" altLang="en-US" sz="1050" b="0" i="0" u="none" strike="noStrike" kern="1200" cap="none" spc="0" normalizeH="0" baseline="0" noProof="0" dirty="0">
                <a:ln>
                  <a:noFill/>
                </a:ln>
                <a:solidFill>
                  <a:schemeClr val="tx1">
                    <a:lumMod val="65000"/>
                    <a:lumOff val="35000"/>
                  </a:schemeClr>
                </a:solidFill>
                <a:effectLst/>
                <a:uLnTx/>
                <a:uFillTx/>
                <a:cs typeface="+mn-ea"/>
                <a:sym typeface="+mn-lt"/>
              </a:rPr>
              <a:t>您的内容打在这里，或者通过复制您的文本后，在此框中选择粘贴您的内容打在这里，或者通过复制您的文本后</a:t>
            </a:r>
            <a:endParaRPr kumimoji="0" lang="en-US" altLang="zh-CN" sz="105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115957" y="4780920"/>
            <a:ext cx="2726592" cy="261610"/>
          </a:xfrm>
          <a:prstGeom prst="rect">
            <a:avLst/>
          </a:prstGeom>
        </p:spPr>
        <p:txBody>
          <a:bodyPr wrap="square">
            <a:spAutoFit/>
          </a:bodyPr>
          <a:lstStyle/>
          <a:p>
            <a:pPr algn="r"/>
            <a:r>
              <a:rPr lang="zh-CN" altLang="en-US" sz="1050" dirty="0">
                <a:solidFill>
                  <a:srgbClr val="495589"/>
                </a:solidFill>
                <a:cs typeface="+mn-ea"/>
                <a:sym typeface="+mn-lt"/>
              </a:rPr>
              <a:t>信息科学技术学院 </a:t>
            </a:r>
            <a:r>
              <a:rPr lang="en-US" altLang="zh-CN" sz="1050" dirty="0">
                <a:solidFill>
                  <a:srgbClr val="495589"/>
                </a:solidFill>
                <a:cs typeface="+mn-ea"/>
                <a:sym typeface="+mn-lt"/>
              </a:rPr>
              <a:t>20XX</a:t>
            </a:r>
            <a:r>
              <a:rPr lang="zh-CN" altLang="en-US" sz="1050" dirty="0">
                <a:solidFill>
                  <a:srgbClr val="495589"/>
                </a:solidFill>
                <a:cs typeface="+mn-ea"/>
                <a:sym typeface="+mn-lt"/>
              </a:rPr>
              <a:t>级 </a:t>
            </a:r>
            <a:r>
              <a:rPr lang="en-US" altLang="zh-CN" sz="1050" dirty="0">
                <a:solidFill>
                  <a:srgbClr val="495589"/>
                </a:solidFill>
                <a:cs typeface="+mn-ea"/>
                <a:sym typeface="+mn-lt"/>
              </a:rPr>
              <a:t>4</a:t>
            </a:r>
            <a:r>
              <a:rPr lang="zh-CN" altLang="en-US" sz="1050" dirty="0">
                <a:solidFill>
                  <a:srgbClr val="495589"/>
                </a:solidFill>
                <a:cs typeface="+mn-ea"/>
                <a:sym typeface="+mn-lt"/>
              </a:rPr>
              <a:t>班</a:t>
            </a:r>
            <a:endParaRPr lang="zh-CN" altLang="en-US" sz="1050" dirty="0">
              <a:solidFill>
                <a:srgbClr val="495589"/>
              </a:solidFill>
              <a:cs typeface="+mn-ea"/>
              <a:sym typeface="+mn-lt"/>
            </a:endParaRPr>
          </a:p>
        </p:txBody>
      </p:sp>
      <p:cxnSp>
        <p:nvCxnSpPr>
          <p:cNvPr id="10" name="直接连接符 9"/>
          <p:cNvCxnSpPr/>
          <p:nvPr/>
        </p:nvCxnSpPr>
        <p:spPr>
          <a:xfrm>
            <a:off x="351690" y="392584"/>
            <a:ext cx="32043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03175" y="277168"/>
            <a:ext cx="1078730" cy="230832"/>
          </a:xfrm>
          <a:prstGeom prst="rect">
            <a:avLst/>
          </a:prstGeom>
        </p:spPr>
        <p:txBody>
          <a:bodyPr wrap="square">
            <a:spAutoFit/>
          </a:bodyPr>
          <a:lstStyle/>
          <a:p>
            <a:pPr algn="dist"/>
            <a:r>
              <a:rPr lang="en-US" altLang="zh-CN" sz="900" dirty="0">
                <a:solidFill>
                  <a:schemeClr val="bg1"/>
                </a:solidFill>
                <a:cs typeface="+mn-ea"/>
                <a:sym typeface="+mn-lt"/>
              </a:rPr>
              <a:t>XX</a:t>
            </a:r>
            <a:r>
              <a:rPr lang="zh-CN" altLang="en-US" sz="900" dirty="0">
                <a:solidFill>
                  <a:schemeClr val="bg1"/>
                </a:solidFill>
                <a:cs typeface="+mn-ea"/>
                <a:sym typeface="+mn-lt"/>
              </a:rPr>
              <a:t>大学</a:t>
            </a:r>
            <a:endParaRPr lang="en-US" altLang="zh-CN" sz="900" dirty="0">
              <a:solidFill>
                <a:schemeClr val="bg1"/>
              </a:solidFill>
              <a:cs typeface="+mn-ea"/>
              <a:sym typeface="+mn-lt"/>
            </a:endParaRPr>
          </a:p>
        </p:txBody>
      </p:sp>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978940" y="1727204"/>
            <a:ext cx="7186121" cy="1526724"/>
            <a:chOff x="1151056" y="1727204"/>
            <a:chExt cx="7186121" cy="1526724"/>
          </a:xfrm>
        </p:grpSpPr>
        <p:sp>
          <p:nvSpPr>
            <p:cNvPr id="20" name="矩形 19"/>
            <p:cNvSpPr/>
            <p:nvPr/>
          </p:nvSpPr>
          <p:spPr bwMode="auto">
            <a:xfrm>
              <a:off x="2636798" y="2001240"/>
              <a:ext cx="3775393" cy="707886"/>
            </a:xfrm>
            <a:prstGeom prst="rect">
              <a:avLst/>
            </a:prstGeom>
          </p:spPr>
          <p:txBody>
            <a:bodyPr wrap="none">
              <a:spAutoFit/>
            </a:bodyPr>
            <a:lstStyle/>
            <a:p>
              <a:pPr>
                <a:defRPr/>
              </a:pPr>
              <a:r>
                <a:rPr lang="zh-CN" altLang="en-US" sz="4000" b="1" kern="100" dirty="0">
                  <a:solidFill>
                    <a:srgbClr val="495589"/>
                  </a:solidFill>
                  <a:cs typeface="+mn-ea"/>
                  <a:sym typeface="+mn-lt"/>
                </a:rPr>
                <a:t>论文总结与致谢</a:t>
              </a:r>
              <a:endParaRPr lang="zh-CN" altLang="en-US" sz="4000" b="1" kern="100" dirty="0">
                <a:solidFill>
                  <a:srgbClr val="495589"/>
                </a:solidFill>
                <a:cs typeface="+mn-ea"/>
                <a:sym typeface="+mn-lt"/>
              </a:endParaRPr>
            </a:p>
          </p:txBody>
        </p:sp>
        <p:sp>
          <p:nvSpPr>
            <p:cNvPr id="22" name="文本框 21"/>
            <p:cNvSpPr txBox="1"/>
            <p:nvPr/>
          </p:nvSpPr>
          <p:spPr>
            <a:xfrm>
              <a:off x="2654728" y="2697494"/>
              <a:ext cx="5682449" cy="556434"/>
            </a:xfrm>
            <a:prstGeom prst="rect">
              <a:avLst/>
            </a:prstGeom>
            <a:noFill/>
          </p:spPr>
          <p:txBody>
            <a:bodyPr wrap="square">
              <a:spAutoFit/>
            </a:bodyPr>
            <a:lstStyle>
              <a:defPPr>
                <a:defRPr lang="zh-CN"/>
              </a:defPPr>
              <a:lvl1pPr algn="ctr">
                <a:lnSpc>
                  <a:spcPct val="150000"/>
                </a:lnSpc>
                <a:defRPr kumimoji="0" sz="1050" b="0" i="0" u="none" strike="noStrike" kern="0" cap="none" spc="0" normalizeH="0" baseline="0">
                  <a:ln>
                    <a:noFill/>
                  </a:ln>
                  <a:solidFill>
                    <a:schemeClr val="tx1">
                      <a:lumMod val="50000"/>
                      <a:lumOff val="50000"/>
                    </a:schemeClr>
                  </a:solidFill>
                  <a:effectLst/>
                  <a:uLnTx/>
                  <a:uFillTx/>
                  <a:latin typeface="汉仪旗黑-50S" panose="00020600040101010101" charset="-122"/>
                  <a:ea typeface="汉仪旗黑-50S" panose="00020600040101010101" charset="-122"/>
                  <a:cs typeface="汉仪旗黑-50S" panose="00020600040101010101" charset="-122"/>
                </a:defRPr>
              </a:lvl1pPr>
            </a:lstStyle>
            <a:p>
              <a:pPr algn="l"/>
              <a:r>
                <a:rPr lang="zh-CN" altLang="en-US" dirty="0">
                  <a:latin typeface="+mn-lt"/>
                  <a:ea typeface="+mn-ea"/>
                  <a:cs typeface="+mn-ea"/>
                  <a:sym typeface="+mn-lt"/>
                </a:rPr>
                <a:t>您的内容打在这里，或者通过复制您的文本后，在此框中选择粘贴，并选择只保留文字，建议使用黑体字体。您的内容打在这里，或者通过复制您的文本后</a:t>
              </a:r>
              <a:endParaRPr lang="zh-CN" altLang="en-US" dirty="0">
                <a:latin typeface="+mn-lt"/>
                <a:ea typeface="+mn-ea"/>
                <a:cs typeface="+mn-ea"/>
                <a:sym typeface="+mn-lt"/>
              </a:endParaRPr>
            </a:p>
          </p:txBody>
        </p:sp>
        <p:sp>
          <p:nvSpPr>
            <p:cNvPr id="23" name="矩形 22"/>
            <p:cNvSpPr/>
            <p:nvPr/>
          </p:nvSpPr>
          <p:spPr>
            <a:xfrm>
              <a:off x="2680566" y="1727204"/>
              <a:ext cx="1665841"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65000"/>
                      <a:lumOff val="35000"/>
                    </a:schemeClr>
                  </a:solidFill>
                  <a:cs typeface="+mn-ea"/>
                  <a:sym typeface="+mn-lt"/>
                </a:rPr>
                <a:t>Paper Summary And Thanks</a:t>
              </a:r>
              <a:endParaRPr lang="en-US" altLang="zh-CN" sz="900" dirty="0">
                <a:solidFill>
                  <a:schemeClr val="tx1">
                    <a:lumMod val="65000"/>
                    <a:lumOff val="35000"/>
                  </a:schemeClr>
                </a:solidFill>
                <a:cs typeface="+mn-ea"/>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04</a:t>
                </a:r>
                <a:endParaRPr lang="zh-CN" altLang="en-US" sz="5400" dirty="0">
                  <a:latin typeface="+mn-lt"/>
                  <a:ea typeface="+mn-ea"/>
                  <a:cs typeface="+mn-ea"/>
                  <a:sym typeface="+mn-lt"/>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581984" y="141873"/>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论文总结与致谢</a:t>
            </a:r>
            <a:endParaRPr lang="zh-CN" altLang="en-US" dirty="0">
              <a:sym typeface="+mn-lt"/>
            </a:endParaRPr>
          </a:p>
        </p:txBody>
      </p:sp>
      <p:sp>
        <p:nvSpPr>
          <p:cNvPr id="28" name="矩形 27"/>
          <p:cNvSpPr/>
          <p:nvPr/>
        </p:nvSpPr>
        <p:spPr>
          <a:xfrm>
            <a:off x="3848885" y="508000"/>
            <a:ext cx="1446229" cy="215444"/>
          </a:xfrm>
          <a:prstGeom prst="rect">
            <a:avLst/>
          </a:prstGeom>
        </p:spPr>
        <p:txBody>
          <a:bodyPr wrap="none">
            <a:spAutoFit/>
          </a:bodyPr>
          <a:lstStyle/>
          <a:p>
            <a:pPr lvl="0" algn="ctr" fontAlgn="base">
              <a:spcBef>
                <a:spcPct val="0"/>
              </a:spcBef>
              <a:spcAft>
                <a:spcPct val="0"/>
              </a:spcAft>
              <a:defRPr/>
            </a:pPr>
            <a:r>
              <a:rPr lang="en-US" altLang="zh-CN" sz="800" dirty="0">
                <a:solidFill>
                  <a:schemeClr val="tx1">
                    <a:lumMod val="50000"/>
                    <a:lumOff val="50000"/>
                  </a:schemeClr>
                </a:solidFill>
                <a:cs typeface="+mn-ea"/>
                <a:sym typeface="+mn-lt"/>
              </a:rPr>
              <a:t>Paper summary and thanks</a:t>
            </a:r>
            <a:endParaRPr lang="en-US" altLang="zh-CN" sz="800" dirty="0">
              <a:solidFill>
                <a:schemeClr val="tx1">
                  <a:lumMod val="50000"/>
                  <a:lumOff val="50000"/>
                </a:schemeClr>
              </a:solidFill>
              <a:cs typeface="+mn-ea"/>
              <a:sym typeface="+mn-lt"/>
            </a:endParaRPr>
          </a:p>
        </p:txBody>
      </p:sp>
      <p:grpSp>
        <p:nvGrpSpPr>
          <p:cNvPr id="5" name="组合 4"/>
          <p:cNvGrpSpPr/>
          <p:nvPr/>
        </p:nvGrpSpPr>
        <p:grpSpPr>
          <a:xfrm>
            <a:off x="443754" y="1451913"/>
            <a:ext cx="4000500" cy="1307727"/>
            <a:chOff x="443754" y="1264023"/>
            <a:chExt cx="4000500" cy="1307727"/>
          </a:xfrm>
        </p:grpSpPr>
        <p:sp>
          <p:nvSpPr>
            <p:cNvPr id="4" name="矩形: 圆角 3"/>
            <p:cNvSpPr/>
            <p:nvPr/>
          </p:nvSpPr>
          <p:spPr>
            <a:xfrm>
              <a:off x="443754" y="1264023"/>
              <a:ext cx="4000500" cy="13077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椭圆 1"/>
            <p:cNvSpPr/>
            <p:nvPr/>
          </p:nvSpPr>
          <p:spPr>
            <a:xfrm>
              <a:off x="682439" y="1467410"/>
              <a:ext cx="900953" cy="9009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5" name="文本框 34" descr="e7d195523061f1c09e9d68d7cf438b91ef959ecb14fc25d26BBA7F7DBC18E55DFF4014AF651F0BF2569D4B6C1DA7F1A4683A481403BD872FC687266AD13265C1DE7C373772FD8728ABDD69ADD03BFF5BE2862BC891DBB79E3596FAE49742D9D7EC5EA3BB8EA40E97FC7D6CA729A9FC860B9E09D4912BA69676A88843FA1779BC74D3932D1483B4700E04AAF80173AFB7"/>
            <p:cNvSpPr txBox="1"/>
            <p:nvPr/>
          </p:nvSpPr>
          <p:spPr>
            <a:xfrm>
              <a:off x="1710766" y="1390068"/>
              <a:ext cx="1005403" cy="338554"/>
            </a:xfrm>
            <a:prstGeom prst="rect">
              <a:avLst/>
            </a:prstGeom>
          </p:spPr>
          <p:txBody>
            <a:bodyPr wrap="none">
              <a:spAutoFit/>
            </a:bodyPr>
            <a:lstStyle>
              <a:defPPr>
                <a:defRPr lang="en-US"/>
              </a:defPPr>
              <a:lvl1pPr marR="0" lvl="0" indent="0" algn="ctr" fontAlgn="auto">
                <a:lnSpc>
                  <a:spcPct val="100000"/>
                </a:lnSpc>
                <a:spcBef>
                  <a:spcPts val="0"/>
                </a:spcBef>
                <a:spcAft>
                  <a:spcPts val="0"/>
                </a:spcAft>
                <a:buClrTx/>
                <a:buSzTx/>
                <a:buFontTx/>
                <a:buNone/>
                <a:defRPr kumimoji="0" sz="2000" b="1" i="0" u="none" strike="noStrike" cap="none" spc="0" normalizeH="0" baseline="0">
                  <a:ln>
                    <a:noFill/>
                  </a:ln>
                  <a:gradFill>
                    <a:gsLst>
                      <a:gs pos="0">
                        <a:schemeClr val="bg1"/>
                      </a:gs>
                      <a:gs pos="100000">
                        <a:srgbClr val="E9CAFE"/>
                      </a:gs>
                    </a:gsLst>
                    <a:lin ang="5400000" scaled="1"/>
                  </a:gradFill>
                  <a:effectLst/>
                  <a:uLnTx/>
                  <a:uFillTx/>
                  <a:latin typeface="+mj-ea"/>
                  <a:ea typeface="+mj-ea"/>
                </a:defRPr>
              </a:lvl1pPr>
            </a:lstStyle>
            <a:p>
              <a:pPr algn="l"/>
              <a:r>
                <a:rPr lang="zh-CN" altLang="en-US" sz="1600" b="0" dirty="0">
                  <a:solidFill>
                    <a:schemeClr val="bg1"/>
                  </a:solidFill>
                  <a:latin typeface="+mn-lt"/>
                  <a:ea typeface="+mn-ea"/>
                  <a:cs typeface="+mn-ea"/>
                  <a:sym typeface="+mn-lt"/>
                </a:rPr>
                <a:t>亮点之处</a:t>
              </a:r>
              <a:endParaRPr lang="zh-CN" altLang="en-US" sz="1600" b="0" dirty="0">
                <a:solidFill>
                  <a:schemeClr val="bg1"/>
                </a:solidFill>
                <a:latin typeface="+mn-lt"/>
                <a:ea typeface="+mn-ea"/>
                <a:cs typeface="+mn-ea"/>
                <a:sym typeface="+mn-lt"/>
              </a:endParaRPr>
            </a:p>
          </p:txBody>
        </p:sp>
        <p:sp>
          <p:nvSpPr>
            <p:cNvPr id="36" name="矩形 35" descr="e7d195523061f1c09e9d68d7cf438b91ef959ecb14fc25d26BBA7F7DBC18E55DFF4014AF651F0BF2569D4B6C1DA7F1A4683A481403BD872FC687266AD13265C1DE7C373772FD8728ABDD69ADD03BFF5BE2862BC891DBB79E3596FAE49742D9D7EC5EA3BB8EA40E97FC7D6CA729A9FC860B9E09D4912BA69676A88843FA1779BC74D3932D1483B4700E04AAF80173AFB7"/>
            <p:cNvSpPr/>
            <p:nvPr/>
          </p:nvSpPr>
          <p:spPr>
            <a:xfrm>
              <a:off x="1710766" y="1680906"/>
              <a:ext cx="2548589" cy="798808"/>
            </a:xfrm>
            <a:prstGeom prst="rect">
              <a:avLst/>
            </a:prstGeom>
          </p:spPr>
          <p:txBody>
            <a:bodyPr wrap="square">
              <a:spAutoFit/>
            </a:bodyPr>
            <a:lstStyle/>
            <a:p>
              <a:pPr fontAlgn="base">
                <a:lnSpc>
                  <a:spcPct val="150000"/>
                </a:lnSpc>
                <a:spcBef>
                  <a:spcPct val="0"/>
                </a:spcBef>
                <a:spcAft>
                  <a:spcPct val="0"/>
                </a:spcAft>
                <a:defRPr/>
              </a:pPr>
              <a:r>
                <a:rPr kumimoji="0" lang="zh-CN" altLang="en-US" sz="1050" b="0" i="0" u="none" strike="noStrike" kern="1200" cap="none" spc="0" normalizeH="0" baseline="0" noProof="0" dirty="0">
                  <a:ln>
                    <a:noFill/>
                  </a:ln>
                  <a:solidFill>
                    <a:schemeClr val="bg1"/>
                  </a:solidFill>
                  <a:effectLst/>
                  <a:uLnTx/>
                  <a:uFillTx/>
                  <a:cs typeface="+mn-ea"/>
                  <a:sym typeface="+mn-lt"/>
                </a:rPr>
                <a:t>您的内容打在这里，或者通过复制您的文本后，在此框中选择粘贴您的内容打在这里，或者通过复制您的文本后</a:t>
              </a:r>
              <a:endParaRPr kumimoji="0" lang="en-US" altLang="zh-CN" sz="1050" b="0" i="0" u="none" strike="noStrike" kern="1200" cap="none" spc="0" normalizeH="0" baseline="0" noProof="0" dirty="0">
                <a:ln>
                  <a:noFill/>
                </a:ln>
                <a:solidFill>
                  <a:schemeClr val="bg1"/>
                </a:solidFill>
                <a:effectLst/>
                <a:uLnTx/>
                <a:uFillTx/>
                <a:cs typeface="+mn-ea"/>
                <a:sym typeface="+mn-lt"/>
              </a:endParaRPr>
            </a:p>
          </p:txBody>
        </p:sp>
      </p:grpSp>
      <p:grpSp>
        <p:nvGrpSpPr>
          <p:cNvPr id="37" name="组合 36"/>
          <p:cNvGrpSpPr/>
          <p:nvPr/>
        </p:nvGrpSpPr>
        <p:grpSpPr>
          <a:xfrm>
            <a:off x="4752708" y="1451913"/>
            <a:ext cx="4000500" cy="1307727"/>
            <a:chOff x="443754" y="1264023"/>
            <a:chExt cx="4000500" cy="1307727"/>
          </a:xfrm>
        </p:grpSpPr>
        <p:sp>
          <p:nvSpPr>
            <p:cNvPr id="38" name="矩形: 圆角 37"/>
            <p:cNvSpPr/>
            <p:nvPr/>
          </p:nvSpPr>
          <p:spPr>
            <a:xfrm>
              <a:off x="443754" y="1264023"/>
              <a:ext cx="4000500" cy="1307727"/>
            </a:xfrm>
            <a:prstGeom prst="roundRect">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9" name="椭圆 38"/>
            <p:cNvSpPr/>
            <p:nvPr/>
          </p:nvSpPr>
          <p:spPr>
            <a:xfrm>
              <a:off x="682439" y="1467410"/>
              <a:ext cx="900953" cy="9009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0" name="文本框 39" descr="e7d195523061f1c09e9d68d7cf438b91ef959ecb14fc25d26BBA7F7DBC18E55DFF4014AF651F0BF2569D4B6C1DA7F1A4683A481403BD872FC687266AD13265C1DE7C373772FD8728ABDD69ADD03BFF5BE2862BC891DBB79E3596FAE49742D9D7EC5EA3BB8EA40E97FC7D6CA729A9FC860B9E09D4912BA69676A88843FA1779BC74D3932D1483B4700E04AAF80173AFB7"/>
            <p:cNvSpPr txBox="1"/>
            <p:nvPr/>
          </p:nvSpPr>
          <p:spPr>
            <a:xfrm>
              <a:off x="1710766" y="1390068"/>
              <a:ext cx="1005403" cy="338554"/>
            </a:xfrm>
            <a:prstGeom prst="rect">
              <a:avLst/>
            </a:prstGeom>
          </p:spPr>
          <p:txBody>
            <a:bodyPr wrap="none">
              <a:spAutoFit/>
            </a:bodyPr>
            <a:lstStyle>
              <a:defPPr>
                <a:defRPr lang="en-US"/>
              </a:defPPr>
              <a:lvl1pPr marR="0" lvl="0" indent="0" algn="ctr" fontAlgn="auto">
                <a:lnSpc>
                  <a:spcPct val="100000"/>
                </a:lnSpc>
                <a:spcBef>
                  <a:spcPts val="0"/>
                </a:spcBef>
                <a:spcAft>
                  <a:spcPts val="0"/>
                </a:spcAft>
                <a:buClrTx/>
                <a:buSzTx/>
                <a:buFontTx/>
                <a:buNone/>
                <a:defRPr kumimoji="0" sz="2000" b="1" i="0" u="none" strike="noStrike" cap="none" spc="0" normalizeH="0" baseline="0">
                  <a:ln>
                    <a:noFill/>
                  </a:ln>
                  <a:gradFill>
                    <a:gsLst>
                      <a:gs pos="0">
                        <a:schemeClr val="bg1"/>
                      </a:gs>
                      <a:gs pos="100000">
                        <a:srgbClr val="E9CAFE"/>
                      </a:gs>
                    </a:gsLst>
                    <a:lin ang="5400000" scaled="1"/>
                  </a:gradFill>
                  <a:effectLst/>
                  <a:uLnTx/>
                  <a:uFillTx/>
                  <a:latin typeface="+mj-ea"/>
                  <a:ea typeface="+mj-ea"/>
                </a:defRPr>
              </a:lvl1pPr>
            </a:lstStyle>
            <a:p>
              <a:pPr algn="l"/>
              <a:r>
                <a:rPr lang="zh-CN" altLang="en-US" sz="1600" b="0" dirty="0">
                  <a:solidFill>
                    <a:schemeClr val="bg1"/>
                  </a:solidFill>
                  <a:latin typeface="+mn-lt"/>
                  <a:ea typeface="+mn-ea"/>
                  <a:cs typeface="+mn-ea"/>
                  <a:sym typeface="+mn-lt"/>
                </a:rPr>
                <a:t>不足之处</a:t>
              </a:r>
              <a:endParaRPr lang="zh-CN" altLang="en-US" sz="1600" b="0" dirty="0">
                <a:solidFill>
                  <a:schemeClr val="bg1"/>
                </a:solidFill>
                <a:latin typeface="+mn-lt"/>
                <a:ea typeface="+mn-ea"/>
                <a:cs typeface="+mn-ea"/>
                <a:sym typeface="+mn-lt"/>
              </a:endParaRPr>
            </a:p>
          </p:txBody>
        </p:sp>
        <p:sp>
          <p:nvSpPr>
            <p:cNvPr id="41" name="矩形 40" descr="e7d195523061f1c09e9d68d7cf438b91ef959ecb14fc25d26BBA7F7DBC18E55DFF4014AF651F0BF2569D4B6C1DA7F1A4683A481403BD872FC687266AD13265C1DE7C373772FD8728ABDD69ADD03BFF5BE2862BC891DBB79E3596FAE49742D9D7EC5EA3BB8EA40E97FC7D6CA729A9FC860B9E09D4912BA69676A88843FA1779BC74D3932D1483B4700E04AAF80173AFB7"/>
            <p:cNvSpPr/>
            <p:nvPr/>
          </p:nvSpPr>
          <p:spPr>
            <a:xfrm>
              <a:off x="1710766" y="1680906"/>
              <a:ext cx="2548589" cy="798808"/>
            </a:xfrm>
            <a:prstGeom prst="rect">
              <a:avLst/>
            </a:prstGeom>
          </p:spPr>
          <p:txBody>
            <a:bodyPr wrap="square">
              <a:spAutoFit/>
            </a:bodyPr>
            <a:lstStyle/>
            <a:p>
              <a:pPr fontAlgn="base">
                <a:lnSpc>
                  <a:spcPct val="150000"/>
                </a:lnSpc>
                <a:spcBef>
                  <a:spcPct val="0"/>
                </a:spcBef>
                <a:spcAft>
                  <a:spcPct val="0"/>
                </a:spcAft>
                <a:defRPr/>
              </a:pPr>
              <a:r>
                <a:rPr kumimoji="0" lang="zh-CN" altLang="en-US" sz="1050" b="0" i="0" u="none" strike="noStrike" kern="1200" cap="none" spc="0" normalizeH="0" baseline="0" noProof="0" dirty="0">
                  <a:ln>
                    <a:noFill/>
                  </a:ln>
                  <a:solidFill>
                    <a:schemeClr val="bg1"/>
                  </a:solidFill>
                  <a:effectLst/>
                  <a:uLnTx/>
                  <a:uFillTx/>
                  <a:cs typeface="+mn-ea"/>
                  <a:sym typeface="+mn-lt"/>
                </a:rPr>
                <a:t>您的内容打在这里，或者通过复制您的文本后，在此框中选择粘贴您的内容打在这里，或者通过复制您的文本后</a:t>
              </a:r>
              <a:endParaRPr kumimoji="0" lang="en-US" altLang="zh-CN" sz="1050" b="0" i="0" u="none" strike="noStrike" kern="1200" cap="none" spc="0" normalizeH="0" baseline="0" noProof="0" dirty="0">
                <a:ln>
                  <a:noFill/>
                </a:ln>
                <a:solidFill>
                  <a:schemeClr val="bg1"/>
                </a:solidFill>
                <a:effectLst/>
                <a:uLnTx/>
                <a:uFillTx/>
                <a:cs typeface="+mn-ea"/>
                <a:sym typeface="+mn-lt"/>
              </a:endParaRPr>
            </a:p>
          </p:txBody>
        </p:sp>
      </p:grpSp>
      <p:sp>
        <p:nvSpPr>
          <p:cNvPr id="42" name="AutoShape 112"/>
          <p:cNvSpPr/>
          <p:nvPr/>
        </p:nvSpPr>
        <p:spPr bwMode="auto">
          <a:xfrm>
            <a:off x="5188319" y="1845985"/>
            <a:ext cx="506090" cy="503862"/>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E38730"/>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grpSp>
        <p:nvGrpSpPr>
          <p:cNvPr id="43" name="组合 42"/>
          <p:cNvGrpSpPr/>
          <p:nvPr/>
        </p:nvGrpSpPr>
        <p:grpSpPr>
          <a:xfrm>
            <a:off x="892242" y="1864554"/>
            <a:ext cx="504409" cy="504409"/>
            <a:chOff x="1288657" y="2245524"/>
            <a:chExt cx="404076" cy="404076"/>
          </a:xfrm>
          <a:solidFill>
            <a:schemeClr val="accent1"/>
          </a:solidFill>
        </p:grpSpPr>
        <p:sp>
          <p:nvSpPr>
            <p:cNvPr id="44" name="AutoShape 126"/>
            <p:cNvSpPr/>
            <p:nvPr/>
          </p:nvSpPr>
          <p:spPr bwMode="auto">
            <a:xfrm flipH="1">
              <a:off x="1288657" y="2245524"/>
              <a:ext cx="404076" cy="4040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45" name="AutoShape 127"/>
            <p:cNvSpPr/>
            <p:nvPr/>
          </p:nvSpPr>
          <p:spPr bwMode="auto">
            <a:xfrm flipH="1">
              <a:off x="1433710" y="2308379"/>
              <a:ext cx="95322" cy="946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grpSp>
      <p:sp>
        <p:nvSpPr>
          <p:cNvPr id="46" name="矩形 45"/>
          <p:cNvSpPr/>
          <p:nvPr/>
        </p:nvSpPr>
        <p:spPr>
          <a:xfrm>
            <a:off x="663300" y="3143434"/>
            <a:ext cx="7817400" cy="798808"/>
          </a:xfrm>
          <a:prstGeom prst="rect">
            <a:avLst/>
          </a:prstGeom>
        </p:spPr>
        <p:txBody>
          <a:bodyPr wrap="square">
            <a:spAutoFit/>
          </a:bodyPr>
          <a:lstStyle/>
          <a:p>
            <a:pPr algn="ctr">
              <a:lnSpc>
                <a:spcPct val="150000"/>
              </a:lnSpc>
              <a:spcBef>
                <a:spcPts val="600"/>
              </a:spcBef>
            </a:pPr>
            <a:r>
              <a:rPr lang="zh-CN" altLang="en-US" sz="1050" dirty="0">
                <a:solidFill>
                  <a:schemeClr val="tx1">
                    <a:lumMod val="50000"/>
                    <a:lumOff val="50000"/>
                  </a:schemeClr>
                </a:solidFill>
                <a:cs typeface="+mn-ea"/>
                <a:sym typeface="+mn-lt"/>
              </a:rPr>
              <a:t>您的内容打在这里，或者通过复制您的文本后，在此框中选择粘贴，并选择只保留文字，建议使用黑体字体。您的内容打在这里，或者通过复制您的文本后您的内容打在这里，或者通过复制您的文本后，在此框中选择粘贴，并选择只保留文字，建议使用黑体字体。在此框中选择粘贴，并选择只保留文字，建议使用黑体字体。</a:t>
            </a:r>
            <a:endParaRPr lang="zh-CN" altLang="en-US" sz="1050" dirty="0">
              <a:solidFill>
                <a:schemeClr val="tx1">
                  <a:lumMod val="50000"/>
                  <a:lumOff val="50000"/>
                </a:schemeClr>
              </a:solidFill>
              <a:cs typeface="+mn-ea"/>
              <a:sym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581984" y="141873"/>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研究方法及过程</a:t>
            </a:r>
            <a:endParaRPr lang="zh-CN" altLang="en-US" dirty="0">
              <a:sym typeface="+mn-lt"/>
            </a:endParaRPr>
          </a:p>
        </p:txBody>
      </p:sp>
      <p:sp>
        <p:nvSpPr>
          <p:cNvPr id="28" name="矩形 27"/>
          <p:cNvSpPr/>
          <p:nvPr/>
        </p:nvSpPr>
        <p:spPr>
          <a:xfrm>
            <a:off x="3776750" y="508000"/>
            <a:ext cx="1590499" cy="215444"/>
          </a:xfrm>
          <a:prstGeom prst="rect">
            <a:avLst/>
          </a:prstGeom>
        </p:spPr>
        <p:txBody>
          <a:bodyPr wrap="none">
            <a:spAutoFit/>
          </a:bodyPr>
          <a:lstStyle/>
          <a:p>
            <a:pPr lvl="0" algn="ctr" fontAlgn="base">
              <a:spcBef>
                <a:spcPct val="0"/>
              </a:spcBef>
              <a:spcAft>
                <a:spcPct val="0"/>
              </a:spcAft>
              <a:defRPr/>
            </a:pPr>
            <a:r>
              <a:rPr lang="en-US" altLang="zh-CN" sz="800" dirty="0">
                <a:solidFill>
                  <a:schemeClr val="tx1">
                    <a:lumMod val="50000"/>
                    <a:lumOff val="50000"/>
                  </a:schemeClr>
                </a:solidFill>
                <a:cs typeface="+mn-ea"/>
                <a:sym typeface="+mn-lt"/>
              </a:rPr>
              <a:t>Research method and process</a:t>
            </a:r>
            <a:endParaRPr lang="en-US" altLang="zh-CN" sz="800" dirty="0">
              <a:solidFill>
                <a:schemeClr val="tx1">
                  <a:lumMod val="50000"/>
                  <a:lumOff val="50000"/>
                </a:schemeClr>
              </a:solidFill>
              <a:cs typeface="+mn-ea"/>
              <a:sym typeface="+mn-lt"/>
            </a:endParaRPr>
          </a:p>
        </p:txBody>
      </p:sp>
      <p:sp>
        <p:nvSpPr>
          <p:cNvPr id="13" name="泪滴形 12"/>
          <p:cNvSpPr/>
          <p:nvPr/>
        </p:nvSpPr>
        <p:spPr>
          <a:xfrm>
            <a:off x="3412433" y="2831537"/>
            <a:ext cx="1113915" cy="1113916"/>
          </a:xfrm>
          <a:prstGeom prst="teardrop">
            <a:avLst/>
          </a:prstGeom>
          <a:solidFill>
            <a:srgbClr val="495589"/>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泪滴形 13"/>
          <p:cNvSpPr/>
          <p:nvPr/>
        </p:nvSpPr>
        <p:spPr>
          <a:xfrm flipV="1">
            <a:off x="3412433" y="1617188"/>
            <a:ext cx="1113915" cy="1113916"/>
          </a:xfrm>
          <a:prstGeom prst="teardrop">
            <a:avLst/>
          </a:prstGeom>
          <a:solidFill>
            <a:srgbClr val="E3873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泪滴形 14"/>
          <p:cNvSpPr/>
          <p:nvPr/>
        </p:nvSpPr>
        <p:spPr>
          <a:xfrm flipH="1">
            <a:off x="4617652" y="2840668"/>
            <a:ext cx="1113915" cy="1113916"/>
          </a:xfrm>
          <a:prstGeom prst="teardrop">
            <a:avLst/>
          </a:prstGeom>
          <a:solidFill>
            <a:srgbClr val="E3873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泪滴形 15"/>
          <p:cNvSpPr/>
          <p:nvPr/>
        </p:nvSpPr>
        <p:spPr>
          <a:xfrm flipH="1" flipV="1">
            <a:off x="4617652" y="1626319"/>
            <a:ext cx="1113915" cy="1113916"/>
          </a:xfrm>
          <a:prstGeom prst="teardrop">
            <a:avLst/>
          </a:prstGeom>
          <a:solidFill>
            <a:srgbClr val="495589"/>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7" name="组合 16"/>
          <p:cNvGrpSpPr/>
          <p:nvPr/>
        </p:nvGrpSpPr>
        <p:grpSpPr>
          <a:xfrm>
            <a:off x="3821420" y="3173616"/>
            <a:ext cx="403638" cy="405423"/>
            <a:chOff x="5394325" y="2859088"/>
            <a:chExt cx="358775" cy="360362"/>
          </a:xfrm>
          <a:solidFill>
            <a:schemeClr val="bg1"/>
          </a:solidFill>
        </p:grpSpPr>
        <p:sp>
          <p:nvSpPr>
            <p:cNvPr id="26"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29"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30"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31"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32"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33"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grpSp>
      <p:grpSp>
        <p:nvGrpSpPr>
          <p:cNvPr id="18" name="组合 17"/>
          <p:cNvGrpSpPr/>
          <p:nvPr/>
        </p:nvGrpSpPr>
        <p:grpSpPr>
          <a:xfrm>
            <a:off x="4915038" y="3191076"/>
            <a:ext cx="404076" cy="404076"/>
            <a:chOff x="5394312" y="2141343"/>
            <a:chExt cx="359165" cy="359165"/>
          </a:xfrm>
          <a:solidFill>
            <a:schemeClr val="bg1"/>
          </a:solidFill>
        </p:grpSpPr>
        <p:sp>
          <p:nvSpPr>
            <p:cNvPr id="23"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24"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25"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grpSp>
      <p:sp>
        <p:nvSpPr>
          <p:cNvPr id="19" name="AutoShape 112"/>
          <p:cNvSpPr/>
          <p:nvPr/>
        </p:nvSpPr>
        <p:spPr bwMode="auto">
          <a:xfrm>
            <a:off x="4939409" y="1987282"/>
            <a:ext cx="405423" cy="40363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grpSp>
        <p:nvGrpSpPr>
          <p:cNvPr id="20" name="组合 19"/>
          <p:cNvGrpSpPr/>
          <p:nvPr/>
        </p:nvGrpSpPr>
        <p:grpSpPr>
          <a:xfrm flipH="1">
            <a:off x="3796533" y="2003477"/>
            <a:ext cx="404076" cy="404076"/>
            <a:chOff x="2473104" y="2145028"/>
            <a:chExt cx="359165" cy="359165"/>
          </a:xfrm>
          <a:solidFill>
            <a:schemeClr val="bg1"/>
          </a:solidFill>
        </p:grpSpPr>
        <p:sp>
          <p:nvSpPr>
            <p:cNvPr id="21"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22"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grpSp>
      <p:sp>
        <p:nvSpPr>
          <p:cNvPr id="34" name="文本框 33"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txBox="1"/>
          <p:nvPr/>
        </p:nvSpPr>
        <p:spPr>
          <a:xfrm>
            <a:off x="1375082" y="1604371"/>
            <a:ext cx="1005403" cy="338554"/>
          </a:xfrm>
          <a:prstGeom prst="rect">
            <a:avLst/>
          </a:prstGeom>
        </p:spPr>
        <p:txBody>
          <a:bodyPr wrap="none">
            <a:spAutoFit/>
          </a:bodyPr>
          <a:lstStyle>
            <a:defPPr>
              <a:defRPr lang="en-US"/>
            </a:defPPr>
            <a:lvl1pPr algn="ctr">
              <a:defRPr sz="2000" b="1">
                <a:solidFill>
                  <a:srgbClr val="336FBC"/>
                </a:solidFill>
                <a:latin typeface="+mj-ea"/>
                <a:ea typeface="+mj-ea"/>
              </a:defRPr>
            </a:lvl1pPr>
          </a:lstStyle>
          <a:p>
            <a:r>
              <a:rPr lang="zh-CN" altLang="en-US" sz="1600" b="0" dirty="0">
                <a:solidFill>
                  <a:srgbClr val="495589"/>
                </a:solidFill>
                <a:latin typeface="+mn-lt"/>
                <a:ea typeface="+mn-ea"/>
                <a:cs typeface="+mn-ea"/>
                <a:sym typeface="+mn-lt"/>
              </a:rPr>
              <a:t>研究方法</a:t>
            </a:r>
            <a:endParaRPr lang="zh-CN" altLang="en-US" sz="1600" b="0" dirty="0">
              <a:solidFill>
                <a:srgbClr val="495589"/>
              </a:solidFill>
              <a:latin typeface="+mn-lt"/>
              <a:ea typeface="+mn-ea"/>
              <a:cs typeface="+mn-ea"/>
              <a:sym typeface="+mn-lt"/>
            </a:endParaRPr>
          </a:p>
        </p:txBody>
      </p:sp>
      <p:sp>
        <p:nvSpPr>
          <p:cNvPr id="35" name="矩形 34"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p:nvPr/>
        </p:nvSpPr>
        <p:spPr>
          <a:xfrm>
            <a:off x="620485" y="1890259"/>
            <a:ext cx="2514599" cy="798808"/>
          </a:xfrm>
          <a:prstGeom prst="rect">
            <a:avLst/>
          </a:prstGeom>
        </p:spPr>
        <p:txBody>
          <a:bodyPr wrap="square">
            <a:spAutoFit/>
          </a:bodyPr>
          <a:lstStyle/>
          <a:p>
            <a:pPr algn="ctr" fontAlgn="base">
              <a:lnSpc>
                <a:spcPct val="150000"/>
              </a:lnSpc>
              <a:spcBef>
                <a:spcPct val="0"/>
              </a:spcBef>
              <a:spcAft>
                <a:spcPct val="0"/>
              </a:spcAft>
              <a:defRPr/>
            </a:pPr>
            <a:r>
              <a:rPr kumimoji="0" lang="zh-CN" altLang="en-US" sz="1050" b="0" i="0" u="none" strike="noStrike" kern="1200" cap="none" spc="0" normalizeH="0" baseline="0" noProof="0" dirty="0">
                <a:ln>
                  <a:noFill/>
                </a:ln>
                <a:solidFill>
                  <a:schemeClr val="tx1">
                    <a:lumMod val="65000"/>
                    <a:lumOff val="35000"/>
                  </a:schemeClr>
                </a:solidFill>
                <a:effectLst/>
                <a:uLnTx/>
                <a:uFillTx/>
                <a:cs typeface="+mn-ea"/>
                <a:sym typeface="+mn-lt"/>
              </a:rPr>
              <a:t>您的内容打在这里，或者通过复制您的文本后，在此框中选择粘贴，并选择只保留文字，建议使用黑体字体。</a:t>
            </a:r>
            <a:endParaRPr lang="en-US" altLang="zh-CN" sz="1050" dirty="0">
              <a:solidFill>
                <a:schemeClr val="tx1">
                  <a:lumMod val="65000"/>
                  <a:lumOff val="35000"/>
                </a:schemeClr>
              </a:solidFill>
              <a:cs typeface="+mn-ea"/>
              <a:sym typeface="+mn-lt"/>
            </a:endParaRPr>
          </a:p>
        </p:txBody>
      </p:sp>
      <p:sp>
        <p:nvSpPr>
          <p:cNvPr id="36" name="文本框 35"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txBox="1"/>
          <p:nvPr/>
        </p:nvSpPr>
        <p:spPr>
          <a:xfrm>
            <a:off x="1366373" y="3023869"/>
            <a:ext cx="1005403" cy="338554"/>
          </a:xfrm>
          <a:prstGeom prst="rect">
            <a:avLst/>
          </a:prstGeom>
        </p:spPr>
        <p:txBody>
          <a:bodyPr wrap="none">
            <a:spAutoFit/>
          </a:bodyPr>
          <a:lstStyle>
            <a:defPPr>
              <a:defRPr lang="en-US"/>
            </a:defPPr>
            <a:lvl1pPr algn="ctr">
              <a:defRPr sz="2000" b="1">
                <a:solidFill>
                  <a:srgbClr val="336FBC"/>
                </a:solidFill>
                <a:latin typeface="+mj-ea"/>
                <a:ea typeface="+mj-ea"/>
              </a:defRPr>
            </a:lvl1pPr>
          </a:lstStyle>
          <a:p>
            <a:r>
              <a:rPr lang="zh-CN" altLang="en-US" sz="1600" b="0" dirty="0">
                <a:solidFill>
                  <a:srgbClr val="495589"/>
                </a:solidFill>
                <a:latin typeface="+mn-lt"/>
                <a:ea typeface="+mn-ea"/>
                <a:cs typeface="+mn-ea"/>
                <a:sym typeface="+mn-lt"/>
              </a:rPr>
              <a:t>研究方法</a:t>
            </a:r>
            <a:endParaRPr lang="zh-CN" altLang="en-US" sz="1600" b="0" dirty="0">
              <a:solidFill>
                <a:srgbClr val="495589"/>
              </a:solidFill>
              <a:latin typeface="+mn-lt"/>
              <a:ea typeface="+mn-ea"/>
              <a:cs typeface="+mn-ea"/>
              <a:sym typeface="+mn-lt"/>
            </a:endParaRPr>
          </a:p>
        </p:txBody>
      </p:sp>
      <p:sp>
        <p:nvSpPr>
          <p:cNvPr id="37" name="矩形 36"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p:nvPr/>
        </p:nvSpPr>
        <p:spPr>
          <a:xfrm>
            <a:off x="611776" y="3309757"/>
            <a:ext cx="2514599" cy="798808"/>
          </a:xfrm>
          <a:prstGeom prst="rect">
            <a:avLst/>
          </a:prstGeom>
        </p:spPr>
        <p:txBody>
          <a:bodyPr wrap="square">
            <a:spAutoFit/>
          </a:bodyPr>
          <a:lstStyle/>
          <a:p>
            <a:pPr algn="ctr" fontAlgn="base">
              <a:lnSpc>
                <a:spcPct val="150000"/>
              </a:lnSpc>
              <a:spcBef>
                <a:spcPct val="0"/>
              </a:spcBef>
              <a:spcAft>
                <a:spcPct val="0"/>
              </a:spcAft>
              <a:defRPr/>
            </a:pPr>
            <a:r>
              <a:rPr kumimoji="0" lang="zh-CN" altLang="en-US" sz="1050" b="0" i="0" u="none" strike="noStrike" kern="1200" cap="none" spc="0" normalizeH="0" baseline="0" noProof="0" dirty="0">
                <a:ln>
                  <a:noFill/>
                </a:ln>
                <a:solidFill>
                  <a:schemeClr val="tx1">
                    <a:lumMod val="65000"/>
                    <a:lumOff val="35000"/>
                  </a:schemeClr>
                </a:solidFill>
                <a:effectLst/>
                <a:uLnTx/>
                <a:uFillTx/>
                <a:cs typeface="+mn-ea"/>
                <a:sym typeface="+mn-lt"/>
              </a:rPr>
              <a:t>您的内容打在这里，或者通过复制您的文本后，在此框中选择粘贴，并选择只保留文字，建议使用黑体字体。</a:t>
            </a:r>
            <a:endParaRPr lang="en-US" altLang="zh-CN" sz="1050" dirty="0">
              <a:solidFill>
                <a:schemeClr val="tx1">
                  <a:lumMod val="65000"/>
                  <a:lumOff val="35000"/>
                </a:schemeClr>
              </a:solidFill>
              <a:cs typeface="+mn-ea"/>
              <a:sym typeface="+mn-lt"/>
            </a:endParaRPr>
          </a:p>
        </p:txBody>
      </p:sp>
      <p:sp>
        <p:nvSpPr>
          <p:cNvPr id="38" name="文本框 37"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txBox="1"/>
          <p:nvPr/>
        </p:nvSpPr>
        <p:spPr>
          <a:xfrm>
            <a:off x="6791813" y="1613080"/>
            <a:ext cx="1005403" cy="338554"/>
          </a:xfrm>
          <a:prstGeom prst="rect">
            <a:avLst/>
          </a:prstGeom>
        </p:spPr>
        <p:txBody>
          <a:bodyPr wrap="none">
            <a:spAutoFit/>
          </a:bodyPr>
          <a:lstStyle>
            <a:defPPr>
              <a:defRPr lang="en-US"/>
            </a:defPPr>
            <a:lvl1pPr algn="ctr">
              <a:defRPr sz="2000" b="1">
                <a:solidFill>
                  <a:srgbClr val="336FBC"/>
                </a:solidFill>
                <a:latin typeface="+mj-ea"/>
                <a:ea typeface="+mj-ea"/>
              </a:defRPr>
            </a:lvl1pPr>
          </a:lstStyle>
          <a:p>
            <a:r>
              <a:rPr lang="zh-CN" altLang="en-US" sz="1600" b="0" dirty="0">
                <a:solidFill>
                  <a:srgbClr val="495589"/>
                </a:solidFill>
                <a:latin typeface="+mn-lt"/>
                <a:ea typeface="+mn-ea"/>
                <a:cs typeface="+mn-ea"/>
                <a:sym typeface="+mn-lt"/>
              </a:rPr>
              <a:t>研究方法</a:t>
            </a:r>
            <a:endParaRPr lang="zh-CN" altLang="en-US" sz="1600" b="0" dirty="0">
              <a:solidFill>
                <a:srgbClr val="495589"/>
              </a:solidFill>
              <a:latin typeface="+mn-lt"/>
              <a:ea typeface="+mn-ea"/>
              <a:cs typeface="+mn-ea"/>
              <a:sym typeface="+mn-lt"/>
            </a:endParaRPr>
          </a:p>
        </p:txBody>
      </p:sp>
      <p:sp>
        <p:nvSpPr>
          <p:cNvPr id="39" name="矩形 38"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p:nvPr/>
        </p:nvSpPr>
        <p:spPr>
          <a:xfrm>
            <a:off x="6037216" y="1898968"/>
            <a:ext cx="2514599" cy="798808"/>
          </a:xfrm>
          <a:prstGeom prst="rect">
            <a:avLst/>
          </a:prstGeom>
        </p:spPr>
        <p:txBody>
          <a:bodyPr wrap="square">
            <a:spAutoFit/>
          </a:bodyPr>
          <a:lstStyle/>
          <a:p>
            <a:pPr algn="ctr" fontAlgn="base">
              <a:lnSpc>
                <a:spcPct val="150000"/>
              </a:lnSpc>
              <a:spcBef>
                <a:spcPct val="0"/>
              </a:spcBef>
              <a:spcAft>
                <a:spcPct val="0"/>
              </a:spcAft>
              <a:defRPr/>
            </a:pPr>
            <a:r>
              <a:rPr kumimoji="0" lang="zh-CN" altLang="en-US" sz="1050" b="0" i="0" u="none" strike="noStrike" kern="1200" cap="none" spc="0" normalizeH="0" baseline="0" noProof="0" dirty="0">
                <a:ln>
                  <a:noFill/>
                </a:ln>
                <a:solidFill>
                  <a:schemeClr val="tx1">
                    <a:lumMod val="65000"/>
                    <a:lumOff val="35000"/>
                  </a:schemeClr>
                </a:solidFill>
                <a:effectLst/>
                <a:uLnTx/>
                <a:uFillTx/>
                <a:cs typeface="+mn-ea"/>
                <a:sym typeface="+mn-lt"/>
              </a:rPr>
              <a:t>您的内容打在这里，或者通过复制您的文本后，在此框中选择粘贴，并选择只保留文字，建议使用黑体字体。</a:t>
            </a:r>
            <a:endParaRPr lang="en-US" altLang="zh-CN" sz="1050" dirty="0">
              <a:solidFill>
                <a:schemeClr val="tx1">
                  <a:lumMod val="65000"/>
                  <a:lumOff val="35000"/>
                </a:schemeClr>
              </a:solidFill>
              <a:cs typeface="+mn-ea"/>
              <a:sym typeface="+mn-lt"/>
            </a:endParaRPr>
          </a:p>
        </p:txBody>
      </p:sp>
      <p:sp>
        <p:nvSpPr>
          <p:cNvPr id="40" name="文本框 39"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txBox="1"/>
          <p:nvPr/>
        </p:nvSpPr>
        <p:spPr>
          <a:xfrm>
            <a:off x="6783104" y="3032578"/>
            <a:ext cx="1005403" cy="338554"/>
          </a:xfrm>
          <a:prstGeom prst="rect">
            <a:avLst/>
          </a:prstGeom>
        </p:spPr>
        <p:txBody>
          <a:bodyPr wrap="none">
            <a:spAutoFit/>
          </a:bodyPr>
          <a:lstStyle>
            <a:defPPr>
              <a:defRPr lang="en-US"/>
            </a:defPPr>
            <a:lvl1pPr algn="ctr">
              <a:defRPr sz="2000" b="1">
                <a:solidFill>
                  <a:srgbClr val="336FBC"/>
                </a:solidFill>
                <a:latin typeface="+mj-ea"/>
                <a:ea typeface="+mj-ea"/>
              </a:defRPr>
            </a:lvl1pPr>
          </a:lstStyle>
          <a:p>
            <a:r>
              <a:rPr lang="zh-CN" altLang="en-US" sz="1600" b="0" dirty="0">
                <a:solidFill>
                  <a:srgbClr val="495589"/>
                </a:solidFill>
                <a:latin typeface="+mn-lt"/>
                <a:ea typeface="+mn-ea"/>
                <a:cs typeface="+mn-ea"/>
                <a:sym typeface="+mn-lt"/>
              </a:rPr>
              <a:t>研究方法</a:t>
            </a:r>
            <a:endParaRPr lang="zh-CN" altLang="en-US" sz="1600" b="0" dirty="0">
              <a:solidFill>
                <a:srgbClr val="495589"/>
              </a:solidFill>
              <a:latin typeface="+mn-lt"/>
              <a:ea typeface="+mn-ea"/>
              <a:cs typeface="+mn-ea"/>
              <a:sym typeface="+mn-lt"/>
            </a:endParaRPr>
          </a:p>
        </p:txBody>
      </p:sp>
      <p:sp>
        <p:nvSpPr>
          <p:cNvPr id="41" name="矩形 40"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p:nvPr/>
        </p:nvSpPr>
        <p:spPr>
          <a:xfrm>
            <a:off x="6028507" y="3318466"/>
            <a:ext cx="2514599" cy="798808"/>
          </a:xfrm>
          <a:prstGeom prst="rect">
            <a:avLst/>
          </a:prstGeom>
        </p:spPr>
        <p:txBody>
          <a:bodyPr wrap="square">
            <a:spAutoFit/>
          </a:bodyPr>
          <a:lstStyle/>
          <a:p>
            <a:pPr algn="ctr" fontAlgn="base">
              <a:lnSpc>
                <a:spcPct val="150000"/>
              </a:lnSpc>
              <a:spcBef>
                <a:spcPct val="0"/>
              </a:spcBef>
              <a:spcAft>
                <a:spcPct val="0"/>
              </a:spcAft>
              <a:defRPr/>
            </a:pPr>
            <a:r>
              <a:rPr kumimoji="0" lang="zh-CN" altLang="en-US" sz="1050" b="0" i="0" u="none" strike="noStrike" kern="1200" cap="none" spc="0" normalizeH="0" baseline="0" noProof="0" dirty="0">
                <a:ln>
                  <a:noFill/>
                </a:ln>
                <a:solidFill>
                  <a:schemeClr val="tx1">
                    <a:lumMod val="65000"/>
                    <a:lumOff val="35000"/>
                  </a:schemeClr>
                </a:solidFill>
                <a:effectLst/>
                <a:uLnTx/>
                <a:uFillTx/>
                <a:cs typeface="+mn-ea"/>
                <a:sym typeface="+mn-lt"/>
              </a:rPr>
              <a:t>您的内容打在这里，或者通过复制您的文本后，在此框中选择粘贴，并选择只保留文字，建议使用黑体字体。</a:t>
            </a:r>
            <a:endParaRPr lang="en-US" altLang="zh-CN" sz="1050" dirty="0">
              <a:solidFill>
                <a:schemeClr val="tx1">
                  <a:lumMod val="65000"/>
                  <a:lumOff val="35000"/>
                </a:schemeClr>
              </a:solidFill>
              <a:cs typeface="+mn-ea"/>
              <a:sym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581984" y="141873"/>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论文总结与致谢</a:t>
            </a:r>
            <a:endParaRPr lang="zh-CN" altLang="en-US" dirty="0">
              <a:sym typeface="+mn-lt"/>
            </a:endParaRPr>
          </a:p>
        </p:txBody>
      </p:sp>
      <p:sp>
        <p:nvSpPr>
          <p:cNvPr id="28" name="矩形 27"/>
          <p:cNvSpPr/>
          <p:nvPr/>
        </p:nvSpPr>
        <p:spPr>
          <a:xfrm>
            <a:off x="3848885" y="508000"/>
            <a:ext cx="1446229" cy="215444"/>
          </a:xfrm>
          <a:prstGeom prst="rect">
            <a:avLst/>
          </a:prstGeom>
        </p:spPr>
        <p:txBody>
          <a:bodyPr wrap="none">
            <a:spAutoFit/>
          </a:bodyPr>
          <a:lstStyle/>
          <a:p>
            <a:pPr lvl="0" algn="ctr" fontAlgn="base">
              <a:spcBef>
                <a:spcPct val="0"/>
              </a:spcBef>
              <a:spcAft>
                <a:spcPct val="0"/>
              </a:spcAft>
              <a:defRPr/>
            </a:pPr>
            <a:r>
              <a:rPr lang="en-US" altLang="zh-CN" sz="800" dirty="0">
                <a:solidFill>
                  <a:schemeClr val="tx1">
                    <a:lumMod val="50000"/>
                    <a:lumOff val="50000"/>
                  </a:schemeClr>
                </a:solidFill>
                <a:cs typeface="+mn-ea"/>
                <a:sym typeface="+mn-lt"/>
              </a:rPr>
              <a:t>Paper summary and thanks</a:t>
            </a:r>
            <a:endParaRPr lang="en-US" altLang="zh-CN" sz="800" dirty="0">
              <a:solidFill>
                <a:schemeClr val="tx1">
                  <a:lumMod val="50000"/>
                  <a:lumOff val="50000"/>
                </a:schemeClr>
              </a:solidFill>
              <a:cs typeface="+mn-ea"/>
              <a:sym typeface="+mn-lt"/>
            </a:endParaRPr>
          </a:p>
        </p:txBody>
      </p:sp>
      <p:sp>
        <p:nvSpPr>
          <p:cNvPr id="6" name="菱形 5"/>
          <p:cNvSpPr/>
          <p:nvPr/>
        </p:nvSpPr>
        <p:spPr>
          <a:xfrm>
            <a:off x="3288082" y="1377863"/>
            <a:ext cx="2567835" cy="2567835"/>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4271375" y="1164920"/>
            <a:ext cx="601249" cy="601249"/>
          </a:xfrm>
          <a:prstGeom prst="ellipse">
            <a:avLst/>
          </a:prstGeom>
          <a:ln>
            <a:solidFill>
              <a:srgbClr val="FAF8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7" name="椭圆 46"/>
          <p:cNvSpPr/>
          <p:nvPr/>
        </p:nvSpPr>
        <p:spPr>
          <a:xfrm>
            <a:off x="3037561" y="2348630"/>
            <a:ext cx="601249" cy="601249"/>
          </a:xfrm>
          <a:prstGeom prst="ellipse">
            <a:avLst/>
          </a:prstGeom>
          <a:solidFill>
            <a:srgbClr val="E38730"/>
          </a:solidFill>
          <a:ln>
            <a:solidFill>
              <a:srgbClr val="FAF8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8" name="椭圆 47"/>
          <p:cNvSpPr/>
          <p:nvPr/>
        </p:nvSpPr>
        <p:spPr>
          <a:xfrm>
            <a:off x="5549030" y="2348630"/>
            <a:ext cx="601249" cy="601249"/>
          </a:xfrm>
          <a:prstGeom prst="ellipse">
            <a:avLst/>
          </a:prstGeom>
          <a:solidFill>
            <a:srgbClr val="E38730"/>
          </a:solidFill>
          <a:ln>
            <a:solidFill>
              <a:srgbClr val="FAF8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9" name="椭圆 48"/>
          <p:cNvSpPr/>
          <p:nvPr/>
        </p:nvSpPr>
        <p:spPr>
          <a:xfrm>
            <a:off x="4271375" y="3607495"/>
            <a:ext cx="601249" cy="601249"/>
          </a:xfrm>
          <a:prstGeom prst="ellipse">
            <a:avLst/>
          </a:prstGeom>
          <a:ln>
            <a:solidFill>
              <a:srgbClr val="FAF8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0" name="文本框 49"/>
          <p:cNvSpPr txBox="1"/>
          <p:nvPr/>
        </p:nvSpPr>
        <p:spPr>
          <a:xfrm>
            <a:off x="1731672" y="1057499"/>
            <a:ext cx="1461451" cy="338554"/>
          </a:xfrm>
          <a:prstGeom prst="rect">
            <a:avLst/>
          </a:prstGeom>
          <a:noFill/>
        </p:spPr>
        <p:txBody>
          <a:bodyPr wrap="square" rtlCol="0">
            <a:spAutoFit/>
          </a:bodyPr>
          <a:lstStyle>
            <a:defPPr>
              <a:defRPr lang="en-US"/>
            </a:defPPr>
            <a:lvl1pPr algn="ctr">
              <a:defRPr sz="2400" b="1">
                <a:solidFill>
                  <a:srgbClr val="617DD5"/>
                </a:solidFill>
                <a:latin typeface="汉仪雅酷黑 65W" panose="020B0604020202020204" charset="-122"/>
                <a:ea typeface="汉仪雅酷黑 65W" panose="020B0604020202020204" charset="-122"/>
                <a:cs typeface="汉仪旗黑-50S" panose="00020600040101010101" charset="-122"/>
              </a:defRPr>
            </a:lvl1pPr>
          </a:lstStyle>
          <a:p>
            <a:pPr algn="r"/>
            <a:r>
              <a:rPr lang="zh-CN" altLang="en-US" sz="1600" b="0" dirty="0">
                <a:solidFill>
                  <a:srgbClr val="495589"/>
                </a:solidFill>
                <a:latin typeface="+mn-lt"/>
                <a:ea typeface="+mn-ea"/>
                <a:cs typeface="+mn-ea"/>
                <a:sym typeface="+mn-lt"/>
              </a:rPr>
              <a:t>论文总结</a:t>
            </a:r>
            <a:endParaRPr lang="zh-CN" altLang="en-US" sz="1600" b="0" dirty="0">
              <a:solidFill>
                <a:srgbClr val="495589"/>
              </a:solidFill>
              <a:latin typeface="+mn-lt"/>
              <a:ea typeface="+mn-ea"/>
              <a:cs typeface="+mn-ea"/>
              <a:sym typeface="+mn-lt"/>
            </a:endParaRPr>
          </a:p>
        </p:txBody>
      </p:sp>
      <p:sp>
        <p:nvSpPr>
          <p:cNvPr id="51" name="文本框 50"/>
          <p:cNvSpPr txBox="1"/>
          <p:nvPr/>
        </p:nvSpPr>
        <p:spPr>
          <a:xfrm>
            <a:off x="939452" y="1362028"/>
            <a:ext cx="2253671" cy="798808"/>
          </a:xfrm>
          <a:prstGeom prst="rect">
            <a:avLst/>
          </a:prstGeom>
          <a:noFill/>
        </p:spPr>
        <p:txBody>
          <a:bodyPr wrap="square" rtlCol="0">
            <a:spAutoFit/>
          </a:bodyPr>
          <a:lstStyle>
            <a:defPPr>
              <a:defRPr lang="en-US"/>
            </a:defPPr>
            <a:lvl1pPr>
              <a:lnSpc>
                <a:spcPct val="200000"/>
              </a:lnSpc>
              <a:defRPr sz="900">
                <a:solidFill>
                  <a:schemeClr val="tx1">
                    <a:lumMod val="50000"/>
                    <a:lumOff val="50000"/>
                  </a:schemeClr>
                </a:solidFill>
                <a:latin typeface="汉仪旗黑-50S" panose="00020600040101010101" charset="-122"/>
                <a:ea typeface="汉仪旗黑-50S" panose="00020600040101010101" charset="-122"/>
                <a:cs typeface="汉仪旗黑-50S" panose="00020600040101010101" charset="-122"/>
              </a:defRPr>
            </a:lvl1pPr>
          </a:lstStyle>
          <a:p>
            <a:pPr algn="r">
              <a:lnSpc>
                <a:spcPct val="150000"/>
              </a:lnSpc>
            </a:pPr>
            <a:r>
              <a:rPr lang="zh-CN" altLang="en-US" sz="1050" dirty="0">
                <a:latin typeface="+mn-lt"/>
                <a:ea typeface="+mn-ea"/>
                <a:cs typeface="+mn-ea"/>
                <a:sym typeface="+mn-lt"/>
              </a:rPr>
              <a:t>在此框中选择粘贴，并选择只保留文字，建议使用黑体字体。在此框中选择粘贴</a:t>
            </a:r>
            <a:endParaRPr lang="zh-CN" altLang="en-US" sz="1050" dirty="0">
              <a:latin typeface="+mn-lt"/>
              <a:ea typeface="+mn-ea"/>
              <a:cs typeface="+mn-ea"/>
              <a:sym typeface="+mn-lt"/>
            </a:endParaRPr>
          </a:p>
        </p:txBody>
      </p:sp>
      <p:sp>
        <p:nvSpPr>
          <p:cNvPr id="52" name="文本框 51"/>
          <p:cNvSpPr txBox="1"/>
          <p:nvPr/>
        </p:nvSpPr>
        <p:spPr>
          <a:xfrm>
            <a:off x="1731672" y="3055400"/>
            <a:ext cx="1461451" cy="338554"/>
          </a:xfrm>
          <a:prstGeom prst="rect">
            <a:avLst/>
          </a:prstGeom>
          <a:noFill/>
        </p:spPr>
        <p:txBody>
          <a:bodyPr wrap="square" rtlCol="0">
            <a:spAutoFit/>
          </a:bodyPr>
          <a:lstStyle>
            <a:defPPr>
              <a:defRPr lang="en-US"/>
            </a:defPPr>
            <a:lvl1pPr algn="ctr">
              <a:defRPr sz="2400" b="1">
                <a:solidFill>
                  <a:srgbClr val="617DD5"/>
                </a:solidFill>
                <a:latin typeface="汉仪雅酷黑 65W" panose="020B0604020202020204" charset="-122"/>
                <a:ea typeface="汉仪雅酷黑 65W" panose="020B0604020202020204" charset="-122"/>
                <a:cs typeface="汉仪旗黑-50S" panose="00020600040101010101" charset="-122"/>
              </a:defRPr>
            </a:lvl1pPr>
          </a:lstStyle>
          <a:p>
            <a:pPr algn="r"/>
            <a:r>
              <a:rPr lang="zh-CN" altLang="en-US" sz="1600" b="0" dirty="0">
                <a:solidFill>
                  <a:srgbClr val="495589"/>
                </a:solidFill>
                <a:latin typeface="+mn-lt"/>
                <a:ea typeface="+mn-ea"/>
                <a:cs typeface="+mn-ea"/>
                <a:sym typeface="+mn-lt"/>
              </a:rPr>
              <a:t>论文总结</a:t>
            </a:r>
            <a:endParaRPr lang="zh-CN" altLang="en-US" sz="1600" b="0" dirty="0">
              <a:solidFill>
                <a:srgbClr val="495589"/>
              </a:solidFill>
              <a:latin typeface="+mn-lt"/>
              <a:ea typeface="+mn-ea"/>
              <a:cs typeface="+mn-ea"/>
              <a:sym typeface="+mn-lt"/>
            </a:endParaRPr>
          </a:p>
        </p:txBody>
      </p:sp>
      <p:sp>
        <p:nvSpPr>
          <p:cNvPr id="53" name="文本框 52"/>
          <p:cNvSpPr txBox="1"/>
          <p:nvPr/>
        </p:nvSpPr>
        <p:spPr>
          <a:xfrm>
            <a:off x="939452" y="3359929"/>
            <a:ext cx="2253671" cy="798808"/>
          </a:xfrm>
          <a:prstGeom prst="rect">
            <a:avLst/>
          </a:prstGeom>
          <a:noFill/>
        </p:spPr>
        <p:txBody>
          <a:bodyPr wrap="square" rtlCol="0">
            <a:spAutoFit/>
          </a:bodyPr>
          <a:lstStyle>
            <a:defPPr>
              <a:defRPr lang="en-US"/>
            </a:defPPr>
            <a:lvl1pPr>
              <a:lnSpc>
                <a:spcPct val="200000"/>
              </a:lnSpc>
              <a:defRPr sz="900">
                <a:solidFill>
                  <a:schemeClr val="tx1">
                    <a:lumMod val="50000"/>
                    <a:lumOff val="50000"/>
                  </a:schemeClr>
                </a:solidFill>
                <a:latin typeface="汉仪旗黑-50S" panose="00020600040101010101" charset="-122"/>
                <a:ea typeface="汉仪旗黑-50S" panose="00020600040101010101" charset="-122"/>
                <a:cs typeface="汉仪旗黑-50S" panose="00020600040101010101" charset="-122"/>
              </a:defRPr>
            </a:lvl1pPr>
          </a:lstStyle>
          <a:p>
            <a:pPr algn="r">
              <a:lnSpc>
                <a:spcPct val="150000"/>
              </a:lnSpc>
            </a:pPr>
            <a:r>
              <a:rPr lang="zh-CN" altLang="en-US" sz="1050" dirty="0">
                <a:latin typeface="+mn-lt"/>
                <a:ea typeface="+mn-ea"/>
                <a:cs typeface="+mn-ea"/>
                <a:sym typeface="+mn-lt"/>
              </a:rPr>
              <a:t>在此框中选择粘贴，并选择只保留文字，建议使用黑体字体。在此框中选择粘贴</a:t>
            </a:r>
            <a:endParaRPr lang="zh-CN" altLang="en-US" sz="1050" dirty="0">
              <a:latin typeface="+mn-lt"/>
              <a:ea typeface="+mn-ea"/>
              <a:cs typeface="+mn-ea"/>
              <a:sym typeface="+mn-lt"/>
            </a:endParaRPr>
          </a:p>
        </p:txBody>
      </p:sp>
      <p:sp>
        <p:nvSpPr>
          <p:cNvPr id="54" name="文本框 53"/>
          <p:cNvSpPr txBox="1"/>
          <p:nvPr/>
        </p:nvSpPr>
        <p:spPr>
          <a:xfrm>
            <a:off x="6056334" y="1070025"/>
            <a:ext cx="1461451" cy="338554"/>
          </a:xfrm>
          <a:prstGeom prst="rect">
            <a:avLst/>
          </a:prstGeom>
          <a:noFill/>
        </p:spPr>
        <p:txBody>
          <a:bodyPr wrap="square" rtlCol="0">
            <a:spAutoFit/>
          </a:bodyPr>
          <a:lstStyle>
            <a:defPPr>
              <a:defRPr lang="en-US"/>
            </a:defPPr>
            <a:lvl1pPr algn="ctr">
              <a:defRPr sz="2400" b="1">
                <a:solidFill>
                  <a:srgbClr val="617DD5"/>
                </a:solidFill>
                <a:latin typeface="汉仪雅酷黑 65W" panose="020B0604020202020204" charset="-122"/>
                <a:ea typeface="汉仪雅酷黑 65W" panose="020B0604020202020204" charset="-122"/>
                <a:cs typeface="汉仪旗黑-50S" panose="00020600040101010101" charset="-122"/>
              </a:defRPr>
            </a:lvl1pPr>
          </a:lstStyle>
          <a:p>
            <a:pPr algn="l"/>
            <a:r>
              <a:rPr lang="zh-CN" altLang="en-US" sz="1600" b="0" dirty="0">
                <a:solidFill>
                  <a:srgbClr val="495589"/>
                </a:solidFill>
                <a:latin typeface="+mn-lt"/>
                <a:ea typeface="+mn-ea"/>
                <a:cs typeface="+mn-ea"/>
                <a:sym typeface="+mn-lt"/>
              </a:rPr>
              <a:t>论文总结</a:t>
            </a:r>
            <a:endParaRPr lang="zh-CN" altLang="en-US" sz="1600" b="0" dirty="0">
              <a:solidFill>
                <a:srgbClr val="495589"/>
              </a:solidFill>
              <a:latin typeface="+mn-lt"/>
              <a:ea typeface="+mn-ea"/>
              <a:cs typeface="+mn-ea"/>
              <a:sym typeface="+mn-lt"/>
            </a:endParaRPr>
          </a:p>
        </p:txBody>
      </p:sp>
      <p:sp>
        <p:nvSpPr>
          <p:cNvPr id="55" name="文本框 54"/>
          <p:cNvSpPr txBox="1"/>
          <p:nvPr/>
        </p:nvSpPr>
        <p:spPr>
          <a:xfrm>
            <a:off x="6056334" y="1374554"/>
            <a:ext cx="2253671" cy="798808"/>
          </a:xfrm>
          <a:prstGeom prst="rect">
            <a:avLst/>
          </a:prstGeom>
          <a:noFill/>
        </p:spPr>
        <p:txBody>
          <a:bodyPr wrap="square" rtlCol="0">
            <a:spAutoFit/>
          </a:bodyPr>
          <a:lstStyle>
            <a:defPPr>
              <a:defRPr lang="en-US"/>
            </a:defPPr>
            <a:lvl1pPr>
              <a:lnSpc>
                <a:spcPct val="200000"/>
              </a:lnSpc>
              <a:defRPr sz="900">
                <a:solidFill>
                  <a:schemeClr val="tx1">
                    <a:lumMod val="50000"/>
                    <a:lumOff val="50000"/>
                  </a:schemeClr>
                </a:solidFill>
                <a:latin typeface="汉仪旗黑-50S" panose="00020600040101010101" charset="-122"/>
                <a:ea typeface="汉仪旗黑-50S" panose="00020600040101010101" charset="-122"/>
                <a:cs typeface="汉仪旗黑-50S" panose="00020600040101010101" charset="-122"/>
              </a:defRPr>
            </a:lvl1pPr>
          </a:lstStyle>
          <a:p>
            <a:pPr>
              <a:lnSpc>
                <a:spcPct val="150000"/>
              </a:lnSpc>
            </a:pPr>
            <a:r>
              <a:rPr lang="zh-CN" altLang="en-US" sz="1050" dirty="0">
                <a:latin typeface="+mn-lt"/>
                <a:ea typeface="+mn-ea"/>
                <a:cs typeface="+mn-ea"/>
                <a:sym typeface="+mn-lt"/>
              </a:rPr>
              <a:t>在此框中选择粘贴，并选择只保留文字，建议使用黑体字体。在此框中选择粘贴</a:t>
            </a:r>
            <a:endParaRPr lang="zh-CN" altLang="en-US" sz="1050" dirty="0">
              <a:latin typeface="+mn-lt"/>
              <a:ea typeface="+mn-ea"/>
              <a:cs typeface="+mn-ea"/>
              <a:sym typeface="+mn-lt"/>
            </a:endParaRPr>
          </a:p>
        </p:txBody>
      </p:sp>
      <p:sp>
        <p:nvSpPr>
          <p:cNvPr id="56" name="文本框 55"/>
          <p:cNvSpPr txBox="1"/>
          <p:nvPr/>
        </p:nvSpPr>
        <p:spPr>
          <a:xfrm>
            <a:off x="6056334" y="3067926"/>
            <a:ext cx="1461451" cy="338554"/>
          </a:xfrm>
          <a:prstGeom prst="rect">
            <a:avLst/>
          </a:prstGeom>
          <a:noFill/>
        </p:spPr>
        <p:txBody>
          <a:bodyPr wrap="square" rtlCol="0">
            <a:spAutoFit/>
          </a:bodyPr>
          <a:lstStyle>
            <a:defPPr>
              <a:defRPr lang="en-US"/>
            </a:defPPr>
            <a:lvl1pPr algn="ctr">
              <a:defRPr sz="2400" b="1">
                <a:solidFill>
                  <a:srgbClr val="617DD5"/>
                </a:solidFill>
                <a:latin typeface="汉仪雅酷黑 65W" panose="020B0604020202020204" charset="-122"/>
                <a:ea typeface="汉仪雅酷黑 65W" panose="020B0604020202020204" charset="-122"/>
                <a:cs typeface="汉仪旗黑-50S" panose="00020600040101010101" charset="-122"/>
              </a:defRPr>
            </a:lvl1pPr>
          </a:lstStyle>
          <a:p>
            <a:pPr algn="l"/>
            <a:r>
              <a:rPr lang="zh-CN" altLang="en-US" sz="1600" b="0" dirty="0">
                <a:solidFill>
                  <a:srgbClr val="495589"/>
                </a:solidFill>
                <a:latin typeface="+mn-lt"/>
                <a:ea typeface="+mn-ea"/>
                <a:cs typeface="+mn-ea"/>
                <a:sym typeface="+mn-lt"/>
              </a:rPr>
              <a:t>论文总结</a:t>
            </a:r>
            <a:endParaRPr lang="zh-CN" altLang="en-US" sz="1600" b="0" dirty="0">
              <a:solidFill>
                <a:srgbClr val="495589"/>
              </a:solidFill>
              <a:latin typeface="+mn-lt"/>
              <a:ea typeface="+mn-ea"/>
              <a:cs typeface="+mn-ea"/>
              <a:sym typeface="+mn-lt"/>
            </a:endParaRPr>
          </a:p>
        </p:txBody>
      </p:sp>
      <p:sp>
        <p:nvSpPr>
          <p:cNvPr id="57" name="文本框 56"/>
          <p:cNvSpPr txBox="1"/>
          <p:nvPr/>
        </p:nvSpPr>
        <p:spPr>
          <a:xfrm>
            <a:off x="6056334" y="3372455"/>
            <a:ext cx="2253671" cy="798808"/>
          </a:xfrm>
          <a:prstGeom prst="rect">
            <a:avLst/>
          </a:prstGeom>
          <a:noFill/>
        </p:spPr>
        <p:txBody>
          <a:bodyPr wrap="square" rtlCol="0">
            <a:spAutoFit/>
          </a:bodyPr>
          <a:lstStyle>
            <a:defPPr>
              <a:defRPr lang="en-US"/>
            </a:defPPr>
            <a:lvl1pPr>
              <a:lnSpc>
                <a:spcPct val="200000"/>
              </a:lnSpc>
              <a:defRPr sz="900">
                <a:solidFill>
                  <a:schemeClr val="tx1">
                    <a:lumMod val="50000"/>
                    <a:lumOff val="50000"/>
                  </a:schemeClr>
                </a:solidFill>
                <a:latin typeface="汉仪旗黑-50S" panose="00020600040101010101" charset="-122"/>
                <a:ea typeface="汉仪旗黑-50S" panose="00020600040101010101" charset="-122"/>
                <a:cs typeface="汉仪旗黑-50S" panose="00020600040101010101" charset="-122"/>
              </a:defRPr>
            </a:lvl1pPr>
          </a:lstStyle>
          <a:p>
            <a:pPr>
              <a:lnSpc>
                <a:spcPct val="150000"/>
              </a:lnSpc>
            </a:pPr>
            <a:r>
              <a:rPr lang="zh-CN" altLang="en-US" sz="1050" dirty="0">
                <a:latin typeface="+mn-lt"/>
                <a:ea typeface="+mn-ea"/>
                <a:cs typeface="+mn-ea"/>
                <a:sym typeface="+mn-lt"/>
              </a:rPr>
              <a:t>在此框中选择粘贴，并选择只保留文字，建议使用黑体字体。在此框中选择粘贴</a:t>
            </a:r>
            <a:endParaRPr lang="zh-CN" altLang="en-US" sz="1050" dirty="0">
              <a:latin typeface="+mn-lt"/>
              <a:ea typeface="+mn-ea"/>
              <a:cs typeface="+mn-ea"/>
              <a:sym typeface="+mn-lt"/>
            </a:endParaRPr>
          </a:p>
        </p:txBody>
      </p:sp>
      <p:grpSp>
        <p:nvGrpSpPr>
          <p:cNvPr id="58" name="组合 57"/>
          <p:cNvGrpSpPr/>
          <p:nvPr/>
        </p:nvGrpSpPr>
        <p:grpSpPr>
          <a:xfrm>
            <a:off x="4413038" y="3737288"/>
            <a:ext cx="317922" cy="319328"/>
            <a:chOff x="5394325" y="2859088"/>
            <a:chExt cx="358775" cy="360362"/>
          </a:xfrm>
          <a:solidFill>
            <a:schemeClr val="bg1"/>
          </a:solidFill>
        </p:grpSpPr>
        <p:sp>
          <p:nvSpPr>
            <p:cNvPr id="59"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60"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61"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62"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63"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64"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grpSp>
      <p:grpSp>
        <p:nvGrpSpPr>
          <p:cNvPr id="65" name="组合 64"/>
          <p:cNvGrpSpPr/>
          <p:nvPr/>
        </p:nvGrpSpPr>
        <p:grpSpPr>
          <a:xfrm>
            <a:off x="5691652" y="2490121"/>
            <a:ext cx="318267" cy="318267"/>
            <a:chOff x="5394312" y="2141343"/>
            <a:chExt cx="359165" cy="359165"/>
          </a:xfrm>
          <a:solidFill>
            <a:schemeClr val="bg1"/>
          </a:solidFill>
        </p:grpSpPr>
        <p:sp>
          <p:nvSpPr>
            <p:cNvPr id="66"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67"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68"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grpSp>
      <p:sp>
        <p:nvSpPr>
          <p:cNvPr id="69" name="AutoShape 112"/>
          <p:cNvSpPr/>
          <p:nvPr/>
        </p:nvSpPr>
        <p:spPr bwMode="auto">
          <a:xfrm>
            <a:off x="4412336" y="1317139"/>
            <a:ext cx="319328" cy="317922"/>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grpSp>
        <p:nvGrpSpPr>
          <p:cNvPr id="70" name="组合 69"/>
          <p:cNvGrpSpPr/>
          <p:nvPr/>
        </p:nvGrpSpPr>
        <p:grpSpPr>
          <a:xfrm flipH="1">
            <a:off x="3179052" y="2490121"/>
            <a:ext cx="318267" cy="318267"/>
            <a:chOff x="2473104" y="2145028"/>
            <a:chExt cx="359165" cy="359165"/>
          </a:xfrm>
          <a:solidFill>
            <a:schemeClr val="bg1"/>
          </a:solidFill>
        </p:grpSpPr>
        <p:sp>
          <p:nvSpPr>
            <p:cNvPr id="71"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72"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grpSp>
      <p:pic>
        <p:nvPicPr>
          <p:cNvPr id="9" name="图片 8"/>
          <p:cNvPicPr>
            <a:picLocks noChangeAspect="1"/>
          </p:cNvPicPr>
          <p:nvPr/>
        </p:nvPicPr>
        <p:blipFill rotWithShape="1">
          <a:blip r:embed="rId1" cstate="print">
            <a:extLst>
              <a:ext uri="{28A0092B-C50C-407E-A947-70E740481C1C}">
                <a14:useLocalDpi xmlns:a14="http://schemas.microsoft.com/office/drawing/2010/main" val="0"/>
              </a:ext>
            </a:extLst>
          </a:blip>
          <a:srcRect l="16667" r="16667"/>
          <a:stretch>
            <a:fillRect/>
          </a:stretch>
        </p:blipFill>
        <p:spPr>
          <a:xfrm>
            <a:off x="3797735" y="1903956"/>
            <a:ext cx="1548530" cy="1548530"/>
          </a:xfrm>
          <a:prstGeom prst="diamond">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8" name="Freeform 5"/>
          <p:cNvSpPr>
            <a:spLocks noEditPoints="1"/>
          </p:cNvSpPr>
          <p:nvPr/>
        </p:nvSpPr>
        <p:spPr bwMode="auto">
          <a:xfrm>
            <a:off x="1659233" y="336198"/>
            <a:ext cx="5752510" cy="4225292"/>
          </a:xfrm>
          <a:custGeom>
            <a:avLst/>
            <a:gdLst>
              <a:gd name="T0" fmla="*/ 690 w 702"/>
              <a:gd name="T1" fmla="*/ 144 h 517"/>
              <a:gd name="T2" fmla="*/ 358 w 702"/>
              <a:gd name="T3" fmla="*/ 1 h 517"/>
              <a:gd name="T4" fmla="*/ 351 w 702"/>
              <a:gd name="T5" fmla="*/ 0 h 517"/>
              <a:gd name="T6" fmla="*/ 345 w 702"/>
              <a:gd name="T7" fmla="*/ 1 h 517"/>
              <a:gd name="T8" fmla="*/ 12 w 702"/>
              <a:gd name="T9" fmla="*/ 144 h 517"/>
              <a:gd name="T10" fmla="*/ 0 w 702"/>
              <a:gd name="T11" fmla="*/ 164 h 517"/>
              <a:gd name="T12" fmla="*/ 12 w 702"/>
              <a:gd name="T13" fmla="*/ 183 h 517"/>
              <a:gd name="T14" fmla="*/ 345 w 702"/>
              <a:gd name="T15" fmla="*/ 326 h 517"/>
              <a:gd name="T16" fmla="*/ 358 w 702"/>
              <a:gd name="T17" fmla="*/ 326 h 517"/>
              <a:gd name="T18" fmla="*/ 616 w 702"/>
              <a:gd name="T19" fmla="*/ 215 h 517"/>
              <a:gd name="T20" fmla="*/ 616 w 702"/>
              <a:gd name="T21" fmla="*/ 329 h 517"/>
              <a:gd name="T22" fmla="*/ 593 w 702"/>
              <a:gd name="T23" fmla="*/ 370 h 517"/>
              <a:gd name="T24" fmla="*/ 616 w 702"/>
              <a:gd name="T25" fmla="*/ 412 h 517"/>
              <a:gd name="T26" fmla="*/ 616 w 702"/>
              <a:gd name="T27" fmla="*/ 452 h 517"/>
              <a:gd name="T28" fmla="*/ 650 w 702"/>
              <a:gd name="T29" fmla="*/ 452 h 517"/>
              <a:gd name="T30" fmla="*/ 650 w 702"/>
              <a:gd name="T31" fmla="*/ 412 h 517"/>
              <a:gd name="T32" fmla="*/ 674 w 702"/>
              <a:gd name="T33" fmla="*/ 370 h 517"/>
              <a:gd name="T34" fmla="*/ 650 w 702"/>
              <a:gd name="T35" fmla="*/ 329 h 517"/>
              <a:gd name="T36" fmla="*/ 650 w 702"/>
              <a:gd name="T37" fmla="*/ 200 h 517"/>
              <a:gd name="T38" fmla="*/ 690 w 702"/>
              <a:gd name="T39" fmla="*/ 183 h 517"/>
              <a:gd name="T40" fmla="*/ 702 w 702"/>
              <a:gd name="T41" fmla="*/ 164 h 517"/>
              <a:gd name="T42" fmla="*/ 690 w 702"/>
              <a:gd name="T43" fmla="*/ 144 h 517"/>
              <a:gd name="T44" fmla="*/ 351 w 702"/>
              <a:gd name="T45" fmla="*/ 355 h 517"/>
              <a:gd name="T46" fmla="*/ 336 w 702"/>
              <a:gd name="T47" fmla="*/ 352 h 517"/>
              <a:gd name="T48" fmla="*/ 129 w 702"/>
              <a:gd name="T49" fmla="*/ 262 h 517"/>
              <a:gd name="T50" fmla="*/ 129 w 702"/>
              <a:gd name="T51" fmla="*/ 386 h 517"/>
              <a:gd name="T52" fmla="*/ 327 w 702"/>
              <a:gd name="T53" fmla="*/ 517 h 517"/>
              <a:gd name="T54" fmla="*/ 375 w 702"/>
              <a:gd name="T55" fmla="*/ 517 h 517"/>
              <a:gd name="T56" fmla="*/ 574 w 702"/>
              <a:gd name="T57" fmla="*/ 386 h 517"/>
              <a:gd name="T58" fmla="*/ 574 w 702"/>
              <a:gd name="T59" fmla="*/ 262 h 517"/>
              <a:gd name="T60" fmla="*/ 366 w 702"/>
              <a:gd name="T61" fmla="*/ 352 h 517"/>
              <a:gd name="T62" fmla="*/ 351 w 702"/>
              <a:gd name="T63" fmla="*/ 355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2" h="517">
                <a:moveTo>
                  <a:pt x="690" y="144"/>
                </a:moveTo>
                <a:cubicBezTo>
                  <a:pt x="358" y="1"/>
                  <a:pt x="358" y="1"/>
                  <a:pt x="358" y="1"/>
                </a:cubicBezTo>
                <a:cubicBezTo>
                  <a:pt x="356" y="0"/>
                  <a:pt x="353" y="0"/>
                  <a:pt x="351" y="0"/>
                </a:cubicBezTo>
                <a:cubicBezTo>
                  <a:pt x="349" y="0"/>
                  <a:pt x="347" y="0"/>
                  <a:pt x="345" y="1"/>
                </a:cubicBezTo>
                <a:cubicBezTo>
                  <a:pt x="12" y="144"/>
                  <a:pt x="12" y="144"/>
                  <a:pt x="12" y="144"/>
                </a:cubicBezTo>
                <a:cubicBezTo>
                  <a:pt x="5" y="147"/>
                  <a:pt x="0" y="155"/>
                  <a:pt x="0" y="164"/>
                </a:cubicBezTo>
                <a:cubicBezTo>
                  <a:pt x="0" y="172"/>
                  <a:pt x="5" y="180"/>
                  <a:pt x="12" y="183"/>
                </a:cubicBezTo>
                <a:cubicBezTo>
                  <a:pt x="345" y="326"/>
                  <a:pt x="345" y="326"/>
                  <a:pt x="345" y="326"/>
                </a:cubicBezTo>
                <a:cubicBezTo>
                  <a:pt x="349" y="328"/>
                  <a:pt x="354" y="328"/>
                  <a:pt x="358" y="326"/>
                </a:cubicBezTo>
                <a:cubicBezTo>
                  <a:pt x="616" y="215"/>
                  <a:pt x="616" y="215"/>
                  <a:pt x="616" y="215"/>
                </a:cubicBezTo>
                <a:cubicBezTo>
                  <a:pt x="616" y="329"/>
                  <a:pt x="616" y="329"/>
                  <a:pt x="616" y="329"/>
                </a:cubicBezTo>
                <a:cubicBezTo>
                  <a:pt x="602" y="336"/>
                  <a:pt x="593" y="352"/>
                  <a:pt x="593" y="370"/>
                </a:cubicBezTo>
                <a:cubicBezTo>
                  <a:pt x="593" y="389"/>
                  <a:pt x="602" y="405"/>
                  <a:pt x="616" y="412"/>
                </a:cubicBezTo>
                <a:cubicBezTo>
                  <a:pt x="616" y="452"/>
                  <a:pt x="616" y="452"/>
                  <a:pt x="616" y="452"/>
                </a:cubicBezTo>
                <a:cubicBezTo>
                  <a:pt x="650" y="452"/>
                  <a:pt x="650" y="452"/>
                  <a:pt x="650" y="452"/>
                </a:cubicBezTo>
                <a:cubicBezTo>
                  <a:pt x="650" y="412"/>
                  <a:pt x="650" y="412"/>
                  <a:pt x="650" y="412"/>
                </a:cubicBezTo>
                <a:cubicBezTo>
                  <a:pt x="664" y="405"/>
                  <a:pt x="674" y="389"/>
                  <a:pt x="674" y="370"/>
                </a:cubicBezTo>
                <a:cubicBezTo>
                  <a:pt x="674" y="352"/>
                  <a:pt x="664" y="336"/>
                  <a:pt x="650" y="329"/>
                </a:cubicBezTo>
                <a:cubicBezTo>
                  <a:pt x="650" y="200"/>
                  <a:pt x="650" y="200"/>
                  <a:pt x="650" y="200"/>
                </a:cubicBezTo>
                <a:cubicBezTo>
                  <a:pt x="690" y="183"/>
                  <a:pt x="690" y="183"/>
                  <a:pt x="690" y="183"/>
                </a:cubicBezTo>
                <a:cubicBezTo>
                  <a:pt x="697" y="180"/>
                  <a:pt x="702" y="172"/>
                  <a:pt x="702" y="164"/>
                </a:cubicBezTo>
                <a:cubicBezTo>
                  <a:pt x="702" y="155"/>
                  <a:pt x="697" y="147"/>
                  <a:pt x="690" y="144"/>
                </a:cubicBezTo>
                <a:close/>
                <a:moveTo>
                  <a:pt x="351" y="355"/>
                </a:moveTo>
                <a:cubicBezTo>
                  <a:pt x="346" y="355"/>
                  <a:pt x="341" y="354"/>
                  <a:pt x="336" y="352"/>
                </a:cubicBezTo>
                <a:cubicBezTo>
                  <a:pt x="129" y="262"/>
                  <a:pt x="129" y="262"/>
                  <a:pt x="129" y="262"/>
                </a:cubicBezTo>
                <a:cubicBezTo>
                  <a:pt x="129" y="386"/>
                  <a:pt x="129" y="386"/>
                  <a:pt x="129" y="386"/>
                </a:cubicBezTo>
                <a:cubicBezTo>
                  <a:pt x="129" y="487"/>
                  <a:pt x="280" y="517"/>
                  <a:pt x="327" y="517"/>
                </a:cubicBezTo>
                <a:cubicBezTo>
                  <a:pt x="375" y="517"/>
                  <a:pt x="375" y="517"/>
                  <a:pt x="375" y="517"/>
                </a:cubicBezTo>
                <a:cubicBezTo>
                  <a:pt x="410" y="517"/>
                  <a:pt x="574" y="487"/>
                  <a:pt x="574" y="386"/>
                </a:cubicBezTo>
                <a:cubicBezTo>
                  <a:pt x="574" y="262"/>
                  <a:pt x="574" y="262"/>
                  <a:pt x="574" y="262"/>
                </a:cubicBezTo>
                <a:cubicBezTo>
                  <a:pt x="366" y="352"/>
                  <a:pt x="366" y="352"/>
                  <a:pt x="366" y="352"/>
                </a:cubicBezTo>
                <a:cubicBezTo>
                  <a:pt x="361" y="354"/>
                  <a:pt x="356" y="355"/>
                  <a:pt x="351" y="355"/>
                </a:cubicBezTo>
                <a:close/>
              </a:path>
            </a:pathLst>
          </a:custGeom>
          <a:solidFill>
            <a:schemeClr val="accent1">
              <a:lumMod val="20000"/>
              <a:lumOff val="80000"/>
              <a:alpha val="10000"/>
            </a:schemeClr>
          </a:solidFill>
          <a:ln>
            <a:noFill/>
          </a:ln>
        </p:spPr>
        <p:txBody>
          <a:bodyPr vert="horz" wrap="square" lIns="91440" tIns="45720" rIns="91440" bIns="45720" numCol="1" anchor="t" anchorCtr="0" compatLnSpc="1"/>
          <a:lstStyle/>
          <a:p>
            <a:endParaRPr lang="zh-CN" altLang="en-US" dirty="0">
              <a:cs typeface="+mn-ea"/>
              <a:sym typeface="+mn-lt"/>
            </a:endParaRPr>
          </a:p>
        </p:txBody>
      </p:sp>
      <p:sp>
        <p:nvSpPr>
          <p:cNvPr id="8" name="矩形 7"/>
          <p:cNvSpPr/>
          <p:nvPr/>
        </p:nvSpPr>
        <p:spPr>
          <a:xfrm>
            <a:off x="299259" y="257204"/>
            <a:ext cx="8545483" cy="4629092"/>
          </a:xfrm>
          <a:prstGeom prst="rect">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TextBox 38"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txBox="1"/>
          <p:nvPr/>
        </p:nvSpPr>
        <p:spPr>
          <a:xfrm>
            <a:off x="3815915" y="558800"/>
            <a:ext cx="1512168" cy="769441"/>
          </a:xfrm>
          <a:prstGeom prst="rect">
            <a:avLst/>
          </a:prstGeom>
          <a:noFill/>
        </p:spPr>
        <p:txBody>
          <a:bodyPr wrap="square" rtlCol="0">
            <a:spAutoFit/>
          </a:bodyPr>
          <a:lstStyle/>
          <a:p>
            <a:pPr algn="ctr"/>
            <a:r>
              <a:rPr lang="zh-CN" altLang="en-US" sz="4400" b="1" dirty="0">
                <a:ln w="6350">
                  <a:noFill/>
                </a:ln>
                <a:solidFill>
                  <a:schemeClr val="bg1"/>
                </a:solidFill>
                <a:cs typeface="+mn-ea"/>
                <a:sym typeface="+mn-lt"/>
              </a:rPr>
              <a:t>致 谢</a:t>
            </a:r>
            <a:endParaRPr lang="en-US" altLang="zh-CN" sz="4400" b="1" dirty="0">
              <a:ln w="6350">
                <a:noFill/>
              </a:ln>
              <a:solidFill>
                <a:schemeClr val="bg1"/>
              </a:solidFill>
              <a:cs typeface="+mn-ea"/>
              <a:sym typeface="+mn-lt"/>
            </a:endParaRPr>
          </a:p>
        </p:txBody>
      </p:sp>
      <p:sp>
        <p:nvSpPr>
          <p:cNvPr id="34" name="矩形 33"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887278" y="1845383"/>
            <a:ext cx="7369444" cy="2246769"/>
          </a:xfrm>
          <a:prstGeom prst="rect">
            <a:avLst/>
          </a:prstGeom>
        </p:spPr>
        <p:txBody>
          <a:bodyPr wrap="square">
            <a:spAutoFit/>
          </a:bodyPr>
          <a:lstStyle/>
          <a:p>
            <a:pPr algn="ctr">
              <a:lnSpc>
                <a:spcPct val="200000"/>
              </a:lnSpc>
            </a:pPr>
            <a:r>
              <a:rPr lang="zh-CN" altLang="en-US" sz="1400" dirty="0">
                <a:solidFill>
                  <a:schemeClr val="bg1"/>
                </a:solidFill>
                <a:cs typeface="+mn-ea"/>
                <a:sym typeface="+mn-lt"/>
              </a:rPr>
              <a:t>这次的毕业论文设计总结是在我的指导老师熊猫老师亲切关怀和悉心指导下完成的。从毕业设计选题到设计完成，熊猫老师给予了我耐心指导与细心关怀，有了熊猫老师耐心指导与细心关怀我才不会在设计的过程中迷失方向，失去前进动力。猫老师有严肃的科学态度，严谨的治学精神和精益求精的工作作风，这些都是我所需要学习的，感谢熊猫老师给予了我这样一个学习机会，谢谢</a:t>
            </a:r>
            <a:r>
              <a:rPr lang="en-US" altLang="zh-CN" sz="1400" dirty="0">
                <a:solidFill>
                  <a:schemeClr val="bg1"/>
                </a:solidFill>
                <a:cs typeface="+mn-ea"/>
                <a:sym typeface="+mn-lt"/>
              </a:rPr>
              <a:t>!</a:t>
            </a:r>
            <a:endParaRPr lang="en-US" altLang="zh-CN" sz="1400" dirty="0">
              <a:solidFill>
                <a:schemeClr val="bg1"/>
              </a:solidFill>
              <a:cs typeface="+mn-ea"/>
              <a:sym typeface="+mn-lt"/>
            </a:endParaRPr>
          </a:p>
        </p:txBody>
      </p:sp>
      <p:cxnSp>
        <p:nvCxnSpPr>
          <p:cNvPr id="3" name="直接连接符 2"/>
          <p:cNvCxnSpPr/>
          <p:nvPr/>
        </p:nvCxnSpPr>
        <p:spPr>
          <a:xfrm>
            <a:off x="4443131" y="1660672"/>
            <a:ext cx="25773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531583" y="1255294"/>
            <a:ext cx="2080833" cy="261610"/>
          </a:xfrm>
          <a:prstGeom prst="rect">
            <a:avLst/>
          </a:prstGeom>
        </p:spPr>
        <p:txBody>
          <a:bodyPr wrap="square">
            <a:spAutoFit/>
          </a:bodyPr>
          <a:lstStyle/>
          <a:p>
            <a:pPr lvl="0" algn="dist"/>
            <a:r>
              <a:rPr lang="en-US" altLang="zh-CN" sz="1050" dirty="0">
                <a:ln w="6350">
                  <a:noFill/>
                </a:ln>
                <a:solidFill>
                  <a:prstClr val="white"/>
                </a:solidFill>
                <a:cs typeface="+mn-ea"/>
                <a:sym typeface="+mn-lt"/>
              </a:rPr>
              <a:t>THANK YOU</a:t>
            </a:r>
            <a:endParaRPr lang="zh-CN" altLang="en-US" sz="1050" dirty="0">
              <a:ln w="6350">
                <a:noFill/>
              </a:ln>
              <a:solidFill>
                <a:prstClr val="white"/>
              </a:solidFill>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115957" y="4780920"/>
            <a:ext cx="2726592" cy="261610"/>
          </a:xfrm>
          <a:prstGeom prst="rect">
            <a:avLst/>
          </a:prstGeom>
        </p:spPr>
        <p:txBody>
          <a:bodyPr wrap="square">
            <a:spAutoFit/>
          </a:bodyPr>
          <a:lstStyle/>
          <a:p>
            <a:pPr algn="r"/>
            <a:r>
              <a:rPr lang="zh-CN" altLang="en-US" sz="1050" dirty="0">
                <a:solidFill>
                  <a:srgbClr val="495589"/>
                </a:solidFill>
                <a:cs typeface="+mn-ea"/>
                <a:sym typeface="+mn-lt"/>
              </a:rPr>
              <a:t>信息科学技术学院 </a:t>
            </a:r>
            <a:r>
              <a:rPr lang="en-US" altLang="zh-CN" sz="1050" dirty="0">
                <a:solidFill>
                  <a:srgbClr val="495589"/>
                </a:solidFill>
                <a:cs typeface="+mn-ea"/>
                <a:sym typeface="+mn-lt"/>
              </a:rPr>
              <a:t>20XX</a:t>
            </a:r>
            <a:r>
              <a:rPr lang="zh-CN" altLang="en-US" sz="1050" dirty="0">
                <a:solidFill>
                  <a:srgbClr val="495589"/>
                </a:solidFill>
                <a:cs typeface="+mn-ea"/>
                <a:sym typeface="+mn-lt"/>
              </a:rPr>
              <a:t>级 </a:t>
            </a:r>
            <a:r>
              <a:rPr lang="en-US" altLang="zh-CN" sz="1050" dirty="0">
                <a:solidFill>
                  <a:srgbClr val="495589"/>
                </a:solidFill>
                <a:cs typeface="+mn-ea"/>
                <a:sym typeface="+mn-lt"/>
              </a:rPr>
              <a:t>4</a:t>
            </a:r>
            <a:r>
              <a:rPr lang="zh-CN" altLang="en-US" sz="1050" dirty="0">
                <a:solidFill>
                  <a:srgbClr val="495589"/>
                </a:solidFill>
                <a:cs typeface="+mn-ea"/>
                <a:sym typeface="+mn-lt"/>
              </a:rPr>
              <a:t>班</a:t>
            </a:r>
            <a:endParaRPr lang="zh-CN" altLang="en-US" sz="1050" dirty="0">
              <a:solidFill>
                <a:srgbClr val="495589"/>
              </a:solidFill>
              <a:cs typeface="+mn-ea"/>
              <a:sym typeface="+mn-lt"/>
            </a:endParaRPr>
          </a:p>
        </p:txBody>
      </p:sp>
      <p:cxnSp>
        <p:nvCxnSpPr>
          <p:cNvPr id="10" name="直接连接符 9"/>
          <p:cNvCxnSpPr/>
          <p:nvPr/>
        </p:nvCxnSpPr>
        <p:spPr>
          <a:xfrm>
            <a:off x="351690" y="392584"/>
            <a:ext cx="32043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03175" y="277168"/>
            <a:ext cx="1078730" cy="230832"/>
          </a:xfrm>
          <a:prstGeom prst="rect">
            <a:avLst/>
          </a:prstGeom>
        </p:spPr>
        <p:txBody>
          <a:bodyPr wrap="square">
            <a:spAutoFit/>
          </a:bodyPr>
          <a:lstStyle/>
          <a:p>
            <a:pPr algn="dist"/>
            <a:r>
              <a:rPr lang="en-US" altLang="zh-CN" sz="900" dirty="0">
                <a:solidFill>
                  <a:schemeClr val="bg1"/>
                </a:solidFill>
                <a:cs typeface="+mn-ea"/>
                <a:sym typeface="+mn-lt"/>
              </a:rPr>
              <a:t>XX</a:t>
            </a:r>
            <a:r>
              <a:rPr lang="zh-CN" altLang="en-US" sz="900" dirty="0">
                <a:solidFill>
                  <a:schemeClr val="bg1"/>
                </a:solidFill>
                <a:cs typeface="+mn-ea"/>
                <a:sym typeface="+mn-lt"/>
              </a:rPr>
              <a:t>大学</a:t>
            </a:r>
            <a:endParaRPr lang="en-US" altLang="zh-CN" sz="900" dirty="0">
              <a:solidFill>
                <a:schemeClr val="bg1"/>
              </a:solidFill>
              <a:cs typeface="+mn-ea"/>
              <a:sym typeface="+mn-lt"/>
            </a:endParaRPr>
          </a:p>
        </p:txBody>
      </p:sp>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文本框 6"/>
          <p:cNvSpPr txBox="1">
            <a:spLocks noChangeArrowheads="1"/>
          </p:cNvSpPr>
          <p:nvPr/>
        </p:nvSpPr>
        <p:spPr bwMode="auto">
          <a:xfrm>
            <a:off x="4832096" y="1069558"/>
            <a:ext cx="2031325" cy="369332"/>
          </a:xfrm>
          <a:prstGeom prst="rect">
            <a:avLst/>
          </a:prstGeom>
        </p:spPr>
        <p:txBody>
          <a:bodyPr wrap="non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zh-CN" altLang="en-US" sz="1800" dirty="0">
                <a:solidFill>
                  <a:srgbClr val="495589"/>
                </a:solidFill>
                <a:latin typeface="+mn-lt"/>
                <a:ea typeface="+mn-ea"/>
                <a:cs typeface="+mn-ea"/>
                <a:sym typeface="+mn-lt"/>
              </a:rPr>
              <a:t>选题的背景与意义</a:t>
            </a:r>
            <a:endParaRPr lang="zh-CN" altLang="en-US" sz="1800" dirty="0">
              <a:solidFill>
                <a:srgbClr val="495589"/>
              </a:solidFill>
              <a:latin typeface="+mn-lt"/>
              <a:ea typeface="+mn-ea"/>
              <a:cs typeface="+mn-ea"/>
              <a:sym typeface="+mn-lt"/>
            </a:endParaRPr>
          </a:p>
        </p:txBody>
      </p:sp>
      <p:sp>
        <p:nvSpPr>
          <p:cNvPr id="14" name="矩形 13"/>
          <p:cNvSpPr/>
          <p:nvPr/>
        </p:nvSpPr>
        <p:spPr>
          <a:xfrm>
            <a:off x="4832096" y="1440333"/>
            <a:ext cx="2871299"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65000"/>
                    <a:lumOff val="35000"/>
                  </a:schemeClr>
                </a:solidFill>
                <a:cs typeface="+mn-ea"/>
                <a:sym typeface="+mn-lt"/>
              </a:rPr>
              <a:t>Background And Significance Of The Selected Topic</a:t>
            </a:r>
            <a:endParaRPr lang="en-US" altLang="zh-CN" sz="900" dirty="0">
              <a:solidFill>
                <a:schemeClr val="tx1">
                  <a:lumMod val="65000"/>
                  <a:lumOff val="35000"/>
                </a:schemeClr>
              </a:solidFill>
              <a:cs typeface="+mn-ea"/>
              <a:sym typeface="+mn-lt"/>
            </a:endParaRPr>
          </a:p>
        </p:txBody>
      </p:sp>
      <p:sp>
        <p:nvSpPr>
          <p:cNvPr id="18" name="文本框 6"/>
          <p:cNvSpPr txBox="1">
            <a:spLocks noChangeArrowheads="1"/>
          </p:cNvSpPr>
          <p:nvPr/>
        </p:nvSpPr>
        <p:spPr bwMode="auto">
          <a:xfrm>
            <a:off x="4832096" y="2053965"/>
            <a:ext cx="1800493" cy="369332"/>
          </a:xfrm>
          <a:prstGeom prst="rect">
            <a:avLst/>
          </a:prstGeom>
        </p:spPr>
        <p:txBody>
          <a:bodyPr wrap="none">
            <a:spAutoFit/>
          </a:bodyPr>
          <a:lstStyle>
            <a:defPPr>
              <a:defRPr lang="zh-CN"/>
            </a:defPPr>
            <a:lvl1pPr algn="ctr">
              <a:defRPr sz="1800" b="1" kern="100">
                <a:solidFill>
                  <a:srgbClr val="495589"/>
                </a:solidFill>
                <a:cs typeface="+mn-ea"/>
              </a:defRPr>
            </a:lvl1pPr>
          </a:lstStyle>
          <a:p>
            <a:r>
              <a:rPr lang="zh-CN" altLang="en-US" dirty="0">
                <a:sym typeface="+mn-lt"/>
              </a:rPr>
              <a:t>研究方法及过程</a:t>
            </a:r>
            <a:endParaRPr lang="zh-CN" altLang="en-US" dirty="0">
              <a:sym typeface="+mn-lt"/>
            </a:endParaRPr>
          </a:p>
        </p:txBody>
      </p:sp>
      <p:sp>
        <p:nvSpPr>
          <p:cNvPr id="20" name="矩形 19"/>
          <p:cNvSpPr/>
          <p:nvPr/>
        </p:nvSpPr>
        <p:spPr>
          <a:xfrm>
            <a:off x="4832096" y="2424740"/>
            <a:ext cx="1960793"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65000"/>
                    <a:lumOff val="35000"/>
                  </a:schemeClr>
                </a:solidFill>
                <a:cs typeface="+mn-ea"/>
                <a:sym typeface="+mn-lt"/>
              </a:rPr>
              <a:t>Research Methods And Processes</a:t>
            </a:r>
            <a:endParaRPr lang="en-US" altLang="zh-CN" sz="900" dirty="0">
              <a:solidFill>
                <a:schemeClr val="tx1">
                  <a:lumMod val="65000"/>
                  <a:lumOff val="35000"/>
                </a:schemeClr>
              </a:solidFill>
              <a:cs typeface="+mn-ea"/>
              <a:sym typeface="+mn-lt"/>
            </a:endParaRPr>
          </a:p>
        </p:txBody>
      </p:sp>
      <p:sp>
        <p:nvSpPr>
          <p:cNvPr id="22" name="文本框 21"/>
          <p:cNvSpPr txBox="1">
            <a:spLocks noChangeArrowheads="1"/>
          </p:cNvSpPr>
          <p:nvPr/>
        </p:nvSpPr>
        <p:spPr bwMode="auto">
          <a:xfrm>
            <a:off x="4832096" y="3038372"/>
            <a:ext cx="2262158" cy="369332"/>
          </a:xfrm>
          <a:prstGeom prst="rect">
            <a:avLst/>
          </a:prstGeom>
        </p:spPr>
        <p:txBody>
          <a:bodyPr wrap="none">
            <a:spAutoFit/>
          </a:bodyPr>
          <a:lstStyle>
            <a:defPPr>
              <a:defRPr lang="zh-CN"/>
            </a:defPPr>
            <a:lvl1pPr algn="ctr">
              <a:defRPr sz="1800" b="1" kern="100">
                <a:solidFill>
                  <a:srgbClr val="495589"/>
                </a:solidFill>
                <a:cs typeface="+mn-ea"/>
              </a:defRPr>
            </a:lvl1pPr>
          </a:lstStyle>
          <a:p>
            <a:r>
              <a:rPr lang="zh-CN" altLang="en-US" dirty="0">
                <a:sym typeface="+mn-lt"/>
              </a:rPr>
              <a:t>研究成果展示及应用</a:t>
            </a:r>
            <a:endParaRPr lang="zh-CN" altLang="en-US" dirty="0">
              <a:sym typeface="+mn-lt"/>
            </a:endParaRPr>
          </a:p>
        </p:txBody>
      </p:sp>
      <p:sp>
        <p:nvSpPr>
          <p:cNvPr id="23" name="矩形 22"/>
          <p:cNvSpPr/>
          <p:nvPr/>
        </p:nvSpPr>
        <p:spPr>
          <a:xfrm>
            <a:off x="4832096" y="3409147"/>
            <a:ext cx="2723823"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65000"/>
                    <a:lumOff val="35000"/>
                  </a:schemeClr>
                </a:solidFill>
                <a:cs typeface="+mn-ea"/>
                <a:sym typeface="+mn-lt"/>
              </a:rPr>
              <a:t>Demonstration and application of research results</a:t>
            </a:r>
            <a:endParaRPr lang="en-US" altLang="zh-CN" sz="900" dirty="0">
              <a:solidFill>
                <a:schemeClr val="tx1">
                  <a:lumMod val="65000"/>
                  <a:lumOff val="35000"/>
                </a:schemeClr>
              </a:solidFill>
              <a:cs typeface="+mn-ea"/>
              <a:sym typeface="+mn-lt"/>
            </a:endParaRPr>
          </a:p>
        </p:txBody>
      </p:sp>
      <p:sp>
        <p:nvSpPr>
          <p:cNvPr id="25" name="文本框 6"/>
          <p:cNvSpPr txBox="1">
            <a:spLocks noChangeArrowheads="1"/>
          </p:cNvSpPr>
          <p:nvPr/>
        </p:nvSpPr>
        <p:spPr bwMode="auto">
          <a:xfrm>
            <a:off x="4832096" y="4022780"/>
            <a:ext cx="1800493" cy="369332"/>
          </a:xfrm>
          <a:prstGeom prst="rect">
            <a:avLst/>
          </a:prstGeom>
        </p:spPr>
        <p:txBody>
          <a:bodyPr wrap="none">
            <a:spAutoFit/>
          </a:bodyPr>
          <a:lstStyle>
            <a:defPPr>
              <a:defRPr lang="zh-CN"/>
            </a:defPPr>
            <a:lvl1pPr algn="ctr">
              <a:defRPr sz="1800" b="1" kern="100">
                <a:solidFill>
                  <a:srgbClr val="495589"/>
                </a:solidFill>
                <a:cs typeface="+mn-ea"/>
              </a:defRPr>
            </a:lvl1pPr>
          </a:lstStyle>
          <a:p>
            <a:r>
              <a:rPr lang="zh-CN" altLang="en-US" dirty="0">
                <a:sym typeface="+mn-lt"/>
              </a:rPr>
              <a:t>论文总结与致谢</a:t>
            </a:r>
            <a:endParaRPr lang="zh-CN" altLang="en-US" dirty="0">
              <a:sym typeface="+mn-lt"/>
            </a:endParaRPr>
          </a:p>
        </p:txBody>
      </p:sp>
      <p:sp>
        <p:nvSpPr>
          <p:cNvPr id="26" name="矩形 25"/>
          <p:cNvSpPr/>
          <p:nvPr/>
        </p:nvSpPr>
        <p:spPr>
          <a:xfrm>
            <a:off x="4832096" y="4393556"/>
            <a:ext cx="1665841"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65000"/>
                    <a:lumOff val="35000"/>
                  </a:schemeClr>
                </a:solidFill>
                <a:cs typeface="+mn-ea"/>
                <a:sym typeface="+mn-lt"/>
              </a:rPr>
              <a:t>Paper Summary And Thanks</a:t>
            </a:r>
            <a:endParaRPr lang="en-US" altLang="zh-CN" sz="900" dirty="0">
              <a:solidFill>
                <a:schemeClr val="tx1">
                  <a:lumMod val="65000"/>
                  <a:lumOff val="35000"/>
                </a:schemeClr>
              </a:solidFill>
              <a:cs typeface="+mn-ea"/>
              <a:sym typeface="+mn-lt"/>
            </a:endParaRPr>
          </a:p>
        </p:txBody>
      </p:sp>
      <p:grpSp>
        <p:nvGrpSpPr>
          <p:cNvPr id="2" name="组合 1"/>
          <p:cNvGrpSpPr/>
          <p:nvPr/>
        </p:nvGrpSpPr>
        <p:grpSpPr>
          <a:xfrm>
            <a:off x="4392649" y="1122138"/>
            <a:ext cx="359211" cy="359211"/>
            <a:chOff x="4580908" y="1122138"/>
            <a:chExt cx="359211" cy="359211"/>
          </a:xfrm>
        </p:grpSpPr>
        <p:sp>
          <p:nvSpPr>
            <p:cNvPr id="27" name="椭圆 26"/>
            <p:cNvSpPr/>
            <p:nvPr/>
          </p:nvSpPr>
          <p:spPr>
            <a:xfrm>
              <a:off x="4580908" y="1122138"/>
              <a:ext cx="359211" cy="359211"/>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36" name="文本框 6"/>
            <p:cNvSpPr txBox="1">
              <a:spLocks noChangeArrowheads="1"/>
            </p:cNvSpPr>
            <p:nvPr/>
          </p:nvSpPr>
          <p:spPr bwMode="auto">
            <a:xfrm>
              <a:off x="4583221" y="1163244"/>
              <a:ext cx="354584" cy="276999"/>
            </a:xfrm>
            <a:prstGeom prst="rect">
              <a:avLst/>
            </a:prstGeom>
          </p:spPr>
          <p:txBody>
            <a:bodyPr wrap="non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1200" dirty="0">
                  <a:latin typeface="+mn-lt"/>
                  <a:ea typeface="+mn-ea"/>
                  <a:cs typeface="+mn-ea"/>
                  <a:sym typeface="+mn-lt"/>
                </a:rPr>
                <a:t>01</a:t>
              </a:r>
              <a:endParaRPr lang="zh-CN" altLang="en-US" sz="1200" dirty="0">
                <a:latin typeface="+mn-lt"/>
                <a:ea typeface="+mn-ea"/>
                <a:cs typeface="+mn-ea"/>
                <a:sym typeface="+mn-lt"/>
              </a:endParaRPr>
            </a:p>
          </p:txBody>
        </p:sp>
      </p:grpSp>
      <p:grpSp>
        <p:nvGrpSpPr>
          <p:cNvPr id="7" name="组合 6"/>
          <p:cNvGrpSpPr/>
          <p:nvPr/>
        </p:nvGrpSpPr>
        <p:grpSpPr>
          <a:xfrm>
            <a:off x="4392649" y="2088904"/>
            <a:ext cx="359211" cy="359211"/>
            <a:chOff x="4580908" y="2088904"/>
            <a:chExt cx="359211" cy="359211"/>
          </a:xfrm>
        </p:grpSpPr>
        <p:sp>
          <p:nvSpPr>
            <p:cNvPr id="29" name="椭圆 28"/>
            <p:cNvSpPr/>
            <p:nvPr/>
          </p:nvSpPr>
          <p:spPr>
            <a:xfrm>
              <a:off x="4580908" y="2088904"/>
              <a:ext cx="359211" cy="359211"/>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37" name="文本框 6"/>
            <p:cNvSpPr txBox="1">
              <a:spLocks noChangeArrowheads="1"/>
            </p:cNvSpPr>
            <p:nvPr/>
          </p:nvSpPr>
          <p:spPr bwMode="auto">
            <a:xfrm>
              <a:off x="4583221" y="2130010"/>
              <a:ext cx="354584" cy="276999"/>
            </a:xfrm>
            <a:prstGeom prst="rect">
              <a:avLst/>
            </a:prstGeom>
          </p:spPr>
          <p:txBody>
            <a:bodyPr wrap="non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1200" dirty="0">
                  <a:latin typeface="+mn-lt"/>
                  <a:ea typeface="+mn-ea"/>
                  <a:cs typeface="+mn-ea"/>
                  <a:sym typeface="+mn-lt"/>
                </a:rPr>
                <a:t>02</a:t>
              </a:r>
              <a:endParaRPr lang="zh-CN" altLang="en-US" sz="1200" dirty="0">
                <a:latin typeface="+mn-lt"/>
                <a:ea typeface="+mn-ea"/>
                <a:cs typeface="+mn-ea"/>
                <a:sym typeface="+mn-lt"/>
              </a:endParaRPr>
            </a:p>
          </p:txBody>
        </p:sp>
      </p:grpSp>
      <p:grpSp>
        <p:nvGrpSpPr>
          <p:cNvPr id="5" name="组合 4"/>
          <p:cNvGrpSpPr/>
          <p:nvPr/>
        </p:nvGrpSpPr>
        <p:grpSpPr>
          <a:xfrm>
            <a:off x="4392649" y="3055670"/>
            <a:ext cx="359211" cy="359211"/>
            <a:chOff x="4580908" y="3055670"/>
            <a:chExt cx="359211" cy="359211"/>
          </a:xfrm>
        </p:grpSpPr>
        <p:sp>
          <p:nvSpPr>
            <p:cNvPr id="30" name="椭圆 29"/>
            <p:cNvSpPr/>
            <p:nvPr/>
          </p:nvSpPr>
          <p:spPr>
            <a:xfrm>
              <a:off x="4580908" y="3055670"/>
              <a:ext cx="359211" cy="359211"/>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rgbClr val="495589"/>
                </a:solidFill>
                <a:cs typeface="+mn-ea"/>
                <a:sym typeface="+mn-lt"/>
              </a:endParaRPr>
            </a:p>
          </p:txBody>
        </p:sp>
        <p:sp>
          <p:nvSpPr>
            <p:cNvPr id="38" name="文本框 6"/>
            <p:cNvSpPr txBox="1">
              <a:spLocks noChangeArrowheads="1"/>
            </p:cNvSpPr>
            <p:nvPr/>
          </p:nvSpPr>
          <p:spPr bwMode="auto">
            <a:xfrm>
              <a:off x="4583221" y="3096776"/>
              <a:ext cx="354584" cy="276999"/>
            </a:xfrm>
            <a:prstGeom prst="rect">
              <a:avLst/>
            </a:prstGeom>
          </p:spPr>
          <p:txBody>
            <a:bodyPr wrap="non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1200" dirty="0">
                  <a:latin typeface="+mn-lt"/>
                  <a:ea typeface="+mn-ea"/>
                  <a:cs typeface="+mn-ea"/>
                  <a:sym typeface="+mn-lt"/>
                </a:rPr>
                <a:t>03</a:t>
              </a:r>
              <a:endParaRPr lang="zh-CN" altLang="en-US" sz="1200" dirty="0">
                <a:latin typeface="+mn-lt"/>
                <a:ea typeface="+mn-ea"/>
                <a:cs typeface="+mn-ea"/>
                <a:sym typeface="+mn-lt"/>
              </a:endParaRPr>
            </a:p>
          </p:txBody>
        </p:sp>
      </p:grpSp>
      <p:grpSp>
        <p:nvGrpSpPr>
          <p:cNvPr id="6" name="组合 5"/>
          <p:cNvGrpSpPr/>
          <p:nvPr/>
        </p:nvGrpSpPr>
        <p:grpSpPr>
          <a:xfrm>
            <a:off x="4392649" y="4022437"/>
            <a:ext cx="359211" cy="359211"/>
            <a:chOff x="4580908" y="4022437"/>
            <a:chExt cx="359211" cy="359211"/>
          </a:xfrm>
        </p:grpSpPr>
        <p:sp>
          <p:nvSpPr>
            <p:cNvPr id="31" name="椭圆 30"/>
            <p:cNvSpPr/>
            <p:nvPr/>
          </p:nvSpPr>
          <p:spPr>
            <a:xfrm>
              <a:off x="4580908" y="4022437"/>
              <a:ext cx="359211" cy="359211"/>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39" name="文本框 6"/>
            <p:cNvSpPr txBox="1">
              <a:spLocks noChangeArrowheads="1"/>
            </p:cNvSpPr>
            <p:nvPr/>
          </p:nvSpPr>
          <p:spPr bwMode="auto">
            <a:xfrm>
              <a:off x="4583221" y="4063543"/>
              <a:ext cx="354584" cy="276999"/>
            </a:xfrm>
            <a:prstGeom prst="rect">
              <a:avLst/>
            </a:prstGeom>
          </p:spPr>
          <p:txBody>
            <a:bodyPr wrap="non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1200" dirty="0">
                  <a:latin typeface="+mn-lt"/>
                  <a:ea typeface="+mn-ea"/>
                  <a:cs typeface="+mn-ea"/>
                  <a:sym typeface="+mn-lt"/>
                </a:rPr>
                <a:t>04</a:t>
              </a:r>
              <a:endParaRPr lang="zh-CN" altLang="en-US" sz="1200" dirty="0">
                <a:latin typeface="+mn-lt"/>
                <a:ea typeface="+mn-ea"/>
                <a:cs typeface="+mn-ea"/>
                <a:sym typeface="+mn-lt"/>
              </a:endParaRPr>
            </a:p>
          </p:txBody>
        </p:sp>
      </p:grpSp>
      <p:sp>
        <p:nvSpPr>
          <p:cNvPr id="40" name="矩形 39"/>
          <p:cNvSpPr/>
          <p:nvPr/>
        </p:nvSpPr>
        <p:spPr bwMode="auto">
          <a:xfrm>
            <a:off x="1160046" y="2826537"/>
            <a:ext cx="2283816" cy="400110"/>
          </a:xfrm>
          <a:prstGeom prst="rect">
            <a:avLst/>
          </a:prstGeom>
        </p:spPr>
        <p:txBody>
          <a:bodyPr wrap="square">
            <a:spAutoFit/>
          </a:bodyPr>
          <a:lstStyle/>
          <a:p>
            <a:pPr algn="ctr"/>
            <a:r>
              <a:rPr lang="en-US" altLang="zh-CN" sz="2000" kern="100" dirty="0">
                <a:solidFill>
                  <a:srgbClr val="495589"/>
                </a:solidFill>
                <a:cs typeface="+mn-ea"/>
                <a:sym typeface="+mn-lt"/>
              </a:rPr>
              <a:t>CONTENTS</a:t>
            </a:r>
            <a:endParaRPr lang="zh-CN" altLang="en-US" sz="2000" kern="100" dirty="0">
              <a:solidFill>
                <a:srgbClr val="495589"/>
              </a:solidFill>
              <a:cs typeface="+mn-ea"/>
              <a:sym typeface="+mn-lt"/>
            </a:endParaRPr>
          </a:p>
        </p:txBody>
      </p:sp>
      <p:sp>
        <p:nvSpPr>
          <p:cNvPr id="41" name="文本框 40"/>
          <p:cNvSpPr txBox="1"/>
          <p:nvPr/>
        </p:nvSpPr>
        <p:spPr>
          <a:xfrm>
            <a:off x="1415628" y="1995540"/>
            <a:ext cx="1772653" cy="830997"/>
          </a:xfrm>
          <a:prstGeom prst="rect">
            <a:avLst/>
          </a:prstGeom>
          <a:noFill/>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4800" b="1" i="0" u="none" strike="noStrike" kern="100" cap="none" spc="0" normalizeH="0" baseline="0" noProof="0" dirty="0">
                <a:ln>
                  <a:noFill/>
                </a:ln>
                <a:solidFill>
                  <a:srgbClr val="495589"/>
                </a:solidFill>
                <a:effectLst/>
                <a:uLnTx/>
                <a:uFillTx/>
                <a:cs typeface="+mn-ea"/>
                <a:sym typeface="+mn-lt"/>
              </a:rPr>
              <a:t>目 录</a:t>
            </a:r>
            <a:endParaRPr kumimoji="0" lang="en-US" altLang="zh-CN" sz="4800" b="1" i="0" u="none" strike="noStrike" kern="100" cap="none" spc="0" normalizeH="0" baseline="0" noProof="0" dirty="0">
              <a:ln>
                <a:noFill/>
              </a:ln>
              <a:solidFill>
                <a:srgbClr val="495589"/>
              </a:solidFill>
              <a:effectLst/>
              <a:uLnTx/>
              <a:uFillTx/>
              <a:cs typeface="+mn-ea"/>
              <a:sym typeface="+mn-lt"/>
            </a:endParaRPr>
          </a:p>
        </p:txBody>
      </p:sp>
      <p:sp>
        <p:nvSpPr>
          <p:cNvPr id="32"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endParaRPr lang="en-US" altLang="zh-CN" sz="100" dirty="0">
              <a:solidFill>
                <a:schemeClr val="tx1">
                  <a:alpha val="0"/>
                </a:schemeClr>
              </a:solidFill>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115957" y="4780920"/>
            <a:ext cx="2726592" cy="261610"/>
          </a:xfrm>
          <a:prstGeom prst="rect">
            <a:avLst/>
          </a:prstGeom>
        </p:spPr>
        <p:txBody>
          <a:bodyPr wrap="square">
            <a:spAutoFit/>
          </a:bodyPr>
          <a:lstStyle/>
          <a:p>
            <a:pPr algn="r"/>
            <a:r>
              <a:rPr lang="zh-CN" altLang="en-US" sz="1050" dirty="0">
                <a:solidFill>
                  <a:srgbClr val="495589"/>
                </a:solidFill>
                <a:cs typeface="+mn-ea"/>
                <a:sym typeface="+mn-lt"/>
              </a:rPr>
              <a:t>信息科学技术学院 </a:t>
            </a:r>
            <a:r>
              <a:rPr lang="en-US" altLang="zh-CN" sz="1050" dirty="0">
                <a:solidFill>
                  <a:srgbClr val="495589"/>
                </a:solidFill>
                <a:cs typeface="+mn-ea"/>
                <a:sym typeface="+mn-lt"/>
              </a:rPr>
              <a:t>20XX</a:t>
            </a:r>
            <a:r>
              <a:rPr lang="zh-CN" altLang="en-US" sz="1050" dirty="0">
                <a:solidFill>
                  <a:srgbClr val="495589"/>
                </a:solidFill>
                <a:cs typeface="+mn-ea"/>
                <a:sym typeface="+mn-lt"/>
              </a:rPr>
              <a:t>级 </a:t>
            </a:r>
            <a:r>
              <a:rPr lang="en-US" altLang="zh-CN" sz="1050" dirty="0">
                <a:solidFill>
                  <a:srgbClr val="495589"/>
                </a:solidFill>
                <a:cs typeface="+mn-ea"/>
                <a:sym typeface="+mn-lt"/>
              </a:rPr>
              <a:t>4</a:t>
            </a:r>
            <a:r>
              <a:rPr lang="zh-CN" altLang="en-US" sz="1050" dirty="0">
                <a:solidFill>
                  <a:srgbClr val="495589"/>
                </a:solidFill>
                <a:cs typeface="+mn-ea"/>
                <a:sym typeface="+mn-lt"/>
              </a:rPr>
              <a:t>班</a:t>
            </a:r>
            <a:endParaRPr lang="zh-CN" altLang="en-US" sz="1050" dirty="0">
              <a:solidFill>
                <a:srgbClr val="495589"/>
              </a:solidFill>
              <a:cs typeface="+mn-ea"/>
              <a:sym typeface="+mn-lt"/>
            </a:endParaRPr>
          </a:p>
        </p:txBody>
      </p:sp>
      <p:cxnSp>
        <p:nvCxnSpPr>
          <p:cNvPr id="10" name="直接连接符 9"/>
          <p:cNvCxnSpPr/>
          <p:nvPr/>
        </p:nvCxnSpPr>
        <p:spPr>
          <a:xfrm>
            <a:off x="351690" y="392584"/>
            <a:ext cx="32043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03175" y="277168"/>
            <a:ext cx="1078730" cy="230832"/>
          </a:xfrm>
          <a:prstGeom prst="rect">
            <a:avLst/>
          </a:prstGeom>
        </p:spPr>
        <p:txBody>
          <a:bodyPr wrap="square">
            <a:spAutoFit/>
          </a:bodyPr>
          <a:lstStyle/>
          <a:p>
            <a:pPr algn="dist"/>
            <a:r>
              <a:rPr lang="en-US" altLang="zh-CN" sz="900" dirty="0">
                <a:solidFill>
                  <a:schemeClr val="bg1"/>
                </a:solidFill>
                <a:cs typeface="+mn-ea"/>
                <a:sym typeface="+mn-lt"/>
              </a:rPr>
              <a:t>XX</a:t>
            </a:r>
            <a:r>
              <a:rPr lang="zh-CN" altLang="en-US" sz="900" dirty="0">
                <a:solidFill>
                  <a:schemeClr val="bg1"/>
                </a:solidFill>
                <a:cs typeface="+mn-ea"/>
                <a:sym typeface="+mn-lt"/>
              </a:rPr>
              <a:t>大学</a:t>
            </a:r>
            <a:endParaRPr lang="en-US" altLang="zh-CN" sz="900" dirty="0">
              <a:solidFill>
                <a:schemeClr val="bg1"/>
              </a:solidFill>
              <a:cs typeface="+mn-ea"/>
              <a:sym typeface="+mn-lt"/>
            </a:endParaRPr>
          </a:p>
        </p:txBody>
      </p:sp>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bwMode="auto">
          <a:xfrm>
            <a:off x="1863283" y="3419156"/>
            <a:ext cx="2728815" cy="253916"/>
          </a:xfrm>
          <a:prstGeom prst="rect">
            <a:avLst/>
          </a:prstGeom>
        </p:spPr>
        <p:txBody>
          <a:bodyPr wrap="square">
            <a:spAutoFit/>
          </a:bodyPr>
          <a:lstStyle/>
          <a:p>
            <a:pPr>
              <a:defRPr/>
            </a:pPr>
            <a:r>
              <a:rPr lang="zh-CN" altLang="en-US" sz="1050" kern="100" dirty="0">
                <a:solidFill>
                  <a:srgbClr val="495589"/>
                </a:solidFill>
                <a:cs typeface="+mn-ea"/>
                <a:sym typeface="+mn-lt"/>
              </a:rPr>
              <a:t>答辩学生：第一</a:t>
            </a:r>
            <a:r>
              <a:rPr lang="en-US" altLang="zh-CN" sz="1050" kern="100" dirty="0">
                <a:solidFill>
                  <a:srgbClr val="495589"/>
                </a:solidFill>
                <a:cs typeface="+mn-ea"/>
                <a:sym typeface="+mn-lt"/>
              </a:rPr>
              <a:t>PPT</a:t>
            </a:r>
            <a:r>
              <a:rPr lang="zh-CN" altLang="en-US" sz="1050" kern="100" dirty="0">
                <a:solidFill>
                  <a:srgbClr val="495589"/>
                </a:solidFill>
                <a:cs typeface="+mn-ea"/>
                <a:sym typeface="+mn-lt"/>
              </a:rPr>
              <a:t>   指导老师：</a:t>
            </a:r>
            <a:r>
              <a:rPr lang="en-US" altLang="zh-CN" sz="1050" kern="100" dirty="0">
                <a:solidFill>
                  <a:srgbClr val="495589"/>
                </a:solidFill>
                <a:cs typeface="+mn-ea"/>
                <a:sym typeface="+mn-lt"/>
              </a:rPr>
              <a:t>XX</a:t>
            </a:r>
            <a:r>
              <a:rPr lang="zh-CN" altLang="en-US" sz="1050" kern="100" dirty="0">
                <a:solidFill>
                  <a:srgbClr val="495589"/>
                </a:solidFill>
                <a:cs typeface="+mn-ea"/>
                <a:sym typeface="+mn-lt"/>
              </a:rPr>
              <a:t>老师 </a:t>
            </a:r>
            <a:endParaRPr lang="zh-CN" altLang="en-US" sz="1050" kern="100" dirty="0">
              <a:solidFill>
                <a:srgbClr val="495589"/>
              </a:solidFill>
              <a:cs typeface="+mn-ea"/>
              <a:sym typeface="+mn-lt"/>
            </a:endParaRPr>
          </a:p>
        </p:txBody>
      </p:sp>
      <p:sp>
        <p:nvSpPr>
          <p:cNvPr id="28" name="矩形 27"/>
          <p:cNvSpPr/>
          <p:nvPr/>
        </p:nvSpPr>
        <p:spPr bwMode="auto">
          <a:xfrm>
            <a:off x="1850170" y="1676010"/>
            <a:ext cx="5827236" cy="769441"/>
          </a:xfrm>
          <a:prstGeom prst="rect">
            <a:avLst/>
          </a:prstGeom>
        </p:spPr>
        <p:txBody>
          <a:bodyPr wrap="none">
            <a:spAutoFit/>
          </a:bodyPr>
          <a:lstStyle/>
          <a:p>
            <a:pPr>
              <a:defRPr/>
            </a:pPr>
            <a:r>
              <a:rPr lang="zh-CN" altLang="en-US" sz="4400" b="1" kern="100" dirty="0">
                <a:solidFill>
                  <a:srgbClr val="495589"/>
                </a:solidFill>
                <a:cs typeface="+mn-ea"/>
                <a:sym typeface="+mn-lt"/>
              </a:rPr>
              <a:t>感谢各位专家批评指正</a:t>
            </a:r>
            <a:endParaRPr lang="zh-CN" altLang="en-US" sz="4400" b="1" kern="100" dirty="0">
              <a:solidFill>
                <a:srgbClr val="495589"/>
              </a:solidFill>
              <a:cs typeface="+mn-ea"/>
              <a:sym typeface="+mn-lt"/>
            </a:endParaRPr>
          </a:p>
        </p:txBody>
      </p:sp>
      <p:sp>
        <p:nvSpPr>
          <p:cNvPr id="24" name="文本框 23"/>
          <p:cNvSpPr txBox="1"/>
          <p:nvPr/>
        </p:nvSpPr>
        <p:spPr>
          <a:xfrm>
            <a:off x="1877064" y="2394487"/>
            <a:ext cx="6085114" cy="556434"/>
          </a:xfrm>
          <a:prstGeom prst="rect">
            <a:avLst/>
          </a:prstGeom>
          <a:noFill/>
        </p:spPr>
        <p:txBody>
          <a:bodyPr wrap="square">
            <a:spAutoFit/>
          </a:bodyPr>
          <a:lstStyle/>
          <a:p>
            <a:pPr>
              <a:lnSpc>
                <a:spcPct val="150000"/>
              </a:lnSpc>
            </a:pPr>
            <a:r>
              <a:rPr kumimoji="0" lang="zh-CN" altLang="en-US" sz="1050" b="0" i="0" u="none" strike="noStrike" kern="0" cap="none" spc="0" normalizeH="0" baseline="0" noProof="0" dirty="0">
                <a:ln>
                  <a:noFill/>
                </a:ln>
                <a:solidFill>
                  <a:schemeClr val="tx1">
                    <a:lumMod val="50000"/>
                    <a:lumOff val="50000"/>
                  </a:schemeClr>
                </a:solidFill>
                <a:effectLst/>
                <a:uLnTx/>
                <a:uFillTx/>
                <a:cs typeface="+mn-ea"/>
                <a:sym typeface="+mn-lt"/>
              </a:rPr>
              <a:t>您的内容打在这里，或者通过复制您的文本后，在此框中选择粘贴，并选择只保留文字，建议使用黑体字体。您的内容打在这里，或者通过复制您的文本后</a:t>
            </a:r>
            <a:endParaRPr kumimoji="0" lang="zh-CN" altLang="en-US" sz="1050" b="0" i="0" u="none" strike="noStrike" kern="0" cap="none" spc="0" normalizeH="0" baseline="0" noProof="0" dirty="0">
              <a:ln>
                <a:noFill/>
              </a:ln>
              <a:solidFill>
                <a:schemeClr val="tx1">
                  <a:lumMod val="50000"/>
                  <a:lumOff val="50000"/>
                </a:schemeClr>
              </a:solidFill>
              <a:effectLst/>
              <a:uLnTx/>
              <a:uFillTx/>
              <a:cs typeface="+mn-ea"/>
              <a:sym typeface="+mn-lt"/>
            </a:endParaRPr>
          </a:p>
        </p:txBody>
      </p:sp>
      <p:cxnSp>
        <p:nvCxnSpPr>
          <p:cNvPr id="11" name="直接连接符 10"/>
          <p:cNvCxnSpPr/>
          <p:nvPr/>
        </p:nvCxnSpPr>
        <p:spPr>
          <a:xfrm>
            <a:off x="1966562" y="3226685"/>
            <a:ext cx="366503" cy="0"/>
          </a:xfrm>
          <a:prstGeom prst="line">
            <a:avLst/>
          </a:prstGeom>
          <a:ln w="28575">
            <a:solidFill>
              <a:srgbClr val="49558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4" y="3327834"/>
            <a:ext cx="6768752"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模板：       </a:t>
            </a:r>
            <a:r>
              <a:rPr lang="en-US" altLang="zh-CN" sz="1100" dirty="0">
                <a:solidFill>
                  <a:srgbClr val="EEECE1">
                    <a:lumMod val="25000"/>
                  </a:srgbClr>
                </a:solidFill>
                <a:cs typeface="+mn-ea"/>
                <a:sym typeface="+mn-lt"/>
                <a:hlinkClick r:id="rId1"/>
              </a:rPr>
              <a:t>www.1ppt.com/moban/</a:t>
            </a:r>
            <a:r>
              <a:rPr lang="en-US" altLang="zh-CN" sz="1100" dirty="0">
                <a:solidFill>
                  <a:srgbClr val="EEECE1">
                    <a:lumMod val="25000"/>
                  </a:srgbClr>
                </a:solidFill>
                <a:cs typeface="+mn-ea"/>
                <a:sym typeface="+mn-lt"/>
              </a:rPr>
              <a:t>                    </a:t>
            </a:r>
            <a:r>
              <a:rPr lang="zh-CN" altLang="en-US" sz="1100" dirty="0">
                <a:solidFill>
                  <a:srgbClr val="EEECE1">
                    <a:lumMod val="25000"/>
                  </a:srgbClr>
                </a:solidFill>
                <a:cs typeface="+mn-ea"/>
                <a:sym typeface="+mn-lt"/>
              </a:rPr>
              <a:t>行业</a:t>
            </a:r>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模板：</a:t>
            </a:r>
            <a:r>
              <a:rPr lang="en-US" altLang="zh-CN" sz="1100" dirty="0">
                <a:solidFill>
                  <a:srgbClr val="EEECE1">
                    <a:lumMod val="25000"/>
                  </a:srgbClr>
                </a:solidFill>
                <a:cs typeface="+mn-ea"/>
                <a:sym typeface="+mn-lt"/>
                <a:hlinkClick r:id="rId2"/>
              </a:rPr>
              <a:t>www.1ppt.com/hangye/</a:t>
            </a:r>
            <a:r>
              <a:rPr lang="en-US" altLang="zh-CN" sz="1100" dirty="0">
                <a:solidFill>
                  <a:srgbClr val="EEECE1">
                    <a:lumMod val="25000"/>
                  </a:srgbClr>
                </a:solidFill>
                <a:cs typeface="+mn-ea"/>
                <a:sym typeface="+mn-lt"/>
              </a:rPr>
              <a:t> </a:t>
            </a:r>
            <a:endParaRPr lang="en-US" altLang="zh-CN" sz="1100" dirty="0">
              <a:solidFill>
                <a:srgbClr val="EEECE1">
                  <a:lumMod val="25000"/>
                </a:srgbClr>
              </a:solidFill>
              <a:cs typeface="+mn-ea"/>
              <a:sym typeface="+mn-lt"/>
            </a:endParaRPr>
          </a:p>
          <a:p>
            <a:pPr defTabSz="914400"/>
            <a:r>
              <a:rPr lang="zh-CN" altLang="en-US" sz="1100" dirty="0">
                <a:solidFill>
                  <a:srgbClr val="EEECE1">
                    <a:lumMod val="25000"/>
                  </a:srgbClr>
                </a:solidFill>
                <a:cs typeface="+mn-ea"/>
                <a:sym typeface="+mn-lt"/>
              </a:rPr>
              <a:t>节日</a:t>
            </a:r>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模板：</a:t>
            </a:r>
            <a:r>
              <a:rPr lang="en-US" altLang="zh-CN" sz="1100" dirty="0">
                <a:solidFill>
                  <a:srgbClr val="EEECE1">
                    <a:lumMod val="25000"/>
                  </a:srgbClr>
                </a:solidFill>
                <a:cs typeface="+mn-ea"/>
                <a:sym typeface="+mn-lt"/>
                <a:hlinkClick r:id="rId3"/>
              </a:rPr>
              <a:t>www.1ppt.com/jieri/</a:t>
            </a:r>
            <a:r>
              <a:rPr lang="en-US" altLang="zh-CN" sz="1100" dirty="0">
                <a:solidFill>
                  <a:srgbClr val="EEECE1">
                    <a:lumMod val="25000"/>
                  </a:srgbClr>
                </a:solidFill>
                <a:cs typeface="+mn-ea"/>
                <a:sym typeface="+mn-lt"/>
              </a:rPr>
              <a:t>                          PPT</a:t>
            </a:r>
            <a:r>
              <a:rPr lang="zh-CN" altLang="en-US" sz="1100" dirty="0">
                <a:solidFill>
                  <a:srgbClr val="EEECE1">
                    <a:lumMod val="25000"/>
                  </a:srgbClr>
                </a:solidFill>
                <a:cs typeface="+mn-ea"/>
                <a:sym typeface="+mn-lt"/>
              </a:rPr>
              <a:t>素材：       </a:t>
            </a:r>
            <a:r>
              <a:rPr lang="en-US" altLang="zh-CN" sz="1100" dirty="0">
                <a:solidFill>
                  <a:srgbClr val="EEECE1">
                    <a:lumMod val="25000"/>
                  </a:srgbClr>
                </a:solidFill>
                <a:cs typeface="+mn-ea"/>
                <a:sym typeface="+mn-lt"/>
                <a:hlinkClick r:id="rId4"/>
              </a:rPr>
              <a:t>www.1ppt.com/sucai/</a:t>
            </a:r>
            <a:endParaRPr lang="en-US" altLang="zh-CN" sz="1100" dirty="0">
              <a:solidFill>
                <a:srgbClr val="EEECE1">
                  <a:lumMod val="25000"/>
                </a:srgbClr>
              </a:solidFill>
              <a:cs typeface="+mn-ea"/>
              <a:sym typeface="+mn-lt"/>
            </a:endParaRPr>
          </a:p>
          <a:p>
            <a:pPr defTabSz="914400"/>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背景图片：</a:t>
            </a:r>
            <a:r>
              <a:rPr lang="en-US" altLang="zh-CN" sz="1100" dirty="0">
                <a:solidFill>
                  <a:srgbClr val="EEECE1">
                    <a:lumMod val="25000"/>
                  </a:srgbClr>
                </a:solidFill>
                <a:cs typeface="+mn-ea"/>
                <a:sym typeface="+mn-lt"/>
                <a:hlinkClick r:id="rId5"/>
              </a:rPr>
              <a:t>www.1ppt.com/beijing/</a:t>
            </a:r>
            <a:r>
              <a:rPr lang="en-US" altLang="zh-CN" sz="1100" dirty="0">
                <a:solidFill>
                  <a:srgbClr val="EEECE1">
                    <a:lumMod val="25000"/>
                  </a:srgbClr>
                </a:solidFill>
                <a:cs typeface="+mn-ea"/>
                <a:sym typeface="+mn-lt"/>
              </a:rPr>
              <a:t>                     PPT</a:t>
            </a:r>
            <a:r>
              <a:rPr lang="zh-CN" altLang="en-US" sz="1100" dirty="0">
                <a:solidFill>
                  <a:srgbClr val="EEECE1">
                    <a:lumMod val="25000"/>
                  </a:srgbClr>
                </a:solidFill>
                <a:cs typeface="+mn-ea"/>
                <a:sym typeface="+mn-lt"/>
              </a:rPr>
              <a:t>图表：       </a:t>
            </a:r>
            <a:r>
              <a:rPr lang="en-US" altLang="zh-CN" sz="1100" dirty="0">
                <a:solidFill>
                  <a:srgbClr val="EEECE1">
                    <a:lumMod val="25000"/>
                  </a:srgbClr>
                </a:solidFill>
                <a:cs typeface="+mn-ea"/>
                <a:sym typeface="+mn-lt"/>
                <a:hlinkClick r:id="rId6"/>
              </a:rPr>
              <a:t>www.1ppt.com/tubiao/</a:t>
            </a:r>
            <a:r>
              <a:rPr lang="en-US" altLang="zh-CN" sz="1100" dirty="0">
                <a:solidFill>
                  <a:srgbClr val="EEECE1">
                    <a:lumMod val="25000"/>
                  </a:srgbClr>
                </a:solidFill>
                <a:cs typeface="+mn-ea"/>
                <a:sym typeface="+mn-lt"/>
              </a:rPr>
              <a:t>      </a:t>
            </a:r>
            <a:endParaRPr lang="en-US" altLang="zh-CN" sz="1100" dirty="0">
              <a:solidFill>
                <a:srgbClr val="EEECE1">
                  <a:lumMod val="25000"/>
                </a:srgbClr>
              </a:solidFill>
              <a:cs typeface="+mn-ea"/>
              <a:sym typeface="+mn-lt"/>
            </a:endParaRPr>
          </a:p>
          <a:p>
            <a:pPr defTabSz="914400"/>
            <a:r>
              <a:rPr lang="zh-CN" altLang="en-US" sz="1100" dirty="0">
                <a:solidFill>
                  <a:srgbClr val="EEECE1">
                    <a:lumMod val="25000"/>
                  </a:srgbClr>
                </a:solidFill>
                <a:cs typeface="+mn-ea"/>
                <a:sym typeface="+mn-lt"/>
              </a:rPr>
              <a:t>优秀</a:t>
            </a:r>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下载：</a:t>
            </a:r>
            <a:r>
              <a:rPr lang="en-US" altLang="zh-CN" sz="1100" dirty="0">
                <a:solidFill>
                  <a:srgbClr val="EEECE1">
                    <a:lumMod val="25000"/>
                  </a:srgbClr>
                </a:solidFill>
                <a:cs typeface="+mn-ea"/>
                <a:sym typeface="+mn-lt"/>
                <a:hlinkClick r:id="rId7"/>
              </a:rPr>
              <a:t>www.1ppt.com/xiazai/</a:t>
            </a:r>
            <a:r>
              <a:rPr lang="en-US" altLang="zh-CN" sz="1100" dirty="0">
                <a:solidFill>
                  <a:srgbClr val="EEECE1">
                    <a:lumMod val="25000"/>
                  </a:srgbClr>
                </a:solidFill>
                <a:cs typeface="+mn-ea"/>
                <a:sym typeface="+mn-lt"/>
              </a:rPr>
              <a:t>                       PPT</a:t>
            </a:r>
            <a:r>
              <a:rPr lang="zh-CN" altLang="en-US" sz="1100" dirty="0">
                <a:solidFill>
                  <a:srgbClr val="EEECE1">
                    <a:lumMod val="25000"/>
                  </a:srgbClr>
                </a:solidFill>
                <a:cs typeface="+mn-ea"/>
                <a:sym typeface="+mn-lt"/>
              </a:rPr>
              <a:t>教程：       </a:t>
            </a:r>
            <a:r>
              <a:rPr lang="en-US" altLang="zh-CN" sz="1100" dirty="0">
                <a:solidFill>
                  <a:srgbClr val="EEECE1">
                    <a:lumMod val="25000"/>
                  </a:srgbClr>
                </a:solidFill>
                <a:cs typeface="+mn-ea"/>
                <a:sym typeface="+mn-lt"/>
                <a:hlinkClick r:id="rId8"/>
              </a:rPr>
              <a:t>www.1ppt.com/powerpoint/</a:t>
            </a:r>
            <a:r>
              <a:rPr lang="en-US" altLang="zh-CN" sz="1100" dirty="0">
                <a:solidFill>
                  <a:srgbClr val="EEECE1">
                    <a:lumMod val="25000"/>
                  </a:srgbClr>
                </a:solidFill>
                <a:cs typeface="+mn-ea"/>
                <a:sym typeface="+mn-lt"/>
              </a:rPr>
              <a:t>      </a:t>
            </a:r>
            <a:endParaRPr lang="en-US" altLang="zh-CN" sz="1100" dirty="0">
              <a:solidFill>
                <a:srgbClr val="EEECE1">
                  <a:lumMod val="25000"/>
                </a:srgbClr>
              </a:solidFill>
              <a:cs typeface="+mn-ea"/>
              <a:sym typeface="+mn-lt"/>
            </a:endParaRPr>
          </a:p>
          <a:p>
            <a:pPr defTabSz="914400"/>
            <a:r>
              <a:rPr lang="en-US" altLang="zh-CN" sz="1100" dirty="0">
                <a:solidFill>
                  <a:srgbClr val="EEECE1">
                    <a:lumMod val="25000"/>
                  </a:srgbClr>
                </a:solidFill>
                <a:cs typeface="+mn-ea"/>
                <a:sym typeface="+mn-lt"/>
              </a:rPr>
              <a:t>Word</a:t>
            </a:r>
            <a:r>
              <a:rPr lang="zh-CN" altLang="en-US" sz="1100" dirty="0">
                <a:solidFill>
                  <a:srgbClr val="EEECE1">
                    <a:lumMod val="25000"/>
                  </a:srgbClr>
                </a:solidFill>
                <a:cs typeface="+mn-ea"/>
                <a:sym typeface="+mn-lt"/>
              </a:rPr>
              <a:t>模板：    </a:t>
            </a:r>
            <a:r>
              <a:rPr lang="en-US" altLang="zh-CN" sz="1100" dirty="0">
                <a:solidFill>
                  <a:srgbClr val="EEECE1">
                    <a:lumMod val="25000"/>
                  </a:srgbClr>
                </a:solidFill>
                <a:cs typeface="+mn-ea"/>
                <a:sym typeface="+mn-lt"/>
                <a:hlinkClick r:id="rId9"/>
              </a:rPr>
              <a:t>www.1ppt.com/word/</a:t>
            </a:r>
            <a:r>
              <a:rPr lang="en-US" altLang="zh-CN" sz="1100" dirty="0">
                <a:solidFill>
                  <a:srgbClr val="EEECE1">
                    <a:lumMod val="25000"/>
                  </a:srgbClr>
                </a:solidFill>
                <a:cs typeface="+mn-ea"/>
                <a:sym typeface="+mn-lt"/>
              </a:rPr>
              <a:t>                        Excel</a:t>
            </a:r>
            <a:r>
              <a:rPr lang="zh-CN" altLang="en-US" sz="1100" dirty="0">
                <a:solidFill>
                  <a:srgbClr val="EEECE1">
                    <a:lumMod val="25000"/>
                  </a:srgbClr>
                </a:solidFill>
                <a:cs typeface="+mn-ea"/>
                <a:sym typeface="+mn-lt"/>
              </a:rPr>
              <a:t>模板：     </a:t>
            </a:r>
            <a:r>
              <a:rPr lang="en-US" altLang="zh-CN" sz="1100" dirty="0">
                <a:solidFill>
                  <a:srgbClr val="EEECE1">
                    <a:lumMod val="25000"/>
                  </a:srgbClr>
                </a:solidFill>
                <a:cs typeface="+mn-ea"/>
                <a:sym typeface="+mn-lt"/>
                <a:hlinkClick r:id="rId10"/>
              </a:rPr>
              <a:t>www.1ppt.com/excel/</a:t>
            </a:r>
            <a:r>
              <a:rPr lang="en-US" altLang="zh-CN" sz="1100" dirty="0">
                <a:solidFill>
                  <a:srgbClr val="EEECE1">
                    <a:lumMod val="25000"/>
                  </a:srgbClr>
                </a:solidFill>
                <a:cs typeface="+mn-ea"/>
                <a:sym typeface="+mn-lt"/>
              </a:rPr>
              <a:t>  </a:t>
            </a:r>
            <a:endParaRPr lang="en-US" altLang="zh-CN" sz="1100" dirty="0">
              <a:solidFill>
                <a:srgbClr val="EEECE1">
                  <a:lumMod val="25000"/>
                </a:srgbClr>
              </a:solidFill>
              <a:cs typeface="+mn-ea"/>
              <a:sym typeface="+mn-lt"/>
            </a:endParaRPr>
          </a:p>
          <a:p>
            <a:pPr defTabSz="914400"/>
            <a:r>
              <a:rPr lang="zh-CN" altLang="en-US" sz="1100" dirty="0">
                <a:solidFill>
                  <a:srgbClr val="EEECE1">
                    <a:lumMod val="25000"/>
                  </a:srgbClr>
                </a:solidFill>
                <a:cs typeface="+mn-ea"/>
                <a:sym typeface="+mn-lt"/>
              </a:rPr>
              <a:t>个人简历：      </a:t>
            </a:r>
            <a:r>
              <a:rPr lang="en-US" altLang="zh-CN" sz="1100" dirty="0">
                <a:solidFill>
                  <a:srgbClr val="EEECE1">
                    <a:lumMod val="25000"/>
                  </a:srgbClr>
                </a:solidFill>
                <a:cs typeface="+mn-ea"/>
                <a:sym typeface="+mn-lt"/>
                <a:hlinkClick r:id="rId11"/>
              </a:rPr>
              <a:t>www.1ppt.com/jianli/</a:t>
            </a:r>
            <a:r>
              <a:rPr lang="en-US" altLang="zh-CN" sz="1100" dirty="0">
                <a:solidFill>
                  <a:srgbClr val="EEECE1">
                    <a:lumMod val="25000"/>
                  </a:srgbClr>
                </a:solidFill>
                <a:cs typeface="+mn-ea"/>
                <a:sym typeface="+mn-lt"/>
              </a:rPr>
              <a:t>                         PPT</a:t>
            </a:r>
            <a:r>
              <a:rPr lang="zh-CN" altLang="en-US" sz="1100" dirty="0">
                <a:solidFill>
                  <a:srgbClr val="EEECE1">
                    <a:lumMod val="25000"/>
                  </a:srgbClr>
                </a:solidFill>
                <a:cs typeface="+mn-ea"/>
                <a:sym typeface="+mn-lt"/>
              </a:rPr>
              <a:t>课件：       </a:t>
            </a:r>
            <a:r>
              <a:rPr lang="en-US" altLang="zh-CN" sz="1100" dirty="0">
                <a:solidFill>
                  <a:srgbClr val="EEECE1">
                    <a:lumMod val="25000"/>
                  </a:srgbClr>
                </a:solidFill>
                <a:cs typeface="+mn-ea"/>
                <a:sym typeface="+mn-lt"/>
                <a:hlinkClick r:id="rId12"/>
              </a:rPr>
              <a:t>www.1ppt.com/kejian/</a:t>
            </a:r>
            <a:r>
              <a:rPr lang="en-US" altLang="zh-CN" sz="1100" dirty="0">
                <a:solidFill>
                  <a:srgbClr val="EEECE1">
                    <a:lumMod val="25000"/>
                  </a:srgbClr>
                </a:solidFill>
                <a:cs typeface="+mn-ea"/>
                <a:sym typeface="+mn-lt"/>
              </a:rPr>
              <a:t> </a:t>
            </a:r>
            <a:endParaRPr lang="en-US" altLang="zh-CN" sz="1100" dirty="0">
              <a:solidFill>
                <a:srgbClr val="EEECE1">
                  <a:lumMod val="25000"/>
                </a:srgbClr>
              </a:solidFill>
              <a:cs typeface="+mn-ea"/>
              <a:sym typeface="+mn-lt"/>
            </a:endParaRPr>
          </a:p>
          <a:p>
            <a:pPr defTabSz="914400"/>
            <a:r>
              <a:rPr lang="zh-CN" altLang="en-US" sz="1100" dirty="0">
                <a:solidFill>
                  <a:srgbClr val="EEECE1">
                    <a:lumMod val="25000"/>
                  </a:srgbClr>
                </a:solidFill>
                <a:cs typeface="+mn-ea"/>
                <a:sym typeface="+mn-lt"/>
              </a:rPr>
              <a:t>手抄报：          </a:t>
            </a:r>
            <a:r>
              <a:rPr lang="en-US" altLang="zh-CN" sz="1100" dirty="0">
                <a:solidFill>
                  <a:srgbClr val="EEECE1">
                    <a:lumMod val="25000"/>
                  </a:srgbClr>
                </a:solidFill>
                <a:cs typeface="+mn-ea"/>
                <a:sym typeface="+mn-lt"/>
                <a:hlinkClick r:id="rId13"/>
              </a:rPr>
              <a:t>www.1ppt.com/shouchaobao/</a:t>
            </a:r>
            <a:r>
              <a:rPr lang="en-US" altLang="zh-CN" sz="1100" dirty="0">
                <a:solidFill>
                  <a:srgbClr val="EEECE1">
                    <a:lumMod val="25000"/>
                  </a:srgbClr>
                </a:solidFill>
                <a:cs typeface="+mn-ea"/>
                <a:sym typeface="+mn-lt"/>
              </a:rPr>
              <a:t>          </a:t>
            </a:r>
            <a:r>
              <a:rPr lang="zh-CN" altLang="en-US" sz="1100" dirty="0">
                <a:solidFill>
                  <a:srgbClr val="EEECE1">
                    <a:lumMod val="25000"/>
                  </a:srgbClr>
                </a:solidFill>
                <a:cs typeface="+mn-ea"/>
                <a:sym typeface="+mn-lt"/>
              </a:rPr>
              <a:t>试题下载：      </a:t>
            </a:r>
            <a:r>
              <a:rPr lang="en-US" altLang="zh-CN" sz="1100" dirty="0">
                <a:solidFill>
                  <a:srgbClr val="EEECE1">
                    <a:lumMod val="25000"/>
                  </a:srgbClr>
                </a:solidFill>
                <a:cs typeface="+mn-ea"/>
                <a:sym typeface="+mn-lt"/>
                <a:hlinkClick r:id="rId14"/>
              </a:rPr>
              <a:t>www.1ppt.com/shiti/</a:t>
            </a:r>
            <a:r>
              <a:rPr lang="en-US" altLang="zh-CN" sz="1100" dirty="0">
                <a:solidFill>
                  <a:srgbClr val="EEECE1">
                    <a:lumMod val="25000"/>
                  </a:srgbClr>
                </a:solidFill>
                <a:cs typeface="+mn-ea"/>
                <a:sym typeface="+mn-lt"/>
              </a:rPr>
              <a:t>  </a:t>
            </a:r>
            <a:endParaRPr lang="en-US" altLang="zh-CN" sz="1100" dirty="0">
              <a:solidFill>
                <a:srgbClr val="EEECE1">
                  <a:lumMod val="25000"/>
                </a:srgbClr>
              </a:solidFill>
              <a:cs typeface="+mn-ea"/>
              <a:sym typeface="+mn-lt"/>
            </a:endParaRPr>
          </a:p>
          <a:p>
            <a:pPr defTabSz="914400"/>
            <a:r>
              <a:rPr lang="zh-CN" altLang="en-US" sz="1100" dirty="0">
                <a:solidFill>
                  <a:srgbClr val="EEECE1">
                    <a:lumMod val="25000"/>
                  </a:srgbClr>
                </a:solidFill>
                <a:cs typeface="+mn-ea"/>
                <a:sym typeface="+mn-lt"/>
              </a:rPr>
              <a:t>教案下载：      </a:t>
            </a:r>
            <a:r>
              <a:rPr lang="en-US" altLang="zh-CN" sz="1100" dirty="0">
                <a:solidFill>
                  <a:srgbClr val="EEECE1">
                    <a:lumMod val="25000"/>
                  </a:srgbClr>
                </a:solidFill>
                <a:cs typeface="+mn-ea"/>
                <a:sym typeface="+mn-lt"/>
                <a:hlinkClick r:id="rId15"/>
              </a:rPr>
              <a:t>www.1ppt.com/jiaoan/</a:t>
            </a:r>
            <a:r>
              <a:rPr lang="en-US" altLang="zh-CN" sz="1100" dirty="0">
                <a:solidFill>
                  <a:srgbClr val="EEECE1">
                    <a:lumMod val="25000"/>
                  </a:srgbClr>
                </a:solidFill>
                <a:cs typeface="+mn-ea"/>
                <a:sym typeface="+mn-lt"/>
              </a:rPr>
              <a:t>                       </a:t>
            </a:r>
            <a:r>
              <a:rPr lang="zh-CN" altLang="en-US" sz="1100" dirty="0">
                <a:solidFill>
                  <a:srgbClr val="EEECE1">
                    <a:lumMod val="25000"/>
                  </a:srgbClr>
                </a:solidFill>
                <a:cs typeface="+mn-ea"/>
                <a:sym typeface="+mn-lt"/>
              </a:rPr>
              <a:t>字体下载：      </a:t>
            </a:r>
            <a:r>
              <a:rPr lang="en-US" altLang="zh-CN" sz="1100" dirty="0">
                <a:solidFill>
                  <a:srgbClr val="EEECE1">
                    <a:lumMod val="25000"/>
                  </a:srgbClr>
                </a:solidFill>
                <a:cs typeface="+mn-ea"/>
                <a:sym typeface="+mn-lt"/>
                <a:hlinkClick r:id="rId16"/>
              </a:rPr>
              <a:t>www.1ppt.com/ziti/</a:t>
            </a:r>
            <a:r>
              <a:rPr lang="en-US" altLang="zh-CN" sz="1100" dirty="0">
                <a:solidFill>
                  <a:srgbClr val="EEECE1">
                    <a:lumMod val="25000"/>
                  </a:srgbClr>
                </a:solidFill>
                <a:cs typeface="+mn-ea"/>
                <a:sym typeface="+mn-lt"/>
              </a:rPr>
              <a:t>              </a:t>
            </a:r>
            <a:endParaRPr lang="zh-CN" altLang="en-US" sz="1100" dirty="0">
              <a:solidFill>
                <a:srgbClr val="EEECE1">
                  <a:lumMod val="25000"/>
                </a:srgbClr>
              </a:solidFill>
              <a:cs typeface="+mn-ea"/>
              <a:sym typeface="+mn-lt"/>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ln>
        </p:spPr>
        <p:txBody>
          <a:bodyPr wrap="none" anchor="ctr"/>
          <a:lstStyle/>
          <a:p>
            <a:pPr defTabSz="914400">
              <a:defRPr/>
            </a:pPr>
            <a:endParaRPr lang="zh-CN" altLang="en-US" sz="1800" kern="0" dirty="0">
              <a:solidFill>
                <a:srgbClr val="005397"/>
              </a:solidFill>
              <a:cs typeface="+mn-ea"/>
              <a:sym typeface="+mn-lt"/>
            </a:endParaRPr>
          </a:p>
        </p:txBody>
      </p:sp>
      <p:sp>
        <p:nvSpPr>
          <p:cNvPr id="15" name="Rectangle 3"/>
          <p:cNvSpPr>
            <a:spLocks noChangeArrowheads="1"/>
          </p:cNvSpPr>
          <p:nvPr/>
        </p:nvSpPr>
        <p:spPr bwMode="auto">
          <a:xfrm>
            <a:off x="396308" y="2323010"/>
            <a:ext cx="4103687" cy="896813"/>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anose="05000000000000000000" pitchFamily="2" charset="2"/>
              <a:buNone/>
              <a:defRPr/>
            </a:pPr>
            <a:r>
              <a:rPr lang="zh-CN" altLang="en-US" sz="2000" b="1" kern="0" dirty="0">
                <a:solidFill>
                  <a:prstClr val="white"/>
                </a:solidFill>
                <a:cs typeface="+mn-ea"/>
                <a:sym typeface="+mn-lt"/>
              </a:rPr>
              <a:t>可以在下列情况使用</a:t>
            </a:r>
            <a:endParaRPr lang="zh-CN" altLang="en-US" sz="1200" kern="0" dirty="0">
              <a:solidFill>
                <a:prstClr val="white"/>
              </a:solidFill>
              <a:cs typeface="+mn-ea"/>
              <a:sym typeface="+mn-lt"/>
            </a:endParaRPr>
          </a:p>
          <a:p>
            <a:pPr defTabSz="914400">
              <a:lnSpc>
                <a:spcPct val="150000"/>
              </a:lnSpc>
              <a:buClr>
                <a:srgbClr val="5B8CC1"/>
              </a:buClr>
              <a:buFont typeface="Wingdings" panose="05000000000000000000" pitchFamily="2" charset="2"/>
              <a:buChar char="n"/>
              <a:defRPr/>
            </a:pPr>
            <a:r>
              <a:rPr lang="zh-CN" altLang="en-US" sz="1200" kern="0" dirty="0">
                <a:solidFill>
                  <a:prstClr val="white"/>
                </a:solidFill>
                <a:cs typeface="+mn-ea"/>
                <a:sym typeface="+mn-lt"/>
              </a:rPr>
              <a:t>个人学习、研究。</a:t>
            </a:r>
            <a:endParaRPr lang="zh-CN" altLang="en-US" sz="1200" kern="0" dirty="0">
              <a:solidFill>
                <a:prstClr val="white"/>
              </a:solidFill>
              <a:cs typeface="+mn-ea"/>
              <a:sym typeface="+mn-lt"/>
            </a:endParaRPr>
          </a:p>
          <a:p>
            <a:pPr defTabSz="914400">
              <a:lnSpc>
                <a:spcPct val="150000"/>
              </a:lnSpc>
              <a:buClr>
                <a:srgbClr val="5B8CC1"/>
              </a:buClr>
              <a:buFont typeface="Wingdings" panose="05000000000000000000" pitchFamily="2" charset="2"/>
              <a:buChar char="n"/>
              <a:defRPr/>
            </a:pPr>
            <a:r>
              <a:rPr lang="zh-CN" altLang="en-US" sz="1200" kern="0" dirty="0">
                <a:solidFill>
                  <a:prstClr val="white"/>
                </a:solidFill>
                <a:cs typeface="+mn-ea"/>
                <a:sym typeface="+mn-lt"/>
              </a:rPr>
              <a:t>拷贝模板中的内容用于其它幻灯片母版中使用。</a:t>
            </a:r>
            <a:endParaRPr lang="zh-CN" altLang="en-US" sz="1200" kern="0" dirty="0">
              <a:solidFill>
                <a:prstClr val="white"/>
              </a:solidFill>
              <a:cs typeface="+mn-ea"/>
              <a:sym typeface="+mn-lt"/>
            </a:endParaRPr>
          </a:p>
        </p:txBody>
      </p:sp>
      <p:sp>
        <p:nvSpPr>
          <p:cNvPr id="16" name="Rectangle 4"/>
          <p:cNvSpPr>
            <a:spLocks noChangeArrowheads="1"/>
          </p:cNvSpPr>
          <p:nvPr/>
        </p:nvSpPr>
        <p:spPr bwMode="auto">
          <a:xfrm>
            <a:off x="4572000" y="2323010"/>
            <a:ext cx="4103688" cy="896813"/>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anose="05000000000000000000" pitchFamily="2" charset="2"/>
              <a:buNone/>
              <a:defRPr/>
            </a:pPr>
            <a:r>
              <a:rPr lang="zh-CN" altLang="en-US" sz="2000" b="1" kern="0" dirty="0">
                <a:solidFill>
                  <a:prstClr val="white"/>
                </a:solidFill>
                <a:cs typeface="+mn-ea"/>
                <a:sym typeface="+mn-lt"/>
              </a:rPr>
              <a:t>不可以在以下情况使用</a:t>
            </a:r>
            <a:endParaRPr lang="zh-CN" altLang="en-US" sz="1050" b="1" kern="0" dirty="0">
              <a:solidFill>
                <a:prstClr val="white"/>
              </a:solidFill>
              <a:cs typeface="+mn-ea"/>
              <a:sym typeface="+mn-lt"/>
            </a:endParaRPr>
          </a:p>
          <a:p>
            <a:pPr defTabSz="914400">
              <a:lnSpc>
                <a:spcPct val="150000"/>
              </a:lnSpc>
              <a:buClr>
                <a:srgbClr val="5B8CC1"/>
              </a:buClr>
              <a:buFont typeface="Wingdings" panose="05000000000000000000" pitchFamily="2" charset="2"/>
              <a:buChar char="n"/>
              <a:defRPr/>
            </a:pPr>
            <a:r>
              <a:rPr lang="zh-CN" altLang="en-US" sz="1200" kern="0" dirty="0">
                <a:solidFill>
                  <a:prstClr val="white"/>
                </a:solidFill>
                <a:cs typeface="+mn-ea"/>
                <a:sym typeface="+mn-lt"/>
              </a:rPr>
              <a:t>任何形式的在线付费下载。</a:t>
            </a:r>
            <a:endParaRPr lang="zh-CN" altLang="en-US" sz="1200" kern="0" dirty="0">
              <a:solidFill>
                <a:prstClr val="white"/>
              </a:solidFill>
              <a:cs typeface="+mn-ea"/>
              <a:sym typeface="+mn-lt"/>
            </a:endParaRPr>
          </a:p>
          <a:p>
            <a:pPr defTabSz="914400">
              <a:lnSpc>
                <a:spcPct val="150000"/>
              </a:lnSpc>
              <a:buClr>
                <a:srgbClr val="5B8CC1"/>
              </a:buClr>
              <a:buFont typeface="Wingdings" panose="05000000000000000000" pitchFamily="2" charset="2"/>
              <a:buChar char="n"/>
              <a:defRPr/>
            </a:pPr>
            <a:r>
              <a:rPr lang="zh-CN" altLang="en-US" sz="1200" kern="0" dirty="0">
                <a:solidFill>
                  <a:prstClr val="white"/>
                </a:solidFill>
                <a:cs typeface="+mn-ea"/>
                <a:sym typeface="+mn-lt"/>
              </a:rPr>
              <a:t>网络转</a:t>
            </a:r>
            <a:r>
              <a:rPr lang="zh-CN" altLang="en-US" sz="1200" kern="0">
                <a:solidFill>
                  <a:prstClr val="white"/>
                </a:solidFill>
                <a:cs typeface="+mn-ea"/>
                <a:sym typeface="+mn-lt"/>
              </a:rPr>
              <a:t>载、线上线下传</a:t>
            </a:r>
            <a:r>
              <a:rPr lang="zh-CN" altLang="en-US" sz="1200" kern="0" dirty="0">
                <a:solidFill>
                  <a:prstClr val="white"/>
                </a:solidFill>
                <a:cs typeface="+mn-ea"/>
                <a:sym typeface="+mn-lt"/>
              </a:rPr>
              <a:t>播。</a:t>
            </a:r>
            <a:endParaRPr lang="zh-CN" altLang="en-GB" sz="1200" kern="0" dirty="0">
              <a:solidFill>
                <a:prstClr val="white"/>
              </a:solidFill>
              <a:cs typeface="+mn-ea"/>
              <a:sym typeface="+mn-lt"/>
            </a:endParaRPr>
          </a:p>
        </p:txBody>
      </p:sp>
      <p:pic>
        <p:nvPicPr>
          <p:cNvPr id="102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60528" y="267184"/>
            <a:ext cx="5919787" cy="176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r:id="rId18" p14:bwMode="auto">
            <p14:nvContentPartPr>
              <p14:cNvPr id="7" name="墨迹 6"/>
              <p14:cNvContentPartPr/>
              <p14:nvPr/>
            </p14:nvContentPartPr>
            <p14:xfrm>
              <a:off x="-1269037" y="737060"/>
              <a:ext cx="360" cy="360"/>
            </p14:xfrm>
          </p:contentPart>
        </mc:Choice>
        <mc:Fallback xmlns="">
          <p:pic>
            <p:nvPicPr>
              <p:cNvPr id="7" name="墨迹 6"/>
            </p:nvPicPr>
            <p:blipFill>
              <a:blip r:embed="rId19"/>
            </p:blipFill>
            <p:spPr>
              <a:xfrm>
                <a:off x="-1269037" y="737060"/>
                <a:ext cx="360" cy="360"/>
              </a:xfrm>
              <a:prstGeom prst="rect"/>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115957" y="4780920"/>
            <a:ext cx="2726592" cy="261610"/>
          </a:xfrm>
          <a:prstGeom prst="rect">
            <a:avLst/>
          </a:prstGeom>
        </p:spPr>
        <p:txBody>
          <a:bodyPr wrap="square">
            <a:spAutoFit/>
          </a:bodyPr>
          <a:lstStyle/>
          <a:p>
            <a:pPr algn="r"/>
            <a:r>
              <a:rPr lang="zh-CN" altLang="en-US" sz="1050" dirty="0">
                <a:solidFill>
                  <a:srgbClr val="495589"/>
                </a:solidFill>
                <a:cs typeface="+mn-ea"/>
                <a:sym typeface="+mn-lt"/>
              </a:rPr>
              <a:t>信息科学技术学院 </a:t>
            </a:r>
            <a:r>
              <a:rPr lang="en-US" altLang="zh-CN" sz="1050" dirty="0">
                <a:solidFill>
                  <a:srgbClr val="495589"/>
                </a:solidFill>
                <a:cs typeface="+mn-ea"/>
                <a:sym typeface="+mn-lt"/>
              </a:rPr>
              <a:t>20XX</a:t>
            </a:r>
            <a:r>
              <a:rPr lang="zh-CN" altLang="en-US" sz="1050" dirty="0">
                <a:solidFill>
                  <a:srgbClr val="495589"/>
                </a:solidFill>
                <a:cs typeface="+mn-ea"/>
                <a:sym typeface="+mn-lt"/>
              </a:rPr>
              <a:t>级 </a:t>
            </a:r>
            <a:r>
              <a:rPr lang="en-US" altLang="zh-CN" sz="1050" dirty="0">
                <a:solidFill>
                  <a:srgbClr val="495589"/>
                </a:solidFill>
                <a:cs typeface="+mn-ea"/>
                <a:sym typeface="+mn-lt"/>
              </a:rPr>
              <a:t>4</a:t>
            </a:r>
            <a:r>
              <a:rPr lang="zh-CN" altLang="en-US" sz="1050" dirty="0">
                <a:solidFill>
                  <a:srgbClr val="495589"/>
                </a:solidFill>
                <a:cs typeface="+mn-ea"/>
                <a:sym typeface="+mn-lt"/>
              </a:rPr>
              <a:t>班</a:t>
            </a:r>
            <a:endParaRPr lang="zh-CN" altLang="en-US" sz="1050" dirty="0">
              <a:solidFill>
                <a:srgbClr val="495589"/>
              </a:solidFill>
              <a:cs typeface="+mn-ea"/>
              <a:sym typeface="+mn-lt"/>
            </a:endParaRPr>
          </a:p>
        </p:txBody>
      </p:sp>
      <p:cxnSp>
        <p:nvCxnSpPr>
          <p:cNvPr id="10" name="直接连接符 9"/>
          <p:cNvCxnSpPr/>
          <p:nvPr/>
        </p:nvCxnSpPr>
        <p:spPr>
          <a:xfrm>
            <a:off x="351690" y="392584"/>
            <a:ext cx="32043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03175" y="277168"/>
            <a:ext cx="1078730" cy="230832"/>
          </a:xfrm>
          <a:prstGeom prst="rect">
            <a:avLst/>
          </a:prstGeom>
        </p:spPr>
        <p:txBody>
          <a:bodyPr wrap="square">
            <a:spAutoFit/>
          </a:bodyPr>
          <a:lstStyle/>
          <a:p>
            <a:pPr algn="dist"/>
            <a:r>
              <a:rPr lang="en-US" altLang="zh-CN" sz="900" dirty="0">
                <a:solidFill>
                  <a:schemeClr val="bg1"/>
                </a:solidFill>
                <a:cs typeface="+mn-ea"/>
                <a:sym typeface="+mn-lt"/>
              </a:rPr>
              <a:t>XX</a:t>
            </a:r>
            <a:r>
              <a:rPr lang="zh-CN" altLang="en-US" sz="900" dirty="0">
                <a:solidFill>
                  <a:schemeClr val="bg1"/>
                </a:solidFill>
                <a:cs typeface="+mn-ea"/>
                <a:sym typeface="+mn-lt"/>
              </a:rPr>
              <a:t>大学</a:t>
            </a:r>
            <a:endParaRPr lang="en-US" altLang="zh-CN" sz="900" dirty="0">
              <a:solidFill>
                <a:schemeClr val="bg1"/>
              </a:solidFill>
              <a:cs typeface="+mn-ea"/>
              <a:sym typeface="+mn-lt"/>
            </a:endParaRPr>
          </a:p>
        </p:txBody>
      </p:sp>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978940" y="1727204"/>
            <a:ext cx="7186121" cy="1526724"/>
            <a:chOff x="1151056" y="1727204"/>
            <a:chExt cx="7186121" cy="1526724"/>
          </a:xfrm>
        </p:grpSpPr>
        <p:sp>
          <p:nvSpPr>
            <p:cNvPr id="20" name="矩形 19"/>
            <p:cNvSpPr/>
            <p:nvPr/>
          </p:nvSpPr>
          <p:spPr bwMode="auto">
            <a:xfrm>
              <a:off x="2636798" y="2001240"/>
              <a:ext cx="4288353" cy="707886"/>
            </a:xfrm>
            <a:prstGeom prst="rect">
              <a:avLst/>
            </a:prstGeom>
          </p:spPr>
          <p:txBody>
            <a:bodyPr wrap="none">
              <a:spAutoFit/>
            </a:bodyPr>
            <a:lstStyle/>
            <a:p>
              <a:r>
                <a:rPr lang="zh-CN" altLang="en-US" sz="4000" b="1" kern="100" dirty="0">
                  <a:solidFill>
                    <a:srgbClr val="495589"/>
                  </a:solidFill>
                  <a:cs typeface="+mn-ea"/>
                  <a:sym typeface="+mn-lt"/>
                </a:rPr>
                <a:t>选题的背景与意义</a:t>
              </a:r>
              <a:endParaRPr lang="zh-CN" altLang="en-US" sz="4000" b="1" kern="100" dirty="0">
                <a:solidFill>
                  <a:srgbClr val="495589"/>
                </a:solidFill>
                <a:cs typeface="+mn-ea"/>
                <a:sym typeface="+mn-lt"/>
              </a:endParaRPr>
            </a:p>
          </p:txBody>
        </p:sp>
        <p:sp>
          <p:nvSpPr>
            <p:cNvPr id="22" name="文本框 21"/>
            <p:cNvSpPr txBox="1"/>
            <p:nvPr/>
          </p:nvSpPr>
          <p:spPr>
            <a:xfrm>
              <a:off x="2654728" y="2697494"/>
              <a:ext cx="5682449" cy="556434"/>
            </a:xfrm>
            <a:prstGeom prst="rect">
              <a:avLst/>
            </a:prstGeom>
            <a:noFill/>
          </p:spPr>
          <p:txBody>
            <a:bodyPr wrap="square">
              <a:spAutoFit/>
            </a:bodyPr>
            <a:lstStyle>
              <a:defPPr>
                <a:defRPr lang="zh-CN"/>
              </a:defPPr>
              <a:lvl1pPr algn="ctr">
                <a:lnSpc>
                  <a:spcPct val="150000"/>
                </a:lnSpc>
                <a:defRPr kumimoji="0" sz="1050" b="0" i="0" u="none" strike="noStrike" kern="0" cap="none" spc="0" normalizeH="0" baseline="0">
                  <a:ln>
                    <a:noFill/>
                  </a:ln>
                  <a:solidFill>
                    <a:schemeClr val="tx1">
                      <a:lumMod val="50000"/>
                      <a:lumOff val="50000"/>
                    </a:schemeClr>
                  </a:solidFill>
                  <a:effectLst/>
                  <a:uLnTx/>
                  <a:uFillTx/>
                  <a:latin typeface="汉仪旗黑-50S" panose="00020600040101010101" charset="-122"/>
                  <a:ea typeface="汉仪旗黑-50S" panose="00020600040101010101" charset="-122"/>
                  <a:cs typeface="汉仪旗黑-50S" panose="00020600040101010101" charset="-122"/>
                </a:defRPr>
              </a:lvl1pPr>
            </a:lstStyle>
            <a:p>
              <a:pPr algn="l"/>
              <a:r>
                <a:rPr lang="zh-CN" altLang="en-US" dirty="0">
                  <a:latin typeface="+mn-lt"/>
                  <a:ea typeface="+mn-ea"/>
                  <a:cs typeface="+mn-ea"/>
                  <a:sym typeface="+mn-lt"/>
                </a:rPr>
                <a:t>您的内容打在这里，或者通过复制您的文本后，在此框中选择粘贴，并选择只保留文字，建议使用黑体字体。您的内容打在这里，或者通过复制您的文本后</a:t>
              </a:r>
              <a:endParaRPr lang="zh-CN" altLang="en-US" dirty="0">
                <a:latin typeface="+mn-lt"/>
                <a:ea typeface="+mn-ea"/>
                <a:cs typeface="+mn-ea"/>
                <a:sym typeface="+mn-lt"/>
              </a:endParaRPr>
            </a:p>
          </p:txBody>
        </p:sp>
        <p:sp>
          <p:nvSpPr>
            <p:cNvPr id="23" name="矩形 22"/>
            <p:cNvSpPr/>
            <p:nvPr/>
          </p:nvSpPr>
          <p:spPr>
            <a:xfrm>
              <a:off x="2680566" y="1727204"/>
              <a:ext cx="2871299"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65000"/>
                      <a:lumOff val="35000"/>
                    </a:schemeClr>
                  </a:solidFill>
                  <a:cs typeface="+mn-ea"/>
                  <a:sym typeface="+mn-lt"/>
                </a:rPr>
                <a:t>Background And Significance Of The Selected Topic</a:t>
              </a:r>
              <a:endParaRPr lang="en-US" altLang="zh-CN" sz="900" dirty="0">
                <a:solidFill>
                  <a:schemeClr val="tx1">
                    <a:lumMod val="65000"/>
                    <a:lumOff val="35000"/>
                  </a:schemeClr>
                </a:solidFill>
                <a:cs typeface="+mn-ea"/>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01</a:t>
                </a:r>
                <a:endParaRPr lang="zh-CN" altLang="en-US" sz="5400" dirty="0">
                  <a:latin typeface="+mn-lt"/>
                  <a:ea typeface="+mn-ea"/>
                  <a:cs typeface="+mn-ea"/>
                  <a:sym typeface="+mn-lt"/>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453744" y="14187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b="1" dirty="0">
                <a:solidFill>
                  <a:srgbClr val="495589"/>
                </a:solidFill>
                <a:latin typeface="+mn-lt"/>
                <a:ea typeface="+mn-ea"/>
                <a:cs typeface="+mn-ea"/>
                <a:sym typeface="+mn-lt"/>
              </a:rPr>
              <a:t>选题的背景与意义</a:t>
            </a:r>
            <a:endParaRPr lang="zh-CN" altLang="en-US" sz="2000" b="1" dirty="0">
              <a:solidFill>
                <a:srgbClr val="495589"/>
              </a:solidFill>
              <a:latin typeface="+mn-lt"/>
              <a:ea typeface="+mn-ea"/>
              <a:cs typeface="+mn-ea"/>
              <a:sym typeface="+mn-lt"/>
            </a:endParaRPr>
          </a:p>
        </p:txBody>
      </p:sp>
      <p:sp>
        <p:nvSpPr>
          <p:cNvPr id="28" name="矩形 27"/>
          <p:cNvSpPr/>
          <p:nvPr/>
        </p:nvSpPr>
        <p:spPr>
          <a:xfrm>
            <a:off x="3276613" y="508000"/>
            <a:ext cx="2590773" cy="215444"/>
          </a:xfrm>
          <a:prstGeom prst="rect">
            <a:avLst/>
          </a:prstGeom>
        </p:spPr>
        <p:txBody>
          <a:bodyPr wrap="none">
            <a:spAutoFit/>
          </a:bodyPr>
          <a:lstStyle/>
          <a:p>
            <a:pPr lvl="0" algn="ctr" fontAlgn="base">
              <a:spcBef>
                <a:spcPct val="0"/>
              </a:spcBef>
              <a:spcAft>
                <a:spcPct val="0"/>
              </a:spcAft>
              <a:defRPr/>
            </a:pPr>
            <a:r>
              <a:rPr lang="en-US" altLang="zh-CN" sz="800" dirty="0">
                <a:solidFill>
                  <a:schemeClr val="tx1">
                    <a:lumMod val="50000"/>
                    <a:lumOff val="50000"/>
                  </a:schemeClr>
                </a:solidFill>
                <a:cs typeface="+mn-ea"/>
                <a:sym typeface="+mn-lt"/>
              </a:rPr>
              <a:t>Background And Significance Of The Selected Topic</a:t>
            </a:r>
            <a:endParaRPr lang="en-US" altLang="zh-CN" sz="800" dirty="0">
              <a:solidFill>
                <a:schemeClr val="tx1">
                  <a:lumMod val="50000"/>
                  <a:lumOff val="50000"/>
                </a:schemeClr>
              </a:solidFill>
              <a:cs typeface="+mn-ea"/>
              <a:sym typeface="+mn-lt"/>
            </a:endParaRPr>
          </a:p>
        </p:txBody>
      </p:sp>
      <p:sp>
        <p:nvSpPr>
          <p:cNvPr id="29" name="矩形 28"/>
          <p:cNvSpPr/>
          <p:nvPr/>
        </p:nvSpPr>
        <p:spPr>
          <a:xfrm>
            <a:off x="4572001" y="2166405"/>
            <a:ext cx="4285059" cy="1283557"/>
          </a:xfrm>
          <a:prstGeom prst="rect">
            <a:avLst/>
          </a:prstGeom>
        </p:spPr>
        <p:txBody>
          <a:bodyPr wrap="square">
            <a:spAutoFit/>
          </a:bodyPr>
          <a:lstStyle/>
          <a:p>
            <a:pPr>
              <a:lnSpc>
                <a:spcPct val="150000"/>
              </a:lnSpc>
              <a:spcBef>
                <a:spcPts val="600"/>
              </a:spcBef>
            </a:pPr>
            <a:r>
              <a:rPr lang="zh-CN" altLang="en-US" sz="1050" dirty="0">
                <a:solidFill>
                  <a:schemeClr val="tx1">
                    <a:lumMod val="50000"/>
                    <a:lumOff val="50000"/>
                  </a:schemeClr>
                </a:solidFill>
                <a:cs typeface="+mn-ea"/>
                <a:sym typeface="+mn-lt"/>
              </a:rPr>
              <a:t>您的内容打在这里，或者通过复制您的文本后，在此框中选择粘贴，并选择只保留文字，建议使用黑体字体。您的内容打在这里，或者通过复制您的文本后您的内容打在这里，或者通过复制您的文本后，在此框中选择粘贴，并选择只保留文字，建议使用黑体字体。在此框中选择粘贴，并选择只保留文字，建议使用黑体字体。</a:t>
            </a:r>
            <a:endParaRPr lang="zh-CN" altLang="en-US" sz="1050" dirty="0">
              <a:solidFill>
                <a:schemeClr val="tx1">
                  <a:lumMod val="50000"/>
                  <a:lumOff val="50000"/>
                </a:schemeClr>
              </a:solidFill>
              <a:cs typeface="+mn-ea"/>
              <a:sym typeface="+mn-lt"/>
            </a:endParaRPr>
          </a:p>
        </p:txBody>
      </p:sp>
      <p:sp>
        <p:nvSpPr>
          <p:cNvPr id="30" name="矩形 29"/>
          <p:cNvSpPr/>
          <p:nvPr/>
        </p:nvSpPr>
        <p:spPr>
          <a:xfrm>
            <a:off x="4572000" y="1684302"/>
            <a:ext cx="1923747" cy="461665"/>
          </a:xfrm>
          <a:prstGeom prst="rect">
            <a:avLst/>
          </a:prstGeom>
        </p:spPr>
        <p:txBody>
          <a:bodyPr wrap="square">
            <a:spAutoFit/>
          </a:bodyPr>
          <a:lstStyle/>
          <a:p>
            <a:pPr marL="0" marR="0" lvl="0" indent="0" algn="l" defTabSz="6858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495589"/>
                </a:solidFill>
                <a:effectLst/>
                <a:uLnTx/>
                <a:uFillTx/>
                <a:cs typeface="+mn-ea"/>
                <a:sym typeface="+mn-lt"/>
              </a:rPr>
              <a:t>选题的背景</a:t>
            </a:r>
            <a:endParaRPr kumimoji="0" lang="zh-CN" altLang="en-US" sz="2400" b="0" i="0" u="none" strike="noStrike" kern="1200" cap="none" spc="0" normalizeH="0" baseline="0" noProof="0" dirty="0">
              <a:ln>
                <a:noFill/>
              </a:ln>
              <a:solidFill>
                <a:srgbClr val="495589"/>
              </a:solidFill>
              <a:effectLst/>
              <a:uLnTx/>
              <a:uFillTx/>
              <a:cs typeface="+mn-ea"/>
              <a:sym typeface="+mn-lt"/>
            </a:endParaRPr>
          </a:p>
        </p:txBody>
      </p:sp>
      <p:sp>
        <p:nvSpPr>
          <p:cNvPr id="16" name="矩形: 圆角 15"/>
          <p:cNvSpPr/>
          <p:nvPr/>
        </p:nvSpPr>
        <p:spPr>
          <a:xfrm>
            <a:off x="4640737" y="3654241"/>
            <a:ext cx="1056974" cy="290668"/>
          </a:xfrm>
          <a:prstGeom prst="roundRect">
            <a:avLst>
              <a:gd name="adj" fmla="val 50000"/>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查看更多</a:t>
            </a:r>
            <a:endParaRPr lang="zh-CN" altLang="en-US" dirty="0">
              <a:cs typeface="+mn-ea"/>
              <a:sym typeface="+mn-lt"/>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l="5702" t="1181" r="7119" b="3744"/>
          <a:stretch>
            <a:fillRect/>
          </a:stretch>
        </p:blipFill>
        <p:spPr>
          <a:xfrm>
            <a:off x="575048" y="1481632"/>
            <a:ext cx="3657600" cy="2659230"/>
          </a:xfrm>
          <a:custGeom>
            <a:avLst/>
            <a:gdLst>
              <a:gd name="connsiteX0" fmla="*/ 202580 w 3657600"/>
              <a:gd name="connsiteY0" fmla="*/ 0 h 2659230"/>
              <a:gd name="connsiteX1" fmla="*/ 3455020 w 3657600"/>
              <a:gd name="connsiteY1" fmla="*/ 0 h 2659230"/>
              <a:gd name="connsiteX2" fmla="*/ 3657600 w 3657600"/>
              <a:gd name="connsiteY2" fmla="*/ 202580 h 2659230"/>
              <a:gd name="connsiteX3" fmla="*/ 3657600 w 3657600"/>
              <a:gd name="connsiteY3" fmla="*/ 2456650 h 2659230"/>
              <a:gd name="connsiteX4" fmla="*/ 3455020 w 3657600"/>
              <a:gd name="connsiteY4" fmla="*/ 2659230 h 2659230"/>
              <a:gd name="connsiteX5" fmla="*/ 202580 w 3657600"/>
              <a:gd name="connsiteY5" fmla="*/ 2659230 h 2659230"/>
              <a:gd name="connsiteX6" fmla="*/ 0 w 3657600"/>
              <a:gd name="connsiteY6" fmla="*/ 2456650 h 2659230"/>
              <a:gd name="connsiteX7" fmla="*/ 0 w 3657600"/>
              <a:gd name="connsiteY7" fmla="*/ 202580 h 2659230"/>
              <a:gd name="connsiteX8" fmla="*/ 202580 w 3657600"/>
              <a:gd name="connsiteY8" fmla="*/ 0 h 2659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7600" h="2659230">
                <a:moveTo>
                  <a:pt x="202580" y="0"/>
                </a:moveTo>
                <a:lnTo>
                  <a:pt x="3455020" y="0"/>
                </a:lnTo>
                <a:cubicBezTo>
                  <a:pt x="3566902" y="0"/>
                  <a:pt x="3657600" y="90698"/>
                  <a:pt x="3657600" y="202580"/>
                </a:cubicBezTo>
                <a:lnTo>
                  <a:pt x="3657600" y="2456650"/>
                </a:lnTo>
                <a:cubicBezTo>
                  <a:pt x="3657600" y="2568532"/>
                  <a:pt x="3566902" y="2659230"/>
                  <a:pt x="3455020" y="2659230"/>
                </a:cubicBezTo>
                <a:lnTo>
                  <a:pt x="202580" y="2659230"/>
                </a:lnTo>
                <a:cubicBezTo>
                  <a:pt x="90698" y="2659230"/>
                  <a:pt x="0" y="2568532"/>
                  <a:pt x="0" y="2456650"/>
                </a:cubicBezTo>
                <a:lnTo>
                  <a:pt x="0" y="202580"/>
                </a:lnTo>
                <a:cubicBezTo>
                  <a:pt x="0" y="90698"/>
                  <a:pt x="90698" y="0"/>
                  <a:pt x="202580" y="0"/>
                </a:cubicBezTo>
                <a:close/>
              </a:path>
            </a:pathLst>
          </a:cu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453744" y="14187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选题的背景与意义</a:t>
            </a:r>
            <a:endParaRPr lang="zh-CN" altLang="en-US" dirty="0">
              <a:sym typeface="+mn-lt"/>
            </a:endParaRPr>
          </a:p>
        </p:txBody>
      </p:sp>
      <p:sp>
        <p:nvSpPr>
          <p:cNvPr id="28" name="矩形 27"/>
          <p:cNvSpPr/>
          <p:nvPr/>
        </p:nvSpPr>
        <p:spPr>
          <a:xfrm>
            <a:off x="3276613" y="508000"/>
            <a:ext cx="2590773" cy="215444"/>
          </a:xfrm>
          <a:prstGeom prst="rect">
            <a:avLst/>
          </a:prstGeom>
        </p:spPr>
        <p:txBody>
          <a:bodyPr wrap="none">
            <a:spAutoFit/>
          </a:bodyPr>
          <a:lstStyle/>
          <a:p>
            <a:pPr lvl="0" algn="ctr" fontAlgn="base">
              <a:spcBef>
                <a:spcPct val="0"/>
              </a:spcBef>
              <a:spcAft>
                <a:spcPct val="0"/>
              </a:spcAft>
              <a:defRPr/>
            </a:pPr>
            <a:r>
              <a:rPr lang="en-US" altLang="zh-CN" sz="800" dirty="0">
                <a:solidFill>
                  <a:schemeClr val="tx1">
                    <a:lumMod val="50000"/>
                    <a:lumOff val="50000"/>
                  </a:schemeClr>
                </a:solidFill>
                <a:cs typeface="+mn-ea"/>
                <a:sym typeface="+mn-lt"/>
              </a:rPr>
              <a:t>Background And Significance Of The Selected Topic</a:t>
            </a:r>
            <a:endParaRPr lang="en-US" altLang="zh-CN" sz="800" dirty="0">
              <a:solidFill>
                <a:schemeClr val="tx1">
                  <a:lumMod val="50000"/>
                  <a:lumOff val="50000"/>
                </a:schemeClr>
              </a:solidFill>
              <a:cs typeface="+mn-ea"/>
              <a:sym typeface="+mn-lt"/>
            </a:endParaRPr>
          </a:p>
        </p:txBody>
      </p:sp>
      <p:sp>
        <p:nvSpPr>
          <p:cNvPr id="8" name="旁门左道PPT出品"/>
          <p:cNvSpPr/>
          <p:nvPr/>
        </p:nvSpPr>
        <p:spPr>
          <a:xfrm>
            <a:off x="704670" y="1451791"/>
            <a:ext cx="1233712" cy="1233711"/>
          </a:xfrm>
          <a:prstGeom prst="ellipse">
            <a:avLst/>
          </a:prstGeom>
          <a:solidFill>
            <a:srgbClr val="E38730"/>
          </a:solidFill>
          <a:ln w="2222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椭圆 8"/>
          <p:cNvSpPr/>
          <p:nvPr/>
        </p:nvSpPr>
        <p:spPr>
          <a:xfrm>
            <a:off x="522985" y="1270106"/>
            <a:ext cx="1597081" cy="1597081"/>
          </a:xfrm>
          <a:prstGeom prst="ellipse">
            <a:avLst/>
          </a:prstGeom>
          <a:noFill/>
          <a:ln w="6350">
            <a:solidFill>
              <a:srgbClr val="F3F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1" name="组合 10"/>
          <p:cNvGrpSpPr/>
          <p:nvPr/>
        </p:nvGrpSpPr>
        <p:grpSpPr>
          <a:xfrm>
            <a:off x="607592" y="1354713"/>
            <a:ext cx="1427868" cy="1427867"/>
            <a:chOff x="770695" y="2971031"/>
            <a:chExt cx="1736690" cy="1736690"/>
          </a:xfrm>
        </p:grpSpPr>
        <p:sp>
          <p:nvSpPr>
            <p:cNvPr id="12" name="弧形 11"/>
            <p:cNvSpPr/>
            <p:nvPr/>
          </p:nvSpPr>
          <p:spPr>
            <a:xfrm>
              <a:off x="770695" y="2971031"/>
              <a:ext cx="1736690" cy="1736690"/>
            </a:xfrm>
            <a:prstGeom prst="arc">
              <a:avLst>
                <a:gd name="adj1" fmla="val 11217676"/>
                <a:gd name="adj2" fmla="val 21152120"/>
              </a:avLst>
            </a:prstGeom>
            <a:noFill/>
            <a:ln w="19050">
              <a:solidFill>
                <a:srgbClr val="F3F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弧形 12"/>
            <p:cNvSpPr/>
            <p:nvPr/>
          </p:nvSpPr>
          <p:spPr>
            <a:xfrm rot="10800000">
              <a:off x="770695" y="2971031"/>
              <a:ext cx="1736690" cy="1736690"/>
            </a:xfrm>
            <a:prstGeom prst="arc">
              <a:avLst>
                <a:gd name="adj1" fmla="val 11217676"/>
                <a:gd name="adj2" fmla="val 21152120"/>
              </a:avLst>
            </a:prstGeom>
            <a:noFill/>
            <a:ln w="19050">
              <a:solidFill>
                <a:srgbClr val="F3F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4" name="组合 13"/>
          <p:cNvGrpSpPr/>
          <p:nvPr/>
        </p:nvGrpSpPr>
        <p:grpSpPr>
          <a:xfrm>
            <a:off x="593471" y="2048406"/>
            <a:ext cx="1453109" cy="40483"/>
            <a:chOff x="1135293" y="3576422"/>
            <a:chExt cx="1641094" cy="45720"/>
          </a:xfrm>
          <a:solidFill>
            <a:srgbClr val="E38730"/>
          </a:solidFill>
        </p:grpSpPr>
        <p:sp>
          <p:nvSpPr>
            <p:cNvPr id="15" name="矩形 14"/>
            <p:cNvSpPr/>
            <p:nvPr/>
          </p:nvSpPr>
          <p:spPr>
            <a:xfrm rot="2700000" flipH="1">
              <a:off x="1135293" y="3576422"/>
              <a:ext cx="4572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矩形 16"/>
            <p:cNvSpPr/>
            <p:nvPr/>
          </p:nvSpPr>
          <p:spPr>
            <a:xfrm rot="2700000" flipH="1">
              <a:off x="2730667" y="3576422"/>
              <a:ext cx="4572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8" name="组合 17"/>
          <p:cNvGrpSpPr/>
          <p:nvPr/>
        </p:nvGrpSpPr>
        <p:grpSpPr>
          <a:xfrm>
            <a:off x="1132301" y="1848046"/>
            <a:ext cx="378449" cy="441200"/>
            <a:chOff x="1132301" y="1848046"/>
            <a:chExt cx="378449" cy="441200"/>
          </a:xfrm>
        </p:grpSpPr>
        <p:sp>
          <p:nvSpPr>
            <p:cNvPr id="19" name="Freeform 9"/>
            <p:cNvSpPr>
              <a:spLocks noEditPoints="1"/>
            </p:cNvSpPr>
            <p:nvPr/>
          </p:nvSpPr>
          <p:spPr bwMode="auto">
            <a:xfrm>
              <a:off x="1132301" y="1848046"/>
              <a:ext cx="378449" cy="441200"/>
            </a:xfrm>
            <a:custGeom>
              <a:avLst/>
              <a:gdLst>
                <a:gd name="T0" fmla="*/ 579 w 636"/>
                <a:gd name="T1" fmla="*/ 0 h 746"/>
                <a:gd name="T2" fmla="*/ 57 w 636"/>
                <a:gd name="T3" fmla="*/ 0 h 746"/>
                <a:gd name="T4" fmla="*/ 0 w 636"/>
                <a:gd name="T5" fmla="*/ 57 h 746"/>
                <a:gd name="T6" fmla="*/ 0 w 636"/>
                <a:gd name="T7" fmla="*/ 689 h 746"/>
                <a:gd name="T8" fmla="*/ 57 w 636"/>
                <a:gd name="T9" fmla="*/ 746 h 746"/>
                <a:gd name="T10" fmla="*/ 579 w 636"/>
                <a:gd name="T11" fmla="*/ 746 h 746"/>
                <a:gd name="T12" fmla="*/ 636 w 636"/>
                <a:gd name="T13" fmla="*/ 689 h 746"/>
                <a:gd name="T14" fmla="*/ 636 w 636"/>
                <a:gd name="T15" fmla="*/ 57 h 746"/>
                <a:gd name="T16" fmla="*/ 579 w 636"/>
                <a:gd name="T17" fmla="*/ 0 h 746"/>
                <a:gd name="T18" fmla="*/ 43 w 636"/>
                <a:gd name="T19" fmla="*/ 689 h 746"/>
                <a:gd name="T20" fmla="*/ 43 w 636"/>
                <a:gd name="T21" fmla="*/ 57 h 746"/>
                <a:gd name="T22" fmla="*/ 57 w 636"/>
                <a:gd name="T23" fmla="*/ 43 h 746"/>
                <a:gd name="T24" fmla="*/ 94 w 636"/>
                <a:gd name="T25" fmla="*/ 43 h 746"/>
                <a:gd name="T26" fmla="*/ 94 w 636"/>
                <a:gd name="T27" fmla="*/ 703 h 746"/>
                <a:gd name="T28" fmla="*/ 57 w 636"/>
                <a:gd name="T29" fmla="*/ 703 h 746"/>
                <a:gd name="T30" fmla="*/ 43 w 636"/>
                <a:gd name="T31" fmla="*/ 689 h 746"/>
                <a:gd name="T32" fmla="*/ 593 w 636"/>
                <a:gd name="T33" fmla="*/ 689 h 746"/>
                <a:gd name="T34" fmla="*/ 579 w 636"/>
                <a:gd name="T35" fmla="*/ 703 h 746"/>
                <a:gd name="T36" fmla="*/ 138 w 636"/>
                <a:gd name="T37" fmla="*/ 703 h 746"/>
                <a:gd name="T38" fmla="*/ 138 w 636"/>
                <a:gd name="T39" fmla="*/ 43 h 746"/>
                <a:gd name="T40" fmla="*/ 579 w 636"/>
                <a:gd name="T41" fmla="*/ 43 h 746"/>
                <a:gd name="T42" fmla="*/ 593 w 636"/>
                <a:gd name="T43" fmla="*/ 57 h 746"/>
                <a:gd name="T44" fmla="*/ 593 w 636"/>
                <a:gd name="T45" fmla="*/ 689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6" h="746">
                  <a:moveTo>
                    <a:pt x="579" y="0"/>
                  </a:moveTo>
                  <a:cubicBezTo>
                    <a:pt x="57" y="0"/>
                    <a:pt x="57" y="0"/>
                    <a:pt x="57" y="0"/>
                  </a:cubicBezTo>
                  <a:cubicBezTo>
                    <a:pt x="25" y="0"/>
                    <a:pt x="0" y="25"/>
                    <a:pt x="0" y="57"/>
                  </a:cubicBezTo>
                  <a:cubicBezTo>
                    <a:pt x="0" y="689"/>
                    <a:pt x="0" y="689"/>
                    <a:pt x="0" y="689"/>
                  </a:cubicBezTo>
                  <a:cubicBezTo>
                    <a:pt x="0" y="721"/>
                    <a:pt x="25" y="746"/>
                    <a:pt x="57" y="746"/>
                  </a:cubicBezTo>
                  <a:cubicBezTo>
                    <a:pt x="579" y="746"/>
                    <a:pt x="579" y="746"/>
                    <a:pt x="579" y="746"/>
                  </a:cubicBezTo>
                  <a:cubicBezTo>
                    <a:pt x="611" y="746"/>
                    <a:pt x="636" y="721"/>
                    <a:pt x="636" y="689"/>
                  </a:cubicBezTo>
                  <a:cubicBezTo>
                    <a:pt x="636" y="57"/>
                    <a:pt x="636" y="57"/>
                    <a:pt x="636" y="57"/>
                  </a:cubicBezTo>
                  <a:cubicBezTo>
                    <a:pt x="636" y="25"/>
                    <a:pt x="611" y="0"/>
                    <a:pt x="579" y="0"/>
                  </a:cubicBezTo>
                  <a:close/>
                  <a:moveTo>
                    <a:pt x="43" y="689"/>
                  </a:moveTo>
                  <a:cubicBezTo>
                    <a:pt x="43" y="57"/>
                    <a:pt x="43" y="57"/>
                    <a:pt x="43" y="57"/>
                  </a:cubicBezTo>
                  <a:cubicBezTo>
                    <a:pt x="43" y="49"/>
                    <a:pt x="49" y="43"/>
                    <a:pt x="57" y="43"/>
                  </a:cubicBezTo>
                  <a:cubicBezTo>
                    <a:pt x="94" y="43"/>
                    <a:pt x="94" y="43"/>
                    <a:pt x="94" y="43"/>
                  </a:cubicBezTo>
                  <a:cubicBezTo>
                    <a:pt x="94" y="703"/>
                    <a:pt x="94" y="703"/>
                    <a:pt x="94" y="703"/>
                  </a:cubicBezTo>
                  <a:cubicBezTo>
                    <a:pt x="57" y="703"/>
                    <a:pt x="57" y="703"/>
                    <a:pt x="57" y="703"/>
                  </a:cubicBezTo>
                  <a:cubicBezTo>
                    <a:pt x="49" y="703"/>
                    <a:pt x="43" y="697"/>
                    <a:pt x="43" y="689"/>
                  </a:cubicBezTo>
                  <a:close/>
                  <a:moveTo>
                    <a:pt x="593" y="689"/>
                  </a:moveTo>
                  <a:cubicBezTo>
                    <a:pt x="593" y="697"/>
                    <a:pt x="587" y="703"/>
                    <a:pt x="579" y="703"/>
                  </a:cubicBezTo>
                  <a:cubicBezTo>
                    <a:pt x="138" y="703"/>
                    <a:pt x="138" y="703"/>
                    <a:pt x="138" y="703"/>
                  </a:cubicBezTo>
                  <a:cubicBezTo>
                    <a:pt x="138" y="43"/>
                    <a:pt x="138" y="43"/>
                    <a:pt x="138" y="43"/>
                  </a:cubicBezTo>
                  <a:cubicBezTo>
                    <a:pt x="579" y="43"/>
                    <a:pt x="579" y="43"/>
                    <a:pt x="579" y="43"/>
                  </a:cubicBezTo>
                  <a:cubicBezTo>
                    <a:pt x="587" y="43"/>
                    <a:pt x="593" y="49"/>
                    <a:pt x="593" y="57"/>
                  </a:cubicBezTo>
                  <a:lnTo>
                    <a:pt x="593" y="68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20" name="Rectangle 10"/>
            <p:cNvSpPr>
              <a:spLocks noChangeArrowheads="1"/>
            </p:cNvSpPr>
            <p:nvPr/>
          </p:nvSpPr>
          <p:spPr bwMode="auto">
            <a:xfrm>
              <a:off x="1230562" y="1997383"/>
              <a:ext cx="89505" cy="252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21" name="Rectangle 11"/>
            <p:cNvSpPr>
              <a:spLocks noChangeArrowheads="1"/>
            </p:cNvSpPr>
            <p:nvPr/>
          </p:nvSpPr>
          <p:spPr bwMode="auto">
            <a:xfrm>
              <a:off x="1230562" y="1938037"/>
              <a:ext cx="119177" cy="252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22" name="Freeform 12"/>
            <p:cNvSpPr>
              <a:spLocks noEditPoints="1"/>
            </p:cNvSpPr>
            <p:nvPr/>
          </p:nvSpPr>
          <p:spPr bwMode="auto">
            <a:xfrm>
              <a:off x="1363846" y="1952144"/>
              <a:ext cx="90964" cy="294782"/>
            </a:xfrm>
            <a:custGeom>
              <a:avLst/>
              <a:gdLst>
                <a:gd name="T0" fmla="*/ 0 w 153"/>
                <a:gd name="T1" fmla="*/ 76 h 498"/>
                <a:gd name="T2" fmla="*/ 0 w 153"/>
                <a:gd name="T3" fmla="*/ 441 h 498"/>
                <a:gd name="T4" fmla="*/ 57 w 153"/>
                <a:gd name="T5" fmla="*/ 498 h 498"/>
                <a:gd name="T6" fmla="*/ 96 w 153"/>
                <a:gd name="T7" fmla="*/ 498 h 498"/>
                <a:gd name="T8" fmla="*/ 153 w 153"/>
                <a:gd name="T9" fmla="*/ 441 h 498"/>
                <a:gd name="T10" fmla="*/ 153 w 153"/>
                <a:gd name="T11" fmla="*/ 76 h 498"/>
                <a:gd name="T12" fmla="*/ 77 w 153"/>
                <a:gd name="T13" fmla="*/ 0 h 498"/>
                <a:gd name="T14" fmla="*/ 0 w 153"/>
                <a:gd name="T15" fmla="*/ 76 h 498"/>
                <a:gd name="T16" fmla="*/ 109 w 153"/>
                <a:gd name="T17" fmla="*/ 441 h 498"/>
                <a:gd name="T18" fmla="*/ 96 w 153"/>
                <a:gd name="T19" fmla="*/ 454 h 498"/>
                <a:gd name="T20" fmla="*/ 57 w 153"/>
                <a:gd name="T21" fmla="*/ 454 h 498"/>
                <a:gd name="T22" fmla="*/ 44 w 153"/>
                <a:gd name="T23" fmla="*/ 441 h 498"/>
                <a:gd name="T24" fmla="*/ 44 w 153"/>
                <a:gd name="T25" fmla="*/ 94 h 498"/>
                <a:gd name="T26" fmla="*/ 77 w 153"/>
                <a:gd name="T27" fmla="*/ 62 h 498"/>
                <a:gd name="T28" fmla="*/ 109 w 153"/>
                <a:gd name="T29" fmla="*/ 94 h 498"/>
                <a:gd name="T30" fmla="*/ 109 w 153"/>
                <a:gd name="T31" fmla="*/ 441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3" h="498">
                  <a:moveTo>
                    <a:pt x="0" y="76"/>
                  </a:moveTo>
                  <a:cubicBezTo>
                    <a:pt x="0" y="441"/>
                    <a:pt x="0" y="441"/>
                    <a:pt x="0" y="441"/>
                  </a:cubicBezTo>
                  <a:cubicBezTo>
                    <a:pt x="0" y="472"/>
                    <a:pt x="26" y="498"/>
                    <a:pt x="57" y="498"/>
                  </a:cubicBezTo>
                  <a:cubicBezTo>
                    <a:pt x="96" y="498"/>
                    <a:pt x="96" y="498"/>
                    <a:pt x="96" y="498"/>
                  </a:cubicBezTo>
                  <a:cubicBezTo>
                    <a:pt x="128" y="498"/>
                    <a:pt x="153" y="472"/>
                    <a:pt x="153" y="441"/>
                  </a:cubicBezTo>
                  <a:cubicBezTo>
                    <a:pt x="153" y="76"/>
                    <a:pt x="153" y="76"/>
                    <a:pt x="153" y="76"/>
                  </a:cubicBezTo>
                  <a:cubicBezTo>
                    <a:pt x="77" y="0"/>
                    <a:pt x="77" y="0"/>
                    <a:pt x="77" y="0"/>
                  </a:cubicBezTo>
                  <a:lnTo>
                    <a:pt x="0" y="76"/>
                  </a:lnTo>
                  <a:close/>
                  <a:moveTo>
                    <a:pt x="109" y="441"/>
                  </a:moveTo>
                  <a:cubicBezTo>
                    <a:pt x="109" y="448"/>
                    <a:pt x="104" y="454"/>
                    <a:pt x="96" y="454"/>
                  </a:cubicBezTo>
                  <a:cubicBezTo>
                    <a:pt x="57" y="454"/>
                    <a:pt x="57" y="454"/>
                    <a:pt x="57" y="454"/>
                  </a:cubicBezTo>
                  <a:cubicBezTo>
                    <a:pt x="50" y="454"/>
                    <a:pt x="44" y="448"/>
                    <a:pt x="44" y="441"/>
                  </a:cubicBezTo>
                  <a:cubicBezTo>
                    <a:pt x="44" y="94"/>
                    <a:pt x="44" y="94"/>
                    <a:pt x="44" y="94"/>
                  </a:cubicBezTo>
                  <a:cubicBezTo>
                    <a:pt x="77" y="62"/>
                    <a:pt x="77" y="62"/>
                    <a:pt x="77" y="62"/>
                  </a:cubicBezTo>
                  <a:cubicBezTo>
                    <a:pt x="109" y="94"/>
                    <a:pt x="109" y="94"/>
                    <a:pt x="109" y="94"/>
                  </a:cubicBezTo>
                  <a:lnTo>
                    <a:pt x="109" y="44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23" name="旁门左道PPT出品"/>
          <p:cNvSpPr/>
          <p:nvPr/>
        </p:nvSpPr>
        <p:spPr>
          <a:xfrm>
            <a:off x="7205619" y="1451791"/>
            <a:ext cx="1233712" cy="1233711"/>
          </a:xfrm>
          <a:prstGeom prst="ellipse">
            <a:avLst/>
          </a:prstGeom>
          <a:solidFill>
            <a:srgbClr val="D3DED8"/>
          </a:solidFill>
          <a:ln w="2222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椭圆 23"/>
          <p:cNvSpPr/>
          <p:nvPr/>
        </p:nvSpPr>
        <p:spPr>
          <a:xfrm>
            <a:off x="7023934" y="1270106"/>
            <a:ext cx="1597081" cy="1597081"/>
          </a:xfrm>
          <a:prstGeom prst="ellipse">
            <a:avLst/>
          </a:prstGeom>
          <a:noFill/>
          <a:ln w="6350">
            <a:solidFill>
              <a:srgbClr val="F3F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5" name="组合 24"/>
          <p:cNvGrpSpPr/>
          <p:nvPr/>
        </p:nvGrpSpPr>
        <p:grpSpPr>
          <a:xfrm>
            <a:off x="7108541" y="1354713"/>
            <a:ext cx="1427868" cy="1427868"/>
            <a:chOff x="770695" y="2971031"/>
            <a:chExt cx="1736690" cy="1736691"/>
          </a:xfrm>
        </p:grpSpPr>
        <p:sp>
          <p:nvSpPr>
            <p:cNvPr id="26" name="弧形 25"/>
            <p:cNvSpPr/>
            <p:nvPr/>
          </p:nvSpPr>
          <p:spPr>
            <a:xfrm>
              <a:off x="770695" y="2971032"/>
              <a:ext cx="1736690" cy="1736690"/>
            </a:xfrm>
            <a:prstGeom prst="arc">
              <a:avLst>
                <a:gd name="adj1" fmla="val 11217676"/>
                <a:gd name="adj2" fmla="val 21152120"/>
              </a:avLst>
            </a:prstGeom>
            <a:noFill/>
            <a:ln w="19050">
              <a:solidFill>
                <a:srgbClr val="F3F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1" name="弧形 30"/>
            <p:cNvSpPr/>
            <p:nvPr/>
          </p:nvSpPr>
          <p:spPr>
            <a:xfrm rot="10800000">
              <a:off x="770695" y="2971031"/>
              <a:ext cx="1736690" cy="1736690"/>
            </a:xfrm>
            <a:prstGeom prst="arc">
              <a:avLst>
                <a:gd name="adj1" fmla="val 11217676"/>
                <a:gd name="adj2" fmla="val 21152120"/>
              </a:avLst>
            </a:prstGeom>
            <a:noFill/>
            <a:ln w="19050">
              <a:solidFill>
                <a:srgbClr val="F3F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32" name="组合 31"/>
          <p:cNvGrpSpPr/>
          <p:nvPr/>
        </p:nvGrpSpPr>
        <p:grpSpPr>
          <a:xfrm>
            <a:off x="7094420" y="2048406"/>
            <a:ext cx="1453109" cy="40483"/>
            <a:chOff x="1135293" y="3576422"/>
            <a:chExt cx="1641094" cy="45720"/>
          </a:xfrm>
          <a:solidFill>
            <a:srgbClr val="D3DED8"/>
          </a:solidFill>
        </p:grpSpPr>
        <p:sp>
          <p:nvSpPr>
            <p:cNvPr id="33" name="矩形 32"/>
            <p:cNvSpPr/>
            <p:nvPr/>
          </p:nvSpPr>
          <p:spPr>
            <a:xfrm rot="2700000" flipH="1">
              <a:off x="1135293" y="3576422"/>
              <a:ext cx="4572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4" name="矩形 33"/>
            <p:cNvSpPr/>
            <p:nvPr/>
          </p:nvSpPr>
          <p:spPr>
            <a:xfrm rot="2700000" flipH="1">
              <a:off x="2730667" y="3576422"/>
              <a:ext cx="4572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5" name="Freeform 5" descr="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
          <p:cNvSpPr>
            <a:spLocks noEditPoints="1"/>
          </p:cNvSpPr>
          <p:nvPr/>
        </p:nvSpPr>
        <p:spPr bwMode="auto">
          <a:xfrm>
            <a:off x="7601957" y="1880566"/>
            <a:ext cx="441034" cy="376161"/>
          </a:xfrm>
          <a:custGeom>
            <a:avLst/>
            <a:gdLst>
              <a:gd name="T0" fmla="*/ 689 w 746"/>
              <a:gd name="T1" fmla="*/ 125 h 638"/>
              <a:gd name="T2" fmla="*/ 552 w 746"/>
              <a:gd name="T3" fmla="*/ 125 h 638"/>
              <a:gd name="T4" fmla="*/ 552 w 746"/>
              <a:gd name="T5" fmla="*/ 57 h 638"/>
              <a:gd name="T6" fmla="*/ 495 w 746"/>
              <a:gd name="T7" fmla="*/ 0 h 638"/>
              <a:gd name="T8" fmla="*/ 253 w 746"/>
              <a:gd name="T9" fmla="*/ 0 h 638"/>
              <a:gd name="T10" fmla="*/ 196 w 746"/>
              <a:gd name="T11" fmla="*/ 57 h 638"/>
              <a:gd name="T12" fmla="*/ 196 w 746"/>
              <a:gd name="T13" fmla="*/ 125 h 638"/>
              <a:gd name="T14" fmla="*/ 57 w 746"/>
              <a:gd name="T15" fmla="*/ 125 h 638"/>
              <a:gd name="T16" fmla="*/ 0 w 746"/>
              <a:gd name="T17" fmla="*/ 182 h 638"/>
              <a:gd name="T18" fmla="*/ 0 w 746"/>
              <a:gd name="T19" fmla="*/ 581 h 638"/>
              <a:gd name="T20" fmla="*/ 57 w 746"/>
              <a:gd name="T21" fmla="*/ 638 h 638"/>
              <a:gd name="T22" fmla="*/ 689 w 746"/>
              <a:gd name="T23" fmla="*/ 638 h 638"/>
              <a:gd name="T24" fmla="*/ 746 w 746"/>
              <a:gd name="T25" fmla="*/ 581 h 638"/>
              <a:gd name="T26" fmla="*/ 746 w 746"/>
              <a:gd name="T27" fmla="*/ 182 h 638"/>
              <a:gd name="T28" fmla="*/ 689 w 746"/>
              <a:gd name="T29" fmla="*/ 125 h 638"/>
              <a:gd name="T30" fmla="*/ 239 w 746"/>
              <a:gd name="T31" fmla="*/ 57 h 638"/>
              <a:gd name="T32" fmla="*/ 253 w 746"/>
              <a:gd name="T33" fmla="*/ 44 h 638"/>
              <a:gd name="T34" fmla="*/ 495 w 746"/>
              <a:gd name="T35" fmla="*/ 44 h 638"/>
              <a:gd name="T36" fmla="*/ 508 w 746"/>
              <a:gd name="T37" fmla="*/ 57 h 638"/>
              <a:gd name="T38" fmla="*/ 508 w 746"/>
              <a:gd name="T39" fmla="*/ 125 h 638"/>
              <a:gd name="T40" fmla="*/ 239 w 746"/>
              <a:gd name="T41" fmla="*/ 125 h 638"/>
              <a:gd name="T42" fmla="*/ 239 w 746"/>
              <a:gd name="T43" fmla="*/ 57 h 638"/>
              <a:gd name="T44" fmla="*/ 57 w 746"/>
              <a:gd name="T45" fmla="*/ 169 h 638"/>
              <a:gd name="T46" fmla="*/ 689 w 746"/>
              <a:gd name="T47" fmla="*/ 169 h 638"/>
              <a:gd name="T48" fmla="*/ 703 w 746"/>
              <a:gd name="T49" fmla="*/ 182 h 638"/>
              <a:gd name="T50" fmla="*/ 703 w 746"/>
              <a:gd name="T51" fmla="*/ 295 h 638"/>
              <a:gd name="T52" fmla="*/ 545 w 746"/>
              <a:gd name="T53" fmla="*/ 295 h 638"/>
              <a:gd name="T54" fmla="*/ 545 w 746"/>
              <a:gd name="T55" fmla="*/ 267 h 638"/>
              <a:gd name="T56" fmla="*/ 501 w 746"/>
              <a:gd name="T57" fmla="*/ 267 h 638"/>
              <a:gd name="T58" fmla="*/ 501 w 746"/>
              <a:gd name="T59" fmla="*/ 295 h 638"/>
              <a:gd name="T60" fmla="*/ 245 w 746"/>
              <a:gd name="T61" fmla="*/ 295 h 638"/>
              <a:gd name="T62" fmla="*/ 245 w 746"/>
              <a:gd name="T63" fmla="*/ 266 h 638"/>
              <a:gd name="T64" fmla="*/ 201 w 746"/>
              <a:gd name="T65" fmla="*/ 266 h 638"/>
              <a:gd name="T66" fmla="*/ 201 w 746"/>
              <a:gd name="T67" fmla="*/ 295 h 638"/>
              <a:gd name="T68" fmla="*/ 43 w 746"/>
              <a:gd name="T69" fmla="*/ 295 h 638"/>
              <a:gd name="T70" fmla="*/ 43 w 746"/>
              <a:gd name="T71" fmla="*/ 182 h 638"/>
              <a:gd name="T72" fmla="*/ 57 w 746"/>
              <a:gd name="T73" fmla="*/ 169 h 638"/>
              <a:gd name="T74" fmla="*/ 689 w 746"/>
              <a:gd name="T75" fmla="*/ 594 h 638"/>
              <a:gd name="T76" fmla="*/ 57 w 746"/>
              <a:gd name="T77" fmla="*/ 594 h 638"/>
              <a:gd name="T78" fmla="*/ 43 w 746"/>
              <a:gd name="T79" fmla="*/ 581 h 638"/>
              <a:gd name="T80" fmla="*/ 43 w 746"/>
              <a:gd name="T81" fmla="*/ 338 h 638"/>
              <a:gd name="T82" fmla="*/ 201 w 746"/>
              <a:gd name="T83" fmla="*/ 338 h 638"/>
              <a:gd name="T84" fmla="*/ 201 w 746"/>
              <a:gd name="T85" fmla="*/ 368 h 638"/>
              <a:gd name="T86" fmla="*/ 245 w 746"/>
              <a:gd name="T87" fmla="*/ 368 h 638"/>
              <a:gd name="T88" fmla="*/ 245 w 746"/>
              <a:gd name="T89" fmla="*/ 338 h 638"/>
              <a:gd name="T90" fmla="*/ 501 w 746"/>
              <a:gd name="T91" fmla="*/ 338 h 638"/>
              <a:gd name="T92" fmla="*/ 501 w 746"/>
              <a:gd name="T93" fmla="*/ 369 h 638"/>
              <a:gd name="T94" fmla="*/ 545 w 746"/>
              <a:gd name="T95" fmla="*/ 369 h 638"/>
              <a:gd name="T96" fmla="*/ 545 w 746"/>
              <a:gd name="T97" fmla="*/ 338 h 638"/>
              <a:gd name="T98" fmla="*/ 703 w 746"/>
              <a:gd name="T99" fmla="*/ 338 h 638"/>
              <a:gd name="T100" fmla="*/ 703 w 746"/>
              <a:gd name="T101" fmla="*/ 581 h 638"/>
              <a:gd name="T102" fmla="*/ 689 w 746"/>
              <a:gd name="T103" fmla="*/ 594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46" h="638">
                <a:moveTo>
                  <a:pt x="689" y="125"/>
                </a:moveTo>
                <a:cubicBezTo>
                  <a:pt x="552" y="125"/>
                  <a:pt x="552" y="125"/>
                  <a:pt x="552" y="125"/>
                </a:cubicBezTo>
                <a:cubicBezTo>
                  <a:pt x="552" y="57"/>
                  <a:pt x="552" y="57"/>
                  <a:pt x="552" y="57"/>
                </a:cubicBezTo>
                <a:cubicBezTo>
                  <a:pt x="552" y="26"/>
                  <a:pt x="526" y="0"/>
                  <a:pt x="495" y="0"/>
                </a:cubicBezTo>
                <a:cubicBezTo>
                  <a:pt x="253" y="0"/>
                  <a:pt x="253" y="0"/>
                  <a:pt x="253" y="0"/>
                </a:cubicBezTo>
                <a:cubicBezTo>
                  <a:pt x="221" y="0"/>
                  <a:pt x="196" y="26"/>
                  <a:pt x="196" y="57"/>
                </a:cubicBezTo>
                <a:cubicBezTo>
                  <a:pt x="196" y="125"/>
                  <a:pt x="196" y="125"/>
                  <a:pt x="196" y="125"/>
                </a:cubicBezTo>
                <a:cubicBezTo>
                  <a:pt x="57" y="125"/>
                  <a:pt x="57" y="125"/>
                  <a:pt x="57" y="125"/>
                </a:cubicBezTo>
                <a:cubicBezTo>
                  <a:pt x="25" y="125"/>
                  <a:pt x="0" y="151"/>
                  <a:pt x="0" y="182"/>
                </a:cubicBezTo>
                <a:cubicBezTo>
                  <a:pt x="0" y="581"/>
                  <a:pt x="0" y="581"/>
                  <a:pt x="0" y="581"/>
                </a:cubicBezTo>
                <a:cubicBezTo>
                  <a:pt x="0" y="612"/>
                  <a:pt x="25" y="638"/>
                  <a:pt x="57" y="638"/>
                </a:cubicBezTo>
                <a:cubicBezTo>
                  <a:pt x="689" y="638"/>
                  <a:pt x="689" y="638"/>
                  <a:pt x="689" y="638"/>
                </a:cubicBezTo>
                <a:cubicBezTo>
                  <a:pt x="721" y="638"/>
                  <a:pt x="746" y="612"/>
                  <a:pt x="746" y="581"/>
                </a:cubicBezTo>
                <a:cubicBezTo>
                  <a:pt x="746" y="182"/>
                  <a:pt x="746" y="182"/>
                  <a:pt x="746" y="182"/>
                </a:cubicBezTo>
                <a:cubicBezTo>
                  <a:pt x="746" y="151"/>
                  <a:pt x="721" y="125"/>
                  <a:pt x="689" y="125"/>
                </a:cubicBezTo>
                <a:close/>
                <a:moveTo>
                  <a:pt x="239" y="57"/>
                </a:moveTo>
                <a:cubicBezTo>
                  <a:pt x="239" y="50"/>
                  <a:pt x="245" y="44"/>
                  <a:pt x="253" y="44"/>
                </a:cubicBezTo>
                <a:cubicBezTo>
                  <a:pt x="495" y="44"/>
                  <a:pt x="495" y="44"/>
                  <a:pt x="495" y="44"/>
                </a:cubicBezTo>
                <a:cubicBezTo>
                  <a:pt x="502" y="44"/>
                  <a:pt x="508" y="50"/>
                  <a:pt x="508" y="57"/>
                </a:cubicBezTo>
                <a:cubicBezTo>
                  <a:pt x="508" y="125"/>
                  <a:pt x="508" y="125"/>
                  <a:pt x="508" y="125"/>
                </a:cubicBezTo>
                <a:cubicBezTo>
                  <a:pt x="239" y="125"/>
                  <a:pt x="239" y="125"/>
                  <a:pt x="239" y="125"/>
                </a:cubicBezTo>
                <a:lnTo>
                  <a:pt x="239" y="57"/>
                </a:lnTo>
                <a:close/>
                <a:moveTo>
                  <a:pt x="57" y="169"/>
                </a:moveTo>
                <a:cubicBezTo>
                  <a:pt x="689" y="169"/>
                  <a:pt x="689" y="169"/>
                  <a:pt x="689" y="169"/>
                </a:cubicBezTo>
                <a:cubicBezTo>
                  <a:pt x="697" y="169"/>
                  <a:pt x="703" y="175"/>
                  <a:pt x="703" y="182"/>
                </a:cubicBezTo>
                <a:cubicBezTo>
                  <a:pt x="703" y="295"/>
                  <a:pt x="703" y="295"/>
                  <a:pt x="703" y="295"/>
                </a:cubicBezTo>
                <a:cubicBezTo>
                  <a:pt x="545" y="295"/>
                  <a:pt x="545" y="295"/>
                  <a:pt x="545" y="295"/>
                </a:cubicBezTo>
                <a:cubicBezTo>
                  <a:pt x="545" y="267"/>
                  <a:pt x="545" y="267"/>
                  <a:pt x="545" y="267"/>
                </a:cubicBezTo>
                <a:cubicBezTo>
                  <a:pt x="501" y="267"/>
                  <a:pt x="501" y="267"/>
                  <a:pt x="501" y="267"/>
                </a:cubicBezTo>
                <a:cubicBezTo>
                  <a:pt x="501" y="295"/>
                  <a:pt x="501" y="295"/>
                  <a:pt x="501" y="295"/>
                </a:cubicBezTo>
                <a:cubicBezTo>
                  <a:pt x="245" y="295"/>
                  <a:pt x="245" y="295"/>
                  <a:pt x="245" y="295"/>
                </a:cubicBezTo>
                <a:cubicBezTo>
                  <a:pt x="245" y="266"/>
                  <a:pt x="245" y="266"/>
                  <a:pt x="245" y="266"/>
                </a:cubicBezTo>
                <a:cubicBezTo>
                  <a:pt x="201" y="266"/>
                  <a:pt x="201" y="266"/>
                  <a:pt x="201" y="266"/>
                </a:cubicBezTo>
                <a:cubicBezTo>
                  <a:pt x="201" y="295"/>
                  <a:pt x="201" y="295"/>
                  <a:pt x="201" y="295"/>
                </a:cubicBezTo>
                <a:cubicBezTo>
                  <a:pt x="43" y="295"/>
                  <a:pt x="43" y="295"/>
                  <a:pt x="43" y="295"/>
                </a:cubicBezTo>
                <a:cubicBezTo>
                  <a:pt x="43" y="182"/>
                  <a:pt x="43" y="182"/>
                  <a:pt x="43" y="182"/>
                </a:cubicBezTo>
                <a:cubicBezTo>
                  <a:pt x="43" y="175"/>
                  <a:pt x="49" y="169"/>
                  <a:pt x="57" y="169"/>
                </a:cubicBezTo>
                <a:close/>
                <a:moveTo>
                  <a:pt x="689" y="594"/>
                </a:moveTo>
                <a:cubicBezTo>
                  <a:pt x="57" y="594"/>
                  <a:pt x="57" y="594"/>
                  <a:pt x="57" y="594"/>
                </a:cubicBezTo>
                <a:cubicBezTo>
                  <a:pt x="49" y="594"/>
                  <a:pt x="43" y="588"/>
                  <a:pt x="43" y="581"/>
                </a:cubicBezTo>
                <a:cubicBezTo>
                  <a:pt x="43" y="338"/>
                  <a:pt x="43" y="338"/>
                  <a:pt x="43" y="338"/>
                </a:cubicBezTo>
                <a:cubicBezTo>
                  <a:pt x="201" y="338"/>
                  <a:pt x="201" y="338"/>
                  <a:pt x="201" y="338"/>
                </a:cubicBezTo>
                <a:cubicBezTo>
                  <a:pt x="201" y="368"/>
                  <a:pt x="201" y="368"/>
                  <a:pt x="201" y="368"/>
                </a:cubicBezTo>
                <a:cubicBezTo>
                  <a:pt x="245" y="368"/>
                  <a:pt x="245" y="368"/>
                  <a:pt x="245" y="368"/>
                </a:cubicBezTo>
                <a:cubicBezTo>
                  <a:pt x="245" y="338"/>
                  <a:pt x="245" y="338"/>
                  <a:pt x="245" y="338"/>
                </a:cubicBezTo>
                <a:cubicBezTo>
                  <a:pt x="501" y="338"/>
                  <a:pt x="501" y="338"/>
                  <a:pt x="501" y="338"/>
                </a:cubicBezTo>
                <a:cubicBezTo>
                  <a:pt x="501" y="369"/>
                  <a:pt x="501" y="369"/>
                  <a:pt x="501" y="369"/>
                </a:cubicBezTo>
                <a:cubicBezTo>
                  <a:pt x="545" y="369"/>
                  <a:pt x="545" y="369"/>
                  <a:pt x="545" y="369"/>
                </a:cubicBezTo>
                <a:cubicBezTo>
                  <a:pt x="545" y="338"/>
                  <a:pt x="545" y="338"/>
                  <a:pt x="545" y="338"/>
                </a:cubicBezTo>
                <a:cubicBezTo>
                  <a:pt x="703" y="338"/>
                  <a:pt x="703" y="338"/>
                  <a:pt x="703" y="338"/>
                </a:cubicBezTo>
                <a:cubicBezTo>
                  <a:pt x="703" y="581"/>
                  <a:pt x="703" y="581"/>
                  <a:pt x="703" y="581"/>
                </a:cubicBezTo>
                <a:cubicBezTo>
                  <a:pt x="703" y="588"/>
                  <a:pt x="697" y="594"/>
                  <a:pt x="689" y="594"/>
                </a:cubicBez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36" name="旁门左道PPT出品"/>
          <p:cNvSpPr/>
          <p:nvPr/>
        </p:nvSpPr>
        <p:spPr>
          <a:xfrm>
            <a:off x="2871653" y="1451791"/>
            <a:ext cx="1233712" cy="1233711"/>
          </a:xfrm>
          <a:prstGeom prst="ellipse">
            <a:avLst/>
          </a:prstGeom>
          <a:solidFill>
            <a:srgbClr val="D3DED8"/>
          </a:solidFill>
          <a:ln w="2222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7" name="椭圆 36"/>
          <p:cNvSpPr/>
          <p:nvPr/>
        </p:nvSpPr>
        <p:spPr>
          <a:xfrm>
            <a:off x="2689968" y="1270106"/>
            <a:ext cx="1597081" cy="1597081"/>
          </a:xfrm>
          <a:prstGeom prst="ellipse">
            <a:avLst/>
          </a:prstGeom>
          <a:noFill/>
          <a:ln w="6350">
            <a:solidFill>
              <a:srgbClr val="F3F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8" name="组合 37"/>
          <p:cNvGrpSpPr/>
          <p:nvPr/>
        </p:nvGrpSpPr>
        <p:grpSpPr>
          <a:xfrm>
            <a:off x="2774575" y="1354713"/>
            <a:ext cx="1427868" cy="1427868"/>
            <a:chOff x="770695" y="2971031"/>
            <a:chExt cx="1736690" cy="1736691"/>
          </a:xfrm>
        </p:grpSpPr>
        <p:sp>
          <p:nvSpPr>
            <p:cNvPr id="39" name="弧形 38"/>
            <p:cNvSpPr/>
            <p:nvPr/>
          </p:nvSpPr>
          <p:spPr>
            <a:xfrm>
              <a:off x="770695" y="2971032"/>
              <a:ext cx="1736690" cy="1736690"/>
            </a:xfrm>
            <a:prstGeom prst="arc">
              <a:avLst>
                <a:gd name="adj1" fmla="val 11217676"/>
                <a:gd name="adj2" fmla="val 21152120"/>
              </a:avLst>
            </a:prstGeom>
            <a:noFill/>
            <a:ln w="19050">
              <a:solidFill>
                <a:srgbClr val="F3F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0" name="弧形 39"/>
            <p:cNvSpPr/>
            <p:nvPr/>
          </p:nvSpPr>
          <p:spPr>
            <a:xfrm rot="10800000">
              <a:off x="770695" y="2971031"/>
              <a:ext cx="1736690" cy="1736690"/>
            </a:xfrm>
            <a:prstGeom prst="arc">
              <a:avLst>
                <a:gd name="adj1" fmla="val 11217676"/>
                <a:gd name="adj2" fmla="val 21152120"/>
              </a:avLst>
            </a:prstGeom>
            <a:noFill/>
            <a:ln w="19050">
              <a:solidFill>
                <a:srgbClr val="F3F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41" name="组合 40"/>
          <p:cNvGrpSpPr/>
          <p:nvPr/>
        </p:nvGrpSpPr>
        <p:grpSpPr>
          <a:xfrm>
            <a:off x="2760454" y="2048406"/>
            <a:ext cx="1453109" cy="40483"/>
            <a:chOff x="1135293" y="3576422"/>
            <a:chExt cx="1641094" cy="45720"/>
          </a:xfrm>
          <a:solidFill>
            <a:srgbClr val="D3DED8"/>
          </a:solidFill>
        </p:grpSpPr>
        <p:sp>
          <p:nvSpPr>
            <p:cNvPr id="42" name="矩形 41"/>
            <p:cNvSpPr/>
            <p:nvPr/>
          </p:nvSpPr>
          <p:spPr>
            <a:xfrm rot="2700000" flipH="1">
              <a:off x="1135293" y="3576422"/>
              <a:ext cx="4572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矩形 42"/>
            <p:cNvSpPr/>
            <p:nvPr/>
          </p:nvSpPr>
          <p:spPr>
            <a:xfrm rot="2700000" flipH="1">
              <a:off x="2730667" y="3576422"/>
              <a:ext cx="4572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44" name="Freeform 21"/>
          <p:cNvSpPr/>
          <p:nvPr/>
        </p:nvSpPr>
        <p:spPr bwMode="auto">
          <a:xfrm>
            <a:off x="3405971" y="2045374"/>
            <a:ext cx="164455" cy="174385"/>
          </a:xfrm>
          <a:custGeom>
            <a:avLst/>
            <a:gdLst>
              <a:gd name="T0" fmla="*/ 0 w 265"/>
              <a:gd name="T1" fmla="*/ 131 h 281"/>
              <a:gd name="T2" fmla="*/ 38 w 265"/>
              <a:gd name="T3" fmla="*/ 169 h 281"/>
              <a:gd name="T4" fmla="*/ 107 w 265"/>
              <a:gd name="T5" fmla="*/ 102 h 281"/>
              <a:gd name="T6" fmla="*/ 105 w 265"/>
              <a:gd name="T7" fmla="*/ 281 h 281"/>
              <a:gd name="T8" fmla="*/ 159 w 265"/>
              <a:gd name="T9" fmla="*/ 281 h 281"/>
              <a:gd name="T10" fmla="*/ 159 w 265"/>
              <a:gd name="T11" fmla="*/ 102 h 281"/>
              <a:gd name="T12" fmla="*/ 227 w 265"/>
              <a:gd name="T13" fmla="*/ 169 h 281"/>
              <a:gd name="T14" fmla="*/ 265 w 265"/>
              <a:gd name="T15" fmla="*/ 131 h 281"/>
              <a:gd name="T16" fmla="*/ 132 w 265"/>
              <a:gd name="T17" fmla="*/ 0 h 281"/>
              <a:gd name="T18" fmla="*/ 0 w 265"/>
              <a:gd name="T19" fmla="*/ 13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281">
                <a:moveTo>
                  <a:pt x="0" y="131"/>
                </a:moveTo>
                <a:lnTo>
                  <a:pt x="38" y="169"/>
                </a:lnTo>
                <a:lnTo>
                  <a:pt x="107" y="102"/>
                </a:lnTo>
                <a:lnTo>
                  <a:pt x="105" y="281"/>
                </a:lnTo>
                <a:lnTo>
                  <a:pt x="159" y="281"/>
                </a:lnTo>
                <a:lnTo>
                  <a:pt x="159" y="102"/>
                </a:lnTo>
                <a:lnTo>
                  <a:pt x="227" y="169"/>
                </a:lnTo>
                <a:lnTo>
                  <a:pt x="265" y="131"/>
                </a:lnTo>
                <a:lnTo>
                  <a:pt x="132" y="0"/>
                </a:lnTo>
                <a:lnTo>
                  <a:pt x="0" y="13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45" name="Freeform 22"/>
          <p:cNvSpPr>
            <a:spLocks noEditPoints="1"/>
          </p:cNvSpPr>
          <p:nvPr/>
        </p:nvSpPr>
        <p:spPr bwMode="auto">
          <a:xfrm>
            <a:off x="3205522" y="1856716"/>
            <a:ext cx="565973" cy="423861"/>
          </a:xfrm>
          <a:custGeom>
            <a:avLst/>
            <a:gdLst>
              <a:gd name="T0" fmla="*/ 692 w 747"/>
              <a:gd name="T1" fmla="*/ 240 h 562"/>
              <a:gd name="T2" fmla="*/ 579 w 747"/>
              <a:gd name="T3" fmla="*/ 186 h 562"/>
              <a:gd name="T4" fmla="*/ 520 w 747"/>
              <a:gd name="T5" fmla="*/ 61 h 562"/>
              <a:gd name="T6" fmla="*/ 374 w 747"/>
              <a:gd name="T7" fmla="*/ 0 h 562"/>
              <a:gd name="T8" fmla="*/ 228 w 747"/>
              <a:gd name="T9" fmla="*/ 61 h 562"/>
              <a:gd name="T10" fmla="*/ 168 w 747"/>
              <a:gd name="T11" fmla="*/ 186 h 562"/>
              <a:gd name="T12" fmla="*/ 55 w 747"/>
              <a:gd name="T13" fmla="*/ 240 h 562"/>
              <a:gd name="T14" fmla="*/ 0 w 747"/>
              <a:gd name="T15" fmla="*/ 374 h 562"/>
              <a:gd name="T16" fmla="*/ 55 w 747"/>
              <a:gd name="T17" fmla="*/ 507 h 562"/>
              <a:gd name="T18" fmla="*/ 189 w 747"/>
              <a:gd name="T19" fmla="*/ 562 h 562"/>
              <a:gd name="T20" fmla="*/ 559 w 747"/>
              <a:gd name="T21" fmla="*/ 562 h 562"/>
              <a:gd name="T22" fmla="*/ 692 w 747"/>
              <a:gd name="T23" fmla="*/ 507 h 562"/>
              <a:gd name="T24" fmla="*/ 747 w 747"/>
              <a:gd name="T25" fmla="*/ 374 h 562"/>
              <a:gd name="T26" fmla="*/ 692 w 747"/>
              <a:gd name="T27" fmla="*/ 240 h 562"/>
              <a:gd name="T28" fmla="*/ 559 w 747"/>
              <a:gd name="T29" fmla="*/ 518 h 562"/>
              <a:gd name="T30" fmla="*/ 189 w 747"/>
              <a:gd name="T31" fmla="*/ 518 h 562"/>
              <a:gd name="T32" fmla="*/ 44 w 747"/>
              <a:gd name="T33" fmla="*/ 374 h 562"/>
              <a:gd name="T34" fmla="*/ 188 w 747"/>
              <a:gd name="T35" fmla="*/ 229 h 562"/>
              <a:gd name="T36" fmla="*/ 211 w 747"/>
              <a:gd name="T37" fmla="*/ 229 h 562"/>
              <a:gd name="T38" fmla="*/ 211 w 747"/>
              <a:gd name="T39" fmla="*/ 207 h 562"/>
              <a:gd name="T40" fmla="*/ 211 w 747"/>
              <a:gd name="T41" fmla="*/ 207 h 562"/>
              <a:gd name="T42" fmla="*/ 374 w 747"/>
              <a:gd name="T43" fmla="*/ 44 h 562"/>
              <a:gd name="T44" fmla="*/ 536 w 747"/>
              <a:gd name="T45" fmla="*/ 206 h 562"/>
              <a:gd name="T46" fmla="*/ 536 w 747"/>
              <a:gd name="T47" fmla="*/ 207 h 562"/>
              <a:gd name="T48" fmla="*/ 536 w 747"/>
              <a:gd name="T49" fmla="*/ 229 h 562"/>
              <a:gd name="T50" fmla="*/ 558 w 747"/>
              <a:gd name="T51" fmla="*/ 229 h 562"/>
              <a:gd name="T52" fmla="*/ 559 w 747"/>
              <a:gd name="T53" fmla="*/ 229 h 562"/>
              <a:gd name="T54" fmla="*/ 704 w 747"/>
              <a:gd name="T55" fmla="*/ 374 h 562"/>
              <a:gd name="T56" fmla="*/ 559 w 747"/>
              <a:gd name="T57" fmla="*/ 518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47" h="562">
                <a:moveTo>
                  <a:pt x="692" y="240"/>
                </a:moveTo>
                <a:cubicBezTo>
                  <a:pt x="661" y="210"/>
                  <a:pt x="622" y="191"/>
                  <a:pt x="579" y="186"/>
                </a:cubicBezTo>
                <a:cubicBezTo>
                  <a:pt x="574" y="139"/>
                  <a:pt x="554" y="95"/>
                  <a:pt x="520" y="61"/>
                </a:cubicBezTo>
                <a:cubicBezTo>
                  <a:pt x="481" y="22"/>
                  <a:pt x="429" y="0"/>
                  <a:pt x="374" y="0"/>
                </a:cubicBezTo>
                <a:cubicBezTo>
                  <a:pt x="318" y="0"/>
                  <a:pt x="267" y="22"/>
                  <a:pt x="228" y="61"/>
                </a:cubicBezTo>
                <a:cubicBezTo>
                  <a:pt x="193" y="95"/>
                  <a:pt x="173" y="139"/>
                  <a:pt x="168" y="186"/>
                </a:cubicBezTo>
                <a:cubicBezTo>
                  <a:pt x="125" y="191"/>
                  <a:pt x="86" y="210"/>
                  <a:pt x="55" y="240"/>
                </a:cubicBezTo>
                <a:cubicBezTo>
                  <a:pt x="20" y="276"/>
                  <a:pt x="0" y="323"/>
                  <a:pt x="0" y="374"/>
                </a:cubicBezTo>
                <a:cubicBezTo>
                  <a:pt x="0" y="424"/>
                  <a:pt x="20" y="471"/>
                  <a:pt x="55" y="507"/>
                </a:cubicBezTo>
                <a:cubicBezTo>
                  <a:pt x="91" y="542"/>
                  <a:pt x="138" y="562"/>
                  <a:pt x="189" y="562"/>
                </a:cubicBezTo>
                <a:cubicBezTo>
                  <a:pt x="559" y="562"/>
                  <a:pt x="559" y="562"/>
                  <a:pt x="559" y="562"/>
                </a:cubicBezTo>
                <a:cubicBezTo>
                  <a:pt x="609" y="562"/>
                  <a:pt x="657" y="542"/>
                  <a:pt x="692" y="507"/>
                </a:cubicBezTo>
                <a:cubicBezTo>
                  <a:pt x="728" y="471"/>
                  <a:pt x="747" y="424"/>
                  <a:pt x="747" y="374"/>
                </a:cubicBezTo>
                <a:cubicBezTo>
                  <a:pt x="747" y="323"/>
                  <a:pt x="728" y="276"/>
                  <a:pt x="692" y="240"/>
                </a:cubicBezTo>
                <a:close/>
                <a:moveTo>
                  <a:pt x="559" y="518"/>
                </a:moveTo>
                <a:cubicBezTo>
                  <a:pt x="189" y="518"/>
                  <a:pt x="189" y="518"/>
                  <a:pt x="189" y="518"/>
                </a:cubicBezTo>
                <a:cubicBezTo>
                  <a:pt x="109" y="518"/>
                  <a:pt x="44" y="453"/>
                  <a:pt x="44" y="374"/>
                </a:cubicBezTo>
                <a:cubicBezTo>
                  <a:pt x="44" y="294"/>
                  <a:pt x="109" y="229"/>
                  <a:pt x="188" y="229"/>
                </a:cubicBezTo>
                <a:cubicBezTo>
                  <a:pt x="211" y="229"/>
                  <a:pt x="211" y="229"/>
                  <a:pt x="211" y="229"/>
                </a:cubicBezTo>
                <a:cubicBezTo>
                  <a:pt x="211" y="207"/>
                  <a:pt x="211" y="207"/>
                  <a:pt x="211" y="207"/>
                </a:cubicBezTo>
                <a:cubicBezTo>
                  <a:pt x="211" y="207"/>
                  <a:pt x="211" y="207"/>
                  <a:pt x="211" y="207"/>
                </a:cubicBezTo>
                <a:cubicBezTo>
                  <a:pt x="211" y="117"/>
                  <a:pt x="284" y="44"/>
                  <a:pt x="374" y="44"/>
                </a:cubicBezTo>
                <a:cubicBezTo>
                  <a:pt x="463" y="44"/>
                  <a:pt x="536" y="117"/>
                  <a:pt x="536" y="206"/>
                </a:cubicBezTo>
                <a:cubicBezTo>
                  <a:pt x="536" y="207"/>
                  <a:pt x="536" y="207"/>
                  <a:pt x="536" y="207"/>
                </a:cubicBezTo>
                <a:cubicBezTo>
                  <a:pt x="536" y="229"/>
                  <a:pt x="536" y="229"/>
                  <a:pt x="536" y="229"/>
                </a:cubicBezTo>
                <a:cubicBezTo>
                  <a:pt x="558" y="229"/>
                  <a:pt x="558" y="229"/>
                  <a:pt x="558" y="229"/>
                </a:cubicBezTo>
                <a:cubicBezTo>
                  <a:pt x="559" y="229"/>
                  <a:pt x="559" y="229"/>
                  <a:pt x="559" y="229"/>
                </a:cubicBezTo>
                <a:cubicBezTo>
                  <a:pt x="639" y="229"/>
                  <a:pt x="704" y="294"/>
                  <a:pt x="704" y="374"/>
                </a:cubicBezTo>
                <a:cubicBezTo>
                  <a:pt x="704" y="453"/>
                  <a:pt x="639" y="518"/>
                  <a:pt x="559" y="51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46" name="旁门左道PPT出品"/>
          <p:cNvSpPr/>
          <p:nvPr/>
        </p:nvSpPr>
        <p:spPr>
          <a:xfrm>
            <a:off x="5038635" y="1451791"/>
            <a:ext cx="1233712" cy="1233711"/>
          </a:xfrm>
          <a:prstGeom prst="ellipse">
            <a:avLst/>
          </a:prstGeom>
          <a:solidFill>
            <a:srgbClr val="E38730"/>
          </a:solidFill>
          <a:ln w="2222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7" name="椭圆 46"/>
          <p:cNvSpPr/>
          <p:nvPr/>
        </p:nvSpPr>
        <p:spPr>
          <a:xfrm>
            <a:off x="4856951" y="1270106"/>
            <a:ext cx="1597081" cy="1597081"/>
          </a:xfrm>
          <a:prstGeom prst="ellipse">
            <a:avLst/>
          </a:prstGeom>
          <a:noFill/>
          <a:ln w="6350">
            <a:solidFill>
              <a:srgbClr val="F4F5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8" name="组合 47"/>
          <p:cNvGrpSpPr/>
          <p:nvPr/>
        </p:nvGrpSpPr>
        <p:grpSpPr>
          <a:xfrm>
            <a:off x="4941557" y="1354713"/>
            <a:ext cx="1427868" cy="1427867"/>
            <a:chOff x="770695" y="2971031"/>
            <a:chExt cx="1736690" cy="1736690"/>
          </a:xfrm>
        </p:grpSpPr>
        <p:sp>
          <p:nvSpPr>
            <p:cNvPr id="49" name="弧形 48"/>
            <p:cNvSpPr/>
            <p:nvPr/>
          </p:nvSpPr>
          <p:spPr>
            <a:xfrm>
              <a:off x="770695" y="2971031"/>
              <a:ext cx="1736690" cy="1736690"/>
            </a:xfrm>
            <a:prstGeom prst="arc">
              <a:avLst>
                <a:gd name="adj1" fmla="val 11217676"/>
                <a:gd name="adj2" fmla="val 21152120"/>
              </a:avLst>
            </a:prstGeom>
            <a:noFill/>
            <a:ln w="19050">
              <a:solidFill>
                <a:srgbClr val="F3F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0" name="弧形 49"/>
            <p:cNvSpPr/>
            <p:nvPr/>
          </p:nvSpPr>
          <p:spPr>
            <a:xfrm rot="10800000">
              <a:off x="770695" y="2971031"/>
              <a:ext cx="1736690" cy="1736690"/>
            </a:xfrm>
            <a:prstGeom prst="arc">
              <a:avLst>
                <a:gd name="adj1" fmla="val 11217676"/>
                <a:gd name="adj2" fmla="val 21152120"/>
              </a:avLst>
            </a:prstGeom>
            <a:noFill/>
            <a:ln w="19050">
              <a:solidFill>
                <a:srgbClr val="F4F5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51" name="组合 50"/>
          <p:cNvGrpSpPr/>
          <p:nvPr/>
        </p:nvGrpSpPr>
        <p:grpSpPr>
          <a:xfrm>
            <a:off x="4928937" y="2048405"/>
            <a:ext cx="1453109" cy="40483"/>
            <a:chOff x="1135293" y="3576422"/>
            <a:chExt cx="1641094" cy="45720"/>
          </a:xfrm>
          <a:solidFill>
            <a:srgbClr val="E38730"/>
          </a:solidFill>
        </p:grpSpPr>
        <p:sp>
          <p:nvSpPr>
            <p:cNvPr id="52" name="矩形 51"/>
            <p:cNvSpPr/>
            <p:nvPr/>
          </p:nvSpPr>
          <p:spPr>
            <a:xfrm rot="2700000" flipH="1">
              <a:off x="1135293" y="3576422"/>
              <a:ext cx="4572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3" name="矩形 52"/>
            <p:cNvSpPr/>
            <p:nvPr/>
          </p:nvSpPr>
          <p:spPr>
            <a:xfrm rot="2700000" flipH="1">
              <a:off x="2730667" y="3576422"/>
              <a:ext cx="4572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54" name="组合 53"/>
          <p:cNvGrpSpPr/>
          <p:nvPr/>
        </p:nvGrpSpPr>
        <p:grpSpPr>
          <a:xfrm>
            <a:off x="5420545" y="1870023"/>
            <a:ext cx="469892" cy="397246"/>
            <a:chOff x="5420545" y="1870023"/>
            <a:chExt cx="469892" cy="397246"/>
          </a:xfrm>
        </p:grpSpPr>
        <p:sp>
          <p:nvSpPr>
            <p:cNvPr id="55" name="Freeform 16"/>
            <p:cNvSpPr/>
            <p:nvPr/>
          </p:nvSpPr>
          <p:spPr bwMode="auto">
            <a:xfrm>
              <a:off x="5523591" y="1966372"/>
              <a:ext cx="264314" cy="110260"/>
            </a:xfrm>
            <a:custGeom>
              <a:avLst/>
              <a:gdLst>
                <a:gd name="T0" fmla="*/ 348 w 513"/>
                <a:gd name="T1" fmla="*/ 0 h 214"/>
                <a:gd name="T2" fmla="*/ 210 w 513"/>
                <a:gd name="T3" fmla="*/ 139 h 214"/>
                <a:gd name="T4" fmla="*/ 119 w 513"/>
                <a:gd name="T5" fmla="*/ 48 h 214"/>
                <a:gd name="T6" fmla="*/ 0 w 513"/>
                <a:gd name="T7" fmla="*/ 166 h 214"/>
                <a:gd name="T8" fmla="*/ 38 w 513"/>
                <a:gd name="T9" fmla="*/ 202 h 214"/>
                <a:gd name="T10" fmla="*/ 119 w 513"/>
                <a:gd name="T11" fmla="*/ 123 h 214"/>
                <a:gd name="T12" fmla="*/ 210 w 513"/>
                <a:gd name="T13" fmla="*/ 214 h 214"/>
                <a:gd name="T14" fmla="*/ 348 w 513"/>
                <a:gd name="T15" fmla="*/ 76 h 214"/>
                <a:gd name="T16" fmla="*/ 475 w 513"/>
                <a:gd name="T17" fmla="*/ 202 h 214"/>
                <a:gd name="T18" fmla="*/ 513 w 513"/>
                <a:gd name="T19" fmla="*/ 165 h 214"/>
                <a:gd name="T20" fmla="*/ 348 w 513"/>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3" h="214">
                  <a:moveTo>
                    <a:pt x="348" y="0"/>
                  </a:moveTo>
                  <a:lnTo>
                    <a:pt x="210" y="139"/>
                  </a:lnTo>
                  <a:lnTo>
                    <a:pt x="119" y="48"/>
                  </a:lnTo>
                  <a:lnTo>
                    <a:pt x="0" y="166"/>
                  </a:lnTo>
                  <a:lnTo>
                    <a:pt x="38" y="202"/>
                  </a:lnTo>
                  <a:lnTo>
                    <a:pt x="119" y="123"/>
                  </a:lnTo>
                  <a:lnTo>
                    <a:pt x="210" y="214"/>
                  </a:lnTo>
                  <a:lnTo>
                    <a:pt x="348" y="76"/>
                  </a:lnTo>
                  <a:lnTo>
                    <a:pt x="475" y="202"/>
                  </a:lnTo>
                  <a:lnTo>
                    <a:pt x="513" y="165"/>
                  </a:lnTo>
                  <a:lnTo>
                    <a:pt x="348" y="0"/>
                  </a:lnTo>
                  <a:close/>
                </a:path>
              </a:pathLst>
            </a:custGeom>
            <a:solidFill>
              <a:schemeClr val="bg1"/>
            </a:solidFill>
            <a:ln w="12700" cap="flat" cmpd="sng" algn="ctr">
              <a:noFill/>
              <a:prstDash val="solid"/>
              <a:miter lim="800000"/>
            </a:ln>
            <a:effectLst/>
          </p:spPr>
          <p:txBody>
            <a:bodyPr rtlCol="0" anchor="ctr"/>
            <a:lstStyle/>
            <a:p>
              <a:pPr algn="ctr" defTabSz="914400">
                <a:defRPr/>
              </a:pPr>
              <a:endParaRPr lang="zh-CN" altLang="en-US" b="1" kern="0" dirty="0">
                <a:solidFill>
                  <a:prstClr val="white"/>
                </a:solidFill>
                <a:cs typeface="+mn-ea"/>
                <a:sym typeface="+mn-lt"/>
              </a:endParaRPr>
            </a:p>
          </p:txBody>
        </p:sp>
        <p:sp>
          <p:nvSpPr>
            <p:cNvPr id="56" name="Freeform 17"/>
            <p:cNvSpPr>
              <a:spLocks noEditPoints="1"/>
            </p:cNvSpPr>
            <p:nvPr/>
          </p:nvSpPr>
          <p:spPr bwMode="auto">
            <a:xfrm>
              <a:off x="5420545" y="1870023"/>
              <a:ext cx="469892" cy="397246"/>
            </a:xfrm>
            <a:custGeom>
              <a:avLst/>
              <a:gdLst>
                <a:gd name="T0" fmla="*/ 912 w 912"/>
                <a:gd name="T1" fmla="*/ 54 h 771"/>
                <a:gd name="T2" fmla="*/ 912 w 912"/>
                <a:gd name="T3" fmla="*/ 0 h 771"/>
                <a:gd name="T4" fmla="*/ 2 w 912"/>
                <a:gd name="T5" fmla="*/ 0 h 771"/>
                <a:gd name="T6" fmla="*/ 2 w 912"/>
                <a:gd name="T7" fmla="*/ 54 h 771"/>
                <a:gd name="T8" fmla="*/ 30 w 912"/>
                <a:gd name="T9" fmla="*/ 54 h 771"/>
                <a:gd name="T10" fmla="*/ 30 w 912"/>
                <a:gd name="T11" fmla="*/ 541 h 771"/>
                <a:gd name="T12" fmla="*/ 0 w 912"/>
                <a:gd name="T13" fmla="*/ 541 h 771"/>
                <a:gd name="T14" fmla="*/ 0 w 912"/>
                <a:gd name="T15" fmla="*/ 594 h 771"/>
                <a:gd name="T16" fmla="*/ 30 w 912"/>
                <a:gd name="T17" fmla="*/ 594 h 771"/>
                <a:gd name="T18" fmla="*/ 30 w 912"/>
                <a:gd name="T19" fmla="*/ 595 h 771"/>
                <a:gd name="T20" fmla="*/ 429 w 912"/>
                <a:gd name="T21" fmla="*/ 595 h 771"/>
                <a:gd name="T22" fmla="*/ 429 w 912"/>
                <a:gd name="T23" fmla="*/ 718 h 771"/>
                <a:gd name="T24" fmla="*/ 367 w 912"/>
                <a:gd name="T25" fmla="*/ 718 h 771"/>
                <a:gd name="T26" fmla="*/ 367 w 912"/>
                <a:gd name="T27" fmla="*/ 771 h 771"/>
                <a:gd name="T28" fmla="*/ 545 w 912"/>
                <a:gd name="T29" fmla="*/ 771 h 771"/>
                <a:gd name="T30" fmla="*/ 545 w 912"/>
                <a:gd name="T31" fmla="*/ 718 h 771"/>
                <a:gd name="T32" fmla="*/ 482 w 912"/>
                <a:gd name="T33" fmla="*/ 718 h 771"/>
                <a:gd name="T34" fmla="*/ 482 w 912"/>
                <a:gd name="T35" fmla="*/ 595 h 771"/>
                <a:gd name="T36" fmla="*/ 885 w 912"/>
                <a:gd name="T37" fmla="*/ 595 h 771"/>
                <a:gd name="T38" fmla="*/ 885 w 912"/>
                <a:gd name="T39" fmla="*/ 594 h 771"/>
                <a:gd name="T40" fmla="*/ 911 w 912"/>
                <a:gd name="T41" fmla="*/ 594 h 771"/>
                <a:gd name="T42" fmla="*/ 911 w 912"/>
                <a:gd name="T43" fmla="*/ 541 h 771"/>
                <a:gd name="T44" fmla="*/ 885 w 912"/>
                <a:gd name="T45" fmla="*/ 541 h 771"/>
                <a:gd name="T46" fmla="*/ 885 w 912"/>
                <a:gd name="T47" fmla="*/ 54 h 771"/>
                <a:gd name="T48" fmla="*/ 912 w 912"/>
                <a:gd name="T49" fmla="*/ 54 h 771"/>
                <a:gd name="T50" fmla="*/ 83 w 912"/>
                <a:gd name="T51" fmla="*/ 541 h 771"/>
                <a:gd name="T52" fmla="*/ 83 w 912"/>
                <a:gd name="T53" fmla="*/ 55 h 771"/>
                <a:gd name="T54" fmla="*/ 832 w 912"/>
                <a:gd name="T55" fmla="*/ 55 h 771"/>
                <a:gd name="T56" fmla="*/ 832 w 912"/>
                <a:gd name="T57" fmla="*/ 541 h 771"/>
                <a:gd name="T58" fmla="*/ 83 w 912"/>
                <a:gd name="T59" fmla="*/ 541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2" h="771">
                  <a:moveTo>
                    <a:pt x="912" y="54"/>
                  </a:moveTo>
                  <a:lnTo>
                    <a:pt x="912" y="0"/>
                  </a:lnTo>
                  <a:lnTo>
                    <a:pt x="2" y="0"/>
                  </a:lnTo>
                  <a:lnTo>
                    <a:pt x="2" y="54"/>
                  </a:lnTo>
                  <a:lnTo>
                    <a:pt x="30" y="54"/>
                  </a:lnTo>
                  <a:lnTo>
                    <a:pt x="30" y="541"/>
                  </a:lnTo>
                  <a:lnTo>
                    <a:pt x="0" y="541"/>
                  </a:lnTo>
                  <a:lnTo>
                    <a:pt x="0" y="594"/>
                  </a:lnTo>
                  <a:lnTo>
                    <a:pt x="30" y="594"/>
                  </a:lnTo>
                  <a:lnTo>
                    <a:pt x="30" y="595"/>
                  </a:lnTo>
                  <a:lnTo>
                    <a:pt x="429" y="595"/>
                  </a:lnTo>
                  <a:lnTo>
                    <a:pt x="429" y="718"/>
                  </a:lnTo>
                  <a:lnTo>
                    <a:pt x="367" y="718"/>
                  </a:lnTo>
                  <a:lnTo>
                    <a:pt x="367" y="771"/>
                  </a:lnTo>
                  <a:lnTo>
                    <a:pt x="545" y="771"/>
                  </a:lnTo>
                  <a:lnTo>
                    <a:pt x="545" y="718"/>
                  </a:lnTo>
                  <a:lnTo>
                    <a:pt x="482" y="718"/>
                  </a:lnTo>
                  <a:lnTo>
                    <a:pt x="482" y="595"/>
                  </a:lnTo>
                  <a:lnTo>
                    <a:pt x="885" y="595"/>
                  </a:lnTo>
                  <a:lnTo>
                    <a:pt x="885" y="594"/>
                  </a:lnTo>
                  <a:lnTo>
                    <a:pt x="911" y="594"/>
                  </a:lnTo>
                  <a:lnTo>
                    <a:pt x="911" y="541"/>
                  </a:lnTo>
                  <a:lnTo>
                    <a:pt x="885" y="541"/>
                  </a:lnTo>
                  <a:lnTo>
                    <a:pt x="885" y="54"/>
                  </a:lnTo>
                  <a:lnTo>
                    <a:pt x="912" y="54"/>
                  </a:lnTo>
                  <a:close/>
                  <a:moveTo>
                    <a:pt x="83" y="541"/>
                  </a:moveTo>
                  <a:lnTo>
                    <a:pt x="83" y="55"/>
                  </a:lnTo>
                  <a:lnTo>
                    <a:pt x="832" y="55"/>
                  </a:lnTo>
                  <a:lnTo>
                    <a:pt x="832" y="541"/>
                  </a:lnTo>
                  <a:lnTo>
                    <a:pt x="83" y="541"/>
                  </a:lnTo>
                  <a:close/>
                </a:path>
              </a:pathLst>
            </a:custGeom>
            <a:solidFill>
              <a:schemeClr val="bg1"/>
            </a:solidFill>
            <a:ln w="12700" cap="flat" cmpd="sng" algn="ctr">
              <a:noFill/>
              <a:prstDash val="solid"/>
              <a:miter lim="800000"/>
            </a:ln>
            <a:effectLst/>
          </p:spPr>
          <p:txBody>
            <a:bodyPr rtlCol="0" anchor="ctr"/>
            <a:lstStyle/>
            <a:p>
              <a:pPr algn="ctr" defTabSz="914400">
                <a:defRPr/>
              </a:pPr>
              <a:endParaRPr lang="zh-CN" altLang="en-US" b="1" kern="0" dirty="0">
                <a:solidFill>
                  <a:prstClr val="white"/>
                </a:solidFill>
                <a:cs typeface="+mn-ea"/>
                <a:sym typeface="+mn-lt"/>
              </a:endParaRPr>
            </a:p>
          </p:txBody>
        </p:sp>
      </p:grpSp>
      <p:sp>
        <p:nvSpPr>
          <p:cNvPr id="57" name="文本框 6"/>
          <p:cNvSpPr txBox="1">
            <a:spLocks noChangeArrowheads="1"/>
          </p:cNvSpPr>
          <p:nvPr/>
        </p:nvSpPr>
        <p:spPr bwMode="auto">
          <a:xfrm>
            <a:off x="582873" y="2845441"/>
            <a:ext cx="1539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rgbClr val="495589"/>
                </a:solidFill>
                <a:latin typeface="+mn-lt"/>
                <a:ea typeface="+mn-ea"/>
                <a:cs typeface="+mn-ea"/>
                <a:sym typeface="+mn-lt"/>
              </a:rPr>
              <a:t>选题的意义</a:t>
            </a:r>
            <a:endParaRPr lang="zh-CN" altLang="en-US" sz="1600" dirty="0">
              <a:solidFill>
                <a:srgbClr val="495589"/>
              </a:solidFill>
              <a:latin typeface="+mn-lt"/>
              <a:ea typeface="+mn-ea"/>
              <a:cs typeface="+mn-ea"/>
              <a:sym typeface="+mn-lt"/>
            </a:endParaRPr>
          </a:p>
        </p:txBody>
      </p:sp>
      <p:sp>
        <p:nvSpPr>
          <p:cNvPr id="58" name="矩形 57"/>
          <p:cNvSpPr/>
          <p:nvPr/>
        </p:nvSpPr>
        <p:spPr>
          <a:xfrm>
            <a:off x="430180" y="3168892"/>
            <a:ext cx="1844556" cy="1283557"/>
          </a:xfrm>
          <a:prstGeom prst="rect">
            <a:avLst/>
          </a:prstGeom>
        </p:spPr>
        <p:txBody>
          <a:bodyPr wrap="square">
            <a:spAutoFit/>
          </a:bodyPr>
          <a:lstStyle/>
          <a:p>
            <a:pPr algn="ctr">
              <a:lnSpc>
                <a:spcPct val="150000"/>
              </a:lnSpc>
            </a:pPr>
            <a:r>
              <a:rPr lang="zh-CN" altLang="en-US" sz="1050" kern="0" dirty="0">
                <a:solidFill>
                  <a:schemeClr val="tx1">
                    <a:lumMod val="65000"/>
                    <a:lumOff val="35000"/>
                  </a:schemeClr>
                </a:solidFill>
                <a:cs typeface="+mn-ea"/>
                <a:sym typeface="+mn-lt"/>
              </a:rPr>
              <a:t>在此框中选择粘贴，并选择只保留文字，建议使用黑体字体。在此框中选择粘贴，并选择只保留文字，建议使用黑体字体。</a:t>
            </a:r>
            <a:endParaRPr lang="zh-CN" altLang="en-US" sz="1050" kern="0" dirty="0">
              <a:solidFill>
                <a:schemeClr val="tx1">
                  <a:lumMod val="65000"/>
                  <a:lumOff val="35000"/>
                </a:schemeClr>
              </a:solidFill>
              <a:cs typeface="+mn-ea"/>
              <a:sym typeface="+mn-lt"/>
            </a:endParaRPr>
          </a:p>
        </p:txBody>
      </p:sp>
      <p:sp>
        <p:nvSpPr>
          <p:cNvPr id="59" name="文本框 6"/>
          <p:cNvSpPr txBox="1">
            <a:spLocks noChangeArrowheads="1"/>
          </p:cNvSpPr>
          <p:nvPr/>
        </p:nvSpPr>
        <p:spPr bwMode="auto">
          <a:xfrm>
            <a:off x="2747734" y="2876702"/>
            <a:ext cx="1539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rgbClr val="495589"/>
                </a:solidFill>
                <a:latin typeface="+mn-lt"/>
                <a:ea typeface="+mn-ea"/>
                <a:cs typeface="+mn-ea"/>
                <a:sym typeface="+mn-lt"/>
              </a:rPr>
              <a:t>选题的意义</a:t>
            </a:r>
            <a:endParaRPr lang="zh-CN" altLang="en-US" sz="1600" dirty="0">
              <a:solidFill>
                <a:srgbClr val="495589"/>
              </a:solidFill>
              <a:latin typeface="+mn-lt"/>
              <a:ea typeface="+mn-ea"/>
              <a:cs typeface="+mn-ea"/>
              <a:sym typeface="+mn-lt"/>
            </a:endParaRPr>
          </a:p>
        </p:txBody>
      </p:sp>
      <p:sp>
        <p:nvSpPr>
          <p:cNvPr id="60" name="矩形 59"/>
          <p:cNvSpPr/>
          <p:nvPr/>
        </p:nvSpPr>
        <p:spPr>
          <a:xfrm>
            <a:off x="2595041" y="3200153"/>
            <a:ext cx="1844556" cy="1283557"/>
          </a:xfrm>
          <a:prstGeom prst="rect">
            <a:avLst/>
          </a:prstGeom>
        </p:spPr>
        <p:txBody>
          <a:bodyPr wrap="square">
            <a:spAutoFit/>
          </a:bodyPr>
          <a:lstStyle/>
          <a:p>
            <a:pPr algn="ctr">
              <a:lnSpc>
                <a:spcPct val="150000"/>
              </a:lnSpc>
            </a:pPr>
            <a:r>
              <a:rPr lang="zh-CN" altLang="en-US" sz="1050" kern="0" dirty="0">
                <a:solidFill>
                  <a:schemeClr val="tx1">
                    <a:lumMod val="65000"/>
                    <a:lumOff val="35000"/>
                  </a:schemeClr>
                </a:solidFill>
                <a:cs typeface="+mn-ea"/>
                <a:sym typeface="+mn-lt"/>
              </a:rPr>
              <a:t>在此框中选择粘贴，并选择只保留文字，建议使用黑体字体。在此框中选择粘贴，并选择只保留文字，建议使用黑体字体。</a:t>
            </a:r>
            <a:endParaRPr lang="zh-CN" altLang="en-US" sz="1050" kern="0" dirty="0">
              <a:solidFill>
                <a:schemeClr val="tx1">
                  <a:lumMod val="65000"/>
                  <a:lumOff val="35000"/>
                </a:schemeClr>
              </a:solidFill>
              <a:cs typeface="+mn-ea"/>
              <a:sym typeface="+mn-lt"/>
            </a:endParaRPr>
          </a:p>
        </p:txBody>
      </p:sp>
      <p:sp>
        <p:nvSpPr>
          <p:cNvPr id="61" name="文本框 6"/>
          <p:cNvSpPr txBox="1">
            <a:spLocks noChangeArrowheads="1"/>
          </p:cNvSpPr>
          <p:nvPr/>
        </p:nvSpPr>
        <p:spPr bwMode="auto">
          <a:xfrm>
            <a:off x="4912595" y="2907964"/>
            <a:ext cx="1539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rgbClr val="495589"/>
                </a:solidFill>
                <a:latin typeface="+mn-lt"/>
                <a:ea typeface="+mn-ea"/>
                <a:cs typeface="+mn-ea"/>
                <a:sym typeface="+mn-lt"/>
              </a:rPr>
              <a:t>选题的意义</a:t>
            </a:r>
            <a:endParaRPr lang="zh-CN" altLang="en-US" sz="1600" dirty="0">
              <a:solidFill>
                <a:srgbClr val="495589"/>
              </a:solidFill>
              <a:latin typeface="+mn-lt"/>
              <a:ea typeface="+mn-ea"/>
              <a:cs typeface="+mn-ea"/>
              <a:sym typeface="+mn-lt"/>
            </a:endParaRPr>
          </a:p>
        </p:txBody>
      </p:sp>
      <p:sp>
        <p:nvSpPr>
          <p:cNvPr id="62" name="矩形 61"/>
          <p:cNvSpPr/>
          <p:nvPr/>
        </p:nvSpPr>
        <p:spPr>
          <a:xfrm>
            <a:off x="4759902" y="3231415"/>
            <a:ext cx="1844556" cy="1283557"/>
          </a:xfrm>
          <a:prstGeom prst="rect">
            <a:avLst/>
          </a:prstGeom>
        </p:spPr>
        <p:txBody>
          <a:bodyPr wrap="square">
            <a:spAutoFit/>
          </a:bodyPr>
          <a:lstStyle/>
          <a:p>
            <a:pPr algn="ctr">
              <a:lnSpc>
                <a:spcPct val="150000"/>
              </a:lnSpc>
            </a:pPr>
            <a:r>
              <a:rPr lang="zh-CN" altLang="en-US" sz="1050" kern="0" dirty="0">
                <a:solidFill>
                  <a:schemeClr val="tx1">
                    <a:lumMod val="65000"/>
                    <a:lumOff val="35000"/>
                  </a:schemeClr>
                </a:solidFill>
                <a:cs typeface="+mn-ea"/>
                <a:sym typeface="+mn-lt"/>
              </a:rPr>
              <a:t>在此框中选择粘贴，并选择只保留文字，建议使用黑体字体。在此框中选择粘贴，并选择只保留文字，建议使用黑体字体。</a:t>
            </a:r>
            <a:endParaRPr lang="zh-CN" altLang="en-US" sz="1050" kern="0" dirty="0">
              <a:solidFill>
                <a:schemeClr val="tx1">
                  <a:lumMod val="65000"/>
                  <a:lumOff val="35000"/>
                </a:schemeClr>
              </a:solidFill>
              <a:cs typeface="+mn-ea"/>
              <a:sym typeface="+mn-lt"/>
            </a:endParaRPr>
          </a:p>
        </p:txBody>
      </p:sp>
      <p:sp>
        <p:nvSpPr>
          <p:cNvPr id="63" name="文本框 6"/>
          <p:cNvSpPr txBox="1">
            <a:spLocks noChangeArrowheads="1"/>
          </p:cNvSpPr>
          <p:nvPr/>
        </p:nvSpPr>
        <p:spPr bwMode="auto">
          <a:xfrm>
            <a:off x="7100903" y="2923595"/>
            <a:ext cx="1539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rgbClr val="495589"/>
                </a:solidFill>
                <a:latin typeface="+mn-lt"/>
                <a:ea typeface="+mn-ea"/>
                <a:cs typeface="+mn-ea"/>
                <a:sym typeface="+mn-lt"/>
              </a:rPr>
              <a:t>选题的意义</a:t>
            </a:r>
            <a:endParaRPr lang="zh-CN" altLang="en-US" sz="1600" dirty="0">
              <a:solidFill>
                <a:srgbClr val="495589"/>
              </a:solidFill>
              <a:latin typeface="+mn-lt"/>
              <a:ea typeface="+mn-ea"/>
              <a:cs typeface="+mn-ea"/>
              <a:sym typeface="+mn-lt"/>
            </a:endParaRPr>
          </a:p>
        </p:txBody>
      </p:sp>
      <p:sp>
        <p:nvSpPr>
          <p:cNvPr id="64" name="矩形 63"/>
          <p:cNvSpPr/>
          <p:nvPr/>
        </p:nvSpPr>
        <p:spPr>
          <a:xfrm>
            <a:off x="6948210" y="3247046"/>
            <a:ext cx="1844556" cy="1283557"/>
          </a:xfrm>
          <a:prstGeom prst="rect">
            <a:avLst/>
          </a:prstGeom>
        </p:spPr>
        <p:txBody>
          <a:bodyPr wrap="square">
            <a:spAutoFit/>
          </a:bodyPr>
          <a:lstStyle/>
          <a:p>
            <a:pPr algn="ctr">
              <a:lnSpc>
                <a:spcPct val="150000"/>
              </a:lnSpc>
            </a:pPr>
            <a:r>
              <a:rPr lang="zh-CN" altLang="en-US" sz="1050" kern="0" dirty="0">
                <a:solidFill>
                  <a:schemeClr val="tx1">
                    <a:lumMod val="65000"/>
                    <a:lumOff val="35000"/>
                  </a:schemeClr>
                </a:solidFill>
                <a:cs typeface="+mn-ea"/>
                <a:sym typeface="+mn-lt"/>
              </a:rPr>
              <a:t>在此框中选择粘贴，并选择只保留文字，建议使用黑体字体。在此框中选择粘贴，并选择只保留文字，建议使用黑体字体。</a:t>
            </a:r>
            <a:endParaRPr lang="zh-CN" altLang="en-US" sz="1050" kern="0" dirty="0">
              <a:solidFill>
                <a:schemeClr val="tx1">
                  <a:lumMod val="65000"/>
                  <a:lumOff val="35000"/>
                </a:schemeClr>
              </a:solidFill>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453744" y="14187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选题的背景与意义</a:t>
            </a:r>
            <a:endParaRPr lang="zh-CN" altLang="en-US" dirty="0">
              <a:sym typeface="+mn-lt"/>
            </a:endParaRPr>
          </a:p>
        </p:txBody>
      </p:sp>
      <p:sp>
        <p:nvSpPr>
          <p:cNvPr id="28" name="矩形 27"/>
          <p:cNvSpPr/>
          <p:nvPr/>
        </p:nvSpPr>
        <p:spPr>
          <a:xfrm>
            <a:off x="3276613" y="508000"/>
            <a:ext cx="2590773" cy="215444"/>
          </a:xfrm>
          <a:prstGeom prst="rect">
            <a:avLst/>
          </a:prstGeom>
        </p:spPr>
        <p:txBody>
          <a:bodyPr wrap="none">
            <a:spAutoFit/>
          </a:bodyPr>
          <a:lstStyle/>
          <a:p>
            <a:pPr lvl="0" algn="ctr" fontAlgn="base">
              <a:spcBef>
                <a:spcPct val="0"/>
              </a:spcBef>
              <a:spcAft>
                <a:spcPct val="0"/>
              </a:spcAft>
              <a:defRPr/>
            </a:pPr>
            <a:r>
              <a:rPr lang="en-US" altLang="zh-CN" sz="800" dirty="0">
                <a:solidFill>
                  <a:schemeClr val="tx1">
                    <a:lumMod val="50000"/>
                    <a:lumOff val="50000"/>
                  </a:schemeClr>
                </a:solidFill>
                <a:cs typeface="+mn-ea"/>
                <a:sym typeface="+mn-lt"/>
              </a:rPr>
              <a:t>Background And Significance Of The Selected Topic</a:t>
            </a:r>
            <a:endParaRPr lang="en-US" altLang="zh-CN" sz="800" dirty="0">
              <a:solidFill>
                <a:schemeClr val="tx1">
                  <a:lumMod val="50000"/>
                  <a:lumOff val="50000"/>
                </a:schemeClr>
              </a:solidFill>
              <a:cs typeface="+mn-ea"/>
              <a:sym typeface="+mn-lt"/>
            </a:endParaRPr>
          </a:p>
        </p:txBody>
      </p:sp>
      <p:sp>
        <p:nvSpPr>
          <p:cNvPr id="65" name="椭圆 64"/>
          <p:cNvSpPr/>
          <p:nvPr/>
        </p:nvSpPr>
        <p:spPr>
          <a:xfrm>
            <a:off x="322329" y="1425431"/>
            <a:ext cx="562534" cy="562534"/>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cs typeface="+mn-ea"/>
              <a:sym typeface="+mn-lt"/>
            </a:endParaRPr>
          </a:p>
        </p:txBody>
      </p:sp>
      <p:sp>
        <p:nvSpPr>
          <p:cNvPr id="66" name="文本框 65"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txBox="1"/>
          <p:nvPr/>
        </p:nvSpPr>
        <p:spPr>
          <a:xfrm>
            <a:off x="975556" y="1375414"/>
            <a:ext cx="1729598" cy="338554"/>
          </a:xfrm>
          <a:prstGeom prst="rect">
            <a:avLst/>
          </a:prstGeom>
        </p:spPr>
        <p:txBody>
          <a:bodyPr wrap="square">
            <a:spAutoFit/>
          </a:bodyPr>
          <a:lstStyle>
            <a:defPPr>
              <a:defRPr lang="en-US"/>
            </a:defPPr>
            <a:lvl1pPr algn="ctr">
              <a:defRPr sz="2000" b="1">
                <a:solidFill>
                  <a:srgbClr val="336FBC"/>
                </a:solidFill>
                <a:latin typeface="+mj-ea"/>
                <a:ea typeface="+mj-ea"/>
              </a:defRPr>
            </a:lvl1pPr>
          </a:lstStyle>
          <a:p>
            <a:pPr algn="l"/>
            <a:r>
              <a:rPr lang="zh-CN" altLang="en-US" sz="1600" b="0" dirty="0">
                <a:solidFill>
                  <a:srgbClr val="495589"/>
                </a:solidFill>
                <a:latin typeface="+mn-lt"/>
                <a:ea typeface="+mn-ea"/>
                <a:cs typeface="+mn-ea"/>
                <a:sym typeface="+mn-lt"/>
              </a:rPr>
              <a:t>国内研究现状</a:t>
            </a:r>
            <a:endParaRPr lang="zh-CN" altLang="en-US" sz="1600" b="0" dirty="0">
              <a:solidFill>
                <a:srgbClr val="495589"/>
              </a:solidFill>
              <a:latin typeface="+mn-lt"/>
              <a:ea typeface="+mn-ea"/>
              <a:cs typeface="+mn-ea"/>
              <a:sym typeface="+mn-lt"/>
            </a:endParaRPr>
          </a:p>
        </p:txBody>
      </p:sp>
      <p:sp>
        <p:nvSpPr>
          <p:cNvPr id="67" name="矩形 66"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p:nvPr/>
        </p:nvSpPr>
        <p:spPr>
          <a:xfrm>
            <a:off x="975554" y="1708824"/>
            <a:ext cx="3724193" cy="798808"/>
          </a:xfrm>
          <a:prstGeom prst="rect">
            <a:avLst/>
          </a:prstGeom>
        </p:spPr>
        <p:txBody>
          <a:bodyPr wrap="square">
            <a:spAutoFit/>
          </a:bodyPr>
          <a:lstStyle/>
          <a:p>
            <a:pPr fontAlgn="base">
              <a:lnSpc>
                <a:spcPct val="150000"/>
              </a:lnSpc>
              <a:spcBef>
                <a:spcPct val="0"/>
              </a:spcBef>
              <a:spcAft>
                <a:spcPct val="0"/>
              </a:spcAft>
              <a:defRPr/>
            </a:pPr>
            <a:r>
              <a:rPr kumimoji="0" lang="zh-CN" altLang="en-US" sz="1050" b="0" i="0" u="none" strike="noStrike" kern="1200" cap="none" spc="0" normalizeH="0" baseline="0" noProof="0" dirty="0">
                <a:ln>
                  <a:noFill/>
                </a:ln>
                <a:solidFill>
                  <a:schemeClr val="tx1">
                    <a:lumMod val="65000"/>
                    <a:lumOff val="35000"/>
                  </a:schemeClr>
                </a:solidFill>
                <a:effectLst/>
                <a:uLnTx/>
                <a:uFillTx/>
                <a:cs typeface="+mn-ea"/>
                <a:sym typeface="+mn-lt"/>
              </a:rPr>
              <a:t>您的内容打在这里，或者通过复制您的文本后，在此框中选择粘贴，并选择只保留文字，建议使用黑体字体。您的内容打在这里，或者通过复制您的文本后</a:t>
            </a:r>
            <a:endParaRPr lang="en-US" altLang="zh-CN" sz="1050" dirty="0">
              <a:solidFill>
                <a:schemeClr val="tx1">
                  <a:lumMod val="65000"/>
                  <a:lumOff val="35000"/>
                </a:schemeClr>
              </a:solidFill>
              <a:cs typeface="+mn-ea"/>
              <a:sym typeface="+mn-lt"/>
            </a:endParaRPr>
          </a:p>
        </p:txBody>
      </p:sp>
      <p:sp>
        <p:nvSpPr>
          <p:cNvPr id="68" name="Freeform 5" descr="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
          <p:cNvSpPr>
            <a:spLocks noEditPoints="1"/>
          </p:cNvSpPr>
          <p:nvPr/>
        </p:nvSpPr>
        <p:spPr bwMode="auto">
          <a:xfrm>
            <a:off x="453880" y="1579004"/>
            <a:ext cx="299434" cy="255389"/>
          </a:xfrm>
          <a:custGeom>
            <a:avLst/>
            <a:gdLst>
              <a:gd name="T0" fmla="*/ 689 w 746"/>
              <a:gd name="T1" fmla="*/ 125 h 638"/>
              <a:gd name="T2" fmla="*/ 552 w 746"/>
              <a:gd name="T3" fmla="*/ 125 h 638"/>
              <a:gd name="T4" fmla="*/ 552 w 746"/>
              <a:gd name="T5" fmla="*/ 57 h 638"/>
              <a:gd name="T6" fmla="*/ 495 w 746"/>
              <a:gd name="T7" fmla="*/ 0 h 638"/>
              <a:gd name="T8" fmla="*/ 253 w 746"/>
              <a:gd name="T9" fmla="*/ 0 h 638"/>
              <a:gd name="T10" fmla="*/ 196 w 746"/>
              <a:gd name="T11" fmla="*/ 57 h 638"/>
              <a:gd name="T12" fmla="*/ 196 w 746"/>
              <a:gd name="T13" fmla="*/ 125 h 638"/>
              <a:gd name="T14" fmla="*/ 57 w 746"/>
              <a:gd name="T15" fmla="*/ 125 h 638"/>
              <a:gd name="T16" fmla="*/ 0 w 746"/>
              <a:gd name="T17" fmla="*/ 182 h 638"/>
              <a:gd name="T18" fmla="*/ 0 w 746"/>
              <a:gd name="T19" fmla="*/ 581 h 638"/>
              <a:gd name="T20" fmla="*/ 57 w 746"/>
              <a:gd name="T21" fmla="*/ 638 h 638"/>
              <a:gd name="T22" fmla="*/ 689 w 746"/>
              <a:gd name="T23" fmla="*/ 638 h 638"/>
              <a:gd name="T24" fmla="*/ 746 w 746"/>
              <a:gd name="T25" fmla="*/ 581 h 638"/>
              <a:gd name="T26" fmla="*/ 746 w 746"/>
              <a:gd name="T27" fmla="*/ 182 h 638"/>
              <a:gd name="T28" fmla="*/ 689 w 746"/>
              <a:gd name="T29" fmla="*/ 125 h 638"/>
              <a:gd name="T30" fmla="*/ 239 w 746"/>
              <a:gd name="T31" fmla="*/ 57 h 638"/>
              <a:gd name="T32" fmla="*/ 253 w 746"/>
              <a:gd name="T33" fmla="*/ 44 h 638"/>
              <a:gd name="T34" fmla="*/ 495 w 746"/>
              <a:gd name="T35" fmla="*/ 44 h 638"/>
              <a:gd name="T36" fmla="*/ 508 w 746"/>
              <a:gd name="T37" fmla="*/ 57 h 638"/>
              <a:gd name="T38" fmla="*/ 508 w 746"/>
              <a:gd name="T39" fmla="*/ 125 h 638"/>
              <a:gd name="T40" fmla="*/ 239 w 746"/>
              <a:gd name="T41" fmla="*/ 125 h 638"/>
              <a:gd name="T42" fmla="*/ 239 w 746"/>
              <a:gd name="T43" fmla="*/ 57 h 638"/>
              <a:gd name="T44" fmla="*/ 57 w 746"/>
              <a:gd name="T45" fmla="*/ 169 h 638"/>
              <a:gd name="T46" fmla="*/ 689 w 746"/>
              <a:gd name="T47" fmla="*/ 169 h 638"/>
              <a:gd name="T48" fmla="*/ 703 w 746"/>
              <a:gd name="T49" fmla="*/ 182 h 638"/>
              <a:gd name="T50" fmla="*/ 703 w 746"/>
              <a:gd name="T51" fmla="*/ 295 h 638"/>
              <a:gd name="T52" fmla="*/ 545 w 746"/>
              <a:gd name="T53" fmla="*/ 295 h 638"/>
              <a:gd name="T54" fmla="*/ 545 w 746"/>
              <a:gd name="T55" fmla="*/ 267 h 638"/>
              <a:gd name="T56" fmla="*/ 501 w 746"/>
              <a:gd name="T57" fmla="*/ 267 h 638"/>
              <a:gd name="T58" fmla="*/ 501 w 746"/>
              <a:gd name="T59" fmla="*/ 295 h 638"/>
              <a:gd name="T60" fmla="*/ 245 w 746"/>
              <a:gd name="T61" fmla="*/ 295 h 638"/>
              <a:gd name="T62" fmla="*/ 245 w 746"/>
              <a:gd name="T63" fmla="*/ 266 h 638"/>
              <a:gd name="T64" fmla="*/ 201 w 746"/>
              <a:gd name="T65" fmla="*/ 266 h 638"/>
              <a:gd name="T66" fmla="*/ 201 w 746"/>
              <a:gd name="T67" fmla="*/ 295 h 638"/>
              <a:gd name="T68" fmla="*/ 43 w 746"/>
              <a:gd name="T69" fmla="*/ 295 h 638"/>
              <a:gd name="T70" fmla="*/ 43 w 746"/>
              <a:gd name="T71" fmla="*/ 182 h 638"/>
              <a:gd name="T72" fmla="*/ 57 w 746"/>
              <a:gd name="T73" fmla="*/ 169 h 638"/>
              <a:gd name="T74" fmla="*/ 689 w 746"/>
              <a:gd name="T75" fmla="*/ 594 h 638"/>
              <a:gd name="T76" fmla="*/ 57 w 746"/>
              <a:gd name="T77" fmla="*/ 594 h 638"/>
              <a:gd name="T78" fmla="*/ 43 w 746"/>
              <a:gd name="T79" fmla="*/ 581 h 638"/>
              <a:gd name="T80" fmla="*/ 43 w 746"/>
              <a:gd name="T81" fmla="*/ 338 h 638"/>
              <a:gd name="T82" fmla="*/ 201 w 746"/>
              <a:gd name="T83" fmla="*/ 338 h 638"/>
              <a:gd name="T84" fmla="*/ 201 w 746"/>
              <a:gd name="T85" fmla="*/ 368 h 638"/>
              <a:gd name="T86" fmla="*/ 245 w 746"/>
              <a:gd name="T87" fmla="*/ 368 h 638"/>
              <a:gd name="T88" fmla="*/ 245 w 746"/>
              <a:gd name="T89" fmla="*/ 338 h 638"/>
              <a:gd name="T90" fmla="*/ 501 w 746"/>
              <a:gd name="T91" fmla="*/ 338 h 638"/>
              <a:gd name="T92" fmla="*/ 501 w 746"/>
              <a:gd name="T93" fmla="*/ 369 h 638"/>
              <a:gd name="T94" fmla="*/ 545 w 746"/>
              <a:gd name="T95" fmla="*/ 369 h 638"/>
              <a:gd name="T96" fmla="*/ 545 w 746"/>
              <a:gd name="T97" fmla="*/ 338 h 638"/>
              <a:gd name="T98" fmla="*/ 703 w 746"/>
              <a:gd name="T99" fmla="*/ 338 h 638"/>
              <a:gd name="T100" fmla="*/ 703 w 746"/>
              <a:gd name="T101" fmla="*/ 581 h 638"/>
              <a:gd name="T102" fmla="*/ 689 w 746"/>
              <a:gd name="T103" fmla="*/ 594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46" h="638">
                <a:moveTo>
                  <a:pt x="689" y="125"/>
                </a:moveTo>
                <a:cubicBezTo>
                  <a:pt x="552" y="125"/>
                  <a:pt x="552" y="125"/>
                  <a:pt x="552" y="125"/>
                </a:cubicBezTo>
                <a:cubicBezTo>
                  <a:pt x="552" y="57"/>
                  <a:pt x="552" y="57"/>
                  <a:pt x="552" y="57"/>
                </a:cubicBezTo>
                <a:cubicBezTo>
                  <a:pt x="552" y="26"/>
                  <a:pt x="526" y="0"/>
                  <a:pt x="495" y="0"/>
                </a:cubicBezTo>
                <a:cubicBezTo>
                  <a:pt x="253" y="0"/>
                  <a:pt x="253" y="0"/>
                  <a:pt x="253" y="0"/>
                </a:cubicBezTo>
                <a:cubicBezTo>
                  <a:pt x="221" y="0"/>
                  <a:pt x="196" y="26"/>
                  <a:pt x="196" y="57"/>
                </a:cubicBezTo>
                <a:cubicBezTo>
                  <a:pt x="196" y="125"/>
                  <a:pt x="196" y="125"/>
                  <a:pt x="196" y="125"/>
                </a:cubicBezTo>
                <a:cubicBezTo>
                  <a:pt x="57" y="125"/>
                  <a:pt x="57" y="125"/>
                  <a:pt x="57" y="125"/>
                </a:cubicBezTo>
                <a:cubicBezTo>
                  <a:pt x="25" y="125"/>
                  <a:pt x="0" y="151"/>
                  <a:pt x="0" y="182"/>
                </a:cubicBezTo>
                <a:cubicBezTo>
                  <a:pt x="0" y="581"/>
                  <a:pt x="0" y="581"/>
                  <a:pt x="0" y="581"/>
                </a:cubicBezTo>
                <a:cubicBezTo>
                  <a:pt x="0" y="612"/>
                  <a:pt x="25" y="638"/>
                  <a:pt x="57" y="638"/>
                </a:cubicBezTo>
                <a:cubicBezTo>
                  <a:pt x="689" y="638"/>
                  <a:pt x="689" y="638"/>
                  <a:pt x="689" y="638"/>
                </a:cubicBezTo>
                <a:cubicBezTo>
                  <a:pt x="721" y="638"/>
                  <a:pt x="746" y="612"/>
                  <a:pt x="746" y="581"/>
                </a:cubicBezTo>
                <a:cubicBezTo>
                  <a:pt x="746" y="182"/>
                  <a:pt x="746" y="182"/>
                  <a:pt x="746" y="182"/>
                </a:cubicBezTo>
                <a:cubicBezTo>
                  <a:pt x="746" y="151"/>
                  <a:pt x="721" y="125"/>
                  <a:pt x="689" y="125"/>
                </a:cubicBezTo>
                <a:close/>
                <a:moveTo>
                  <a:pt x="239" y="57"/>
                </a:moveTo>
                <a:cubicBezTo>
                  <a:pt x="239" y="50"/>
                  <a:pt x="245" y="44"/>
                  <a:pt x="253" y="44"/>
                </a:cubicBezTo>
                <a:cubicBezTo>
                  <a:pt x="495" y="44"/>
                  <a:pt x="495" y="44"/>
                  <a:pt x="495" y="44"/>
                </a:cubicBezTo>
                <a:cubicBezTo>
                  <a:pt x="502" y="44"/>
                  <a:pt x="508" y="50"/>
                  <a:pt x="508" y="57"/>
                </a:cubicBezTo>
                <a:cubicBezTo>
                  <a:pt x="508" y="125"/>
                  <a:pt x="508" y="125"/>
                  <a:pt x="508" y="125"/>
                </a:cubicBezTo>
                <a:cubicBezTo>
                  <a:pt x="239" y="125"/>
                  <a:pt x="239" y="125"/>
                  <a:pt x="239" y="125"/>
                </a:cubicBezTo>
                <a:lnTo>
                  <a:pt x="239" y="57"/>
                </a:lnTo>
                <a:close/>
                <a:moveTo>
                  <a:pt x="57" y="169"/>
                </a:moveTo>
                <a:cubicBezTo>
                  <a:pt x="689" y="169"/>
                  <a:pt x="689" y="169"/>
                  <a:pt x="689" y="169"/>
                </a:cubicBezTo>
                <a:cubicBezTo>
                  <a:pt x="697" y="169"/>
                  <a:pt x="703" y="175"/>
                  <a:pt x="703" y="182"/>
                </a:cubicBezTo>
                <a:cubicBezTo>
                  <a:pt x="703" y="295"/>
                  <a:pt x="703" y="295"/>
                  <a:pt x="703" y="295"/>
                </a:cubicBezTo>
                <a:cubicBezTo>
                  <a:pt x="545" y="295"/>
                  <a:pt x="545" y="295"/>
                  <a:pt x="545" y="295"/>
                </a:cubicBezTo>
                <a:cubicBezTo>
                  <a:pt x="545" y="267"/>
                  <a:pt x="545" y="267"/>
                  <a:pt x="545" y="267"/>
                </a:cubicBezTo>
                <a:cubicBezTo>
                  <a:pt x="501" y="267"/>
                  <a:pt x="501" y="267"/>
                  <a:pt x="501" y="267"/>
                </a:cubicBezTo>
                <a:cubicBezTo>
                  <a:pt x="501" y="295"/>
                  <a:pt x="501" y="295"/>
                  <a:pt x="501" y="295"/>
                </a:cubicBezTo>
                <a:cubicBezTo>
                  <a:pt x="245" y="295"/>
                  <a:pt x="245" y="295"/>
                  <a:pt x="245" y="295"/>
                </a:cubicBezTo>
                <a:cubicBezTo>
                  <a:pt x="245" y="266"/>
                  <a:pt x="245" y="266"/>
                  <a:pt x="245" y="266"/>
                </a:cubicBezTo>
                <a:cubicBezTo>
                  <a:pt x="201" y="266"/>
                  <a:pt x="201" y="266"/>
                  <a:pt x="201" y="266"/>
                </a:cubicBezTo>
                <a:cubicBezTo>
                  <a:pt x="201" y="295"/>
                  <a:pt x="201" y="295"/>
                  <a:pt x="201" y="295"/>
                </a:cubicBezTo>
                <a:cubicBezTo>
                  <a:pt x="43" y="295"/>
                  <a:pt x="43" y="295"/>
                  <a:pt x="43" y="295"/>
                </a:cubicBezTo>
                <a:cubicBezTo>
                  <a:pt x="43" y="182"/>
                  <a:pt x="43" y="182"/>
                  <a:pt x="43" y="182"/>
                </a:cubicBezTo>
                <a:cubicBezTo>
                  <a:pt x="43" y="175"/>
                  <a:pt x="49" y="169"/>
                  <a:pt x="57" y="169"/>
                </a:cubicBezTo>
                <a:close/>
                <a:moveTo>
                  <a:pt x="689" y="594"/>
                </a:moveTo>
                <a:cubicBezTo>
                  <a:pt x="57" y="594"/>
                  <a:pt x="57" y="594"/>
                  <a:pt x="57" y="594"/>
                </a:cubicBezTo>
                <a:cubicBezTo>
                  <a:pt x="49" y="594"/>
                  <a:pt x="43" y="588"/>
                  <a:pt x="43" y="581"/>
                </a:cubicBezTo>
                <a:cubicBezTo>
                  <a:pt x="43" y="338"/>
                  <a:pt x="43" y="338"/>
                  <a:pt x="43" y="338"/>
                </a:cubicBezTo>
                <a:cubicBezTo>
                  <a:pt x="201" y="338"/>
                  <a:pt x="201" y="338"/>
                  <a:pt x="201" y="338"/>
                </a:cubicBezTo>
                <a:cubicBezTo>
                  <a:pt x="201" y="368"/>
                  <a:pt x="201" y="368"/>
                  <a:pt x="201" y="368"/>
                </a:cubicBezTo>
                <a:cubicBezTo>
                  <a:pt x="245" y="368"/>
                  <a:pt x="245" y="368"/>
                  <a:pt x="245" y="368"/>
                </a:cubicBezTo>
                <a:cubicBezTo>
                  <a:pt x="245" y="338"/>
                  <a:pt x="245" y="338"/>
                  <a:pt x="245" y="338"/>
                </a:cubicBezTo>
                <a:cubicBezTo>
                  <a:pt x="501" y="338"/>
                  <a:pt x="501" y="338"/>
                  <a:pt x="501" y="338"/>
                </a:cubicBezTo>
                <a:cubicBezTo>
                  <a:pt x="501" y="369"/>
                  <a:pt x="501" y="369"/>
                  <a:pt x="501" y="369"/>
                </a:cubicBezTo>
                <a:cubicBezTo>
                  <a:pt x="545" y="369"/>
                  <a:pt x="545" y="369"/>
                  <a:pt x="545" y="369"/>
                </a:cubicBezTo>
                <a:cubicBezTo>
                  <a:pt x="545" y="338"/>
                  <a:pt x="545" y="338"/>
                  <a:pt x="545" y="338"/>
                </a:cubicBezTo>
                <a:cubicBezTo>
                  <a:pt x="703" y="338"/>
                  <a:pt x="703" y="338"/>
                  <a:pt x="703" y="338"/>
                </a:cubicBezTo>
                <a:cubicBezTo>
                  <a:pt x="703" y="581"/>
                  <a:pt x="703" y="581"/>
                  <a:pt x="703" y="581"/>
                </a:cubicBezTo>
                <a:cubicBezTo>
                  <a:pt x="703" y="588"/>
                  <a:pt x="697" y="594"/>
                  <a:pt x="689" y="594"/>
                </a:cubicBezTo>
                <a:close/>
              </a:path>
            </a:pathLst>
          </a:custGeom>
          <a:solidFill>
            <a:schemeClr val="bg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69" name="椭圆 68"/>
          <p:cNvSpPr/>
          <p:nvPr/>
        </p:nvSpPr>
        <p:spPr>
          <a:xfrm>
            <a:off x="306698" y="3199524"/>
            <a:ext cx="562534" cy="562534"/>
          </a:xfrm>
          <a:prstGeom prst="ellipse">
            <a:avLst/>
          </a:pr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cs typeface="+mn-ea"/>
              <a:sym typeface="+mn-lt"/>
            </a:endParaRPr>
          </a:p>
        </p:txBody>
      </p:sp>
      <p:sp>
        <p:nvSpPr>
          <p:cNvPr id="70" name="文本框 69"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txBox="1"/>
          <p:nvPr/>
        </p:nvSpPr>
        <p:spPr>
          <a:xfrm>
            <a:off x="959925" y="3149507"/>
            <a:ext cx="1729598" cy="338554"/>
          </a:xfrm>
          <a:prstGeom prst="rect">
            <a:avLst/>
          </a:prstGeom>
        </p:spPr>
        <p:txBody>
          <a:bodyPr wrap="square">
            <a:spAutoFit/>
          </a:bodyPr>
          <a:lstStyle>
            <a:defPPr>
              <a:defRPr lang="en-US"/>
            </a:defPPr>
            <a:lvl1pPr algn="ctr">
              <a:defRPr sz="2000" b="1">
                <a:solidFill>
                  <a:srgbClr val="336FBC"/>
                </a:solidFill>
                <a:latin typeface="+mj-ea"/>
                <a:ea typeface="+mj-ea"/>
              </a:defRPr>
            </a:lvl1pPr>
          </a:lstStyle>
          <a:p>
            <a:pPr algn="l"/>
            <a:r>
              <a:rPr lang="zh-CN" altLang="en-US" sz="1600" b="0" dirty="0">
                <a:solidFill>
                  <a:srgbClr val="495589"/>
                </a:solidFill>
                <a:latin typeface="+mn-lt"/>
                <a:ea typeface="+mn-ea"/>
                <a:cs typeface="+mn-ea"/>
                <a:sym typeface="+mn-lt"/>
              </a:rPr>
              <a:t>国外研究现状</a:t>
            </a:r>
            <a:endParaRPr lang="zh-CN" altLang="en-US" sz="1600" b="0" dirty="0">
              <a:solidFill>
                <a:srgbClr val="495589"/>
              </a:solidFill>
              <a:latin typeface="+mn-lt"/>
              <a:ea typeface="+mn-ea"/>
              <a:cs typeface="+mn-ea"/>
              <a:sym typeface="+mn-lt"/>
            </a:endParaRPr>
          </a:p>
        </p:txBody>
      </p:sp>
      <p:sp>
        <p:nvSpPr>
          <p:cNvPr id="71" name="矩形 70"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p:nvPr/>
        </p:nvSpPr>
        <p:spPr>
          <a:xfrm>
            <a:off x="959923" y="3482917"/>
            <a:ext cx="3724193" cy="798808"/>
          </a:xfrm>
          <a:prstGeom prst="rect">
            <a:avLst/>
          </a:prstGeom>
        </p:spPr>
        <p:txBody>
          <a:bodyPr wrap="square">
            <a:spAutoFit/>
          </a:bodyPr>
          <a:lstStyle/>
          <a:p>
            <a:pPr fontAlgn="base">
              <a:lnSpc>
                <a:spcPct val="150000"/>
              </a:lnSpc>
              <a:spcBef>
                <a:spcPct val="0"/>
              </a:spcBef>
              <a:spcAft>
                <a:spcPct val="0"/>
              </a:spcAft>
              <a:defRPr/>
            </a:pPr>
            <a:r>
              <a:rPr kumimoji="0" lang="zh-CN" altLang="en-US" sz="1050" b="0" i="0" u="none" strike="noStrike" kern="1200" cap="none" spc="0" normalizeH="0" baseline="0" noProof="0" dirty="0">
                <a:ln>
                  <a:noFill/>
                </a:ln>
                <a:solidFill>
                  <a:schemeClr val="tx1">
                    <a:lumMod val="65000"/>
                    <a:lumOff val="35000"/>
                  </a:schemeClr>
                </a:solidFill>
                <a:effectLst/>
                <a:uLnTx/>
                <a:uFillTx/>
                <a:cs typeface="+mn-ea"/>
                <a:sym typeface="+mn-lt"/>
              </a:rPr>
              <a:t>您的内容打在这里，或者通过复制您的文本后，在此框中选择粘贴，并选择只保留文字，建议使用黑体字体。您的内容打在这里，或者通过复制您的文本后</a:t>
            </a:r>
            <a:endParaRPr lang="en-US" altLang="zh-CN" sz="1050" dirty="0">
              <a:solidFill>
                <a:schemeClr val="tx1">
                  <a:lumMod val="65000"/>
                  <a:lumOff val="35000"/>
                </a:schemeClr>
              </a:solidFill>
              <a:cs typeface="+mn-ea"/>
              <a:sym typeface="+mn-lt"/>
            </a:endParaRPr>
          </a:p>
        </p:txBody>
      </p:sp>
      <p:grpSp>
        <p:nvGrpSpPr>
          <p:cNvPr id="12" name="组合 11"/>
          <p:cNvGrpSpPr/>
          <p:nvPr/>
        </p:nvGrpSpPr>
        <p:grpSpPr>
          <a:xfrm>
            <a:off x="440738" y="3356325"/>
            <a:ext cx="294455" cy="248932"/>
            <a:chOff x="5420545" y="1870023"/>
            <a:chExt cx="469892" cy="397246"/>
          </a:xfrm>
        </p:grpSpPr>
        <p:sp>
          <p:nvSpPr>
            <p:cNvPr id="13" name="Freeform 16"/>
            <p:cNvSpPr/>
            <p:nvPr/>
          </p:nvSpPr>
          <p:spPr bwMode="auto">
            <a:xfrm>
              <a:off x="5523591" y="1966372"/>
              <a:ext cx="264314" cy="110260"/>
            </a:xfrm>
            <a:custGeom>
              <a:avLst/>
              <a:gdLst>
                <a:gd name="T0" fmla="*/ 348 w 513"/>
                <a:gd name="T1" fmla="*/ 0 h 214"/>
                <a:gd name="T2" fmla="*/ 210 w 513"/>
                <a:gd name="T3" fmla="*/ 139 h 214"/>
                <a:gd name="T4" fmla="*/ 119 w 513"/>
                <a:gd name="T5" fmla="*/ 48 h 214"/>
                <a:gd name="T6" fmla="*/ 0 w 513"/>
                <a:gd name="T7" fmla="*/ 166 h 214"/>
                <a:gd name="T8" fmla="*/ 38 w 513"/>
                <a:gd name="T9" fmla="*/ 202 h 214"/>
                <a:gd name="T10" fmla="*/ 119 w 513"/>
                <a:gd name="T11" fmla="*/ 123 h 214"/>
                <a:gd name="T12" fmla="*/ 210 w 513"/>
                <a:gd name="T13" fmla="*/ 214 h 214"/>
                <a:gd name="T14" fmla="*/ 348 w 513"/>
                <a:gd name="T15" fmla="*/ 76 h 214"/>
                <a:gd name="T16" fmla="*/ 475 w 513"/>
                <a:gd name="T17" fmla="*/ 202 h 214"/>
                <a:gd name="T18" fmla="*/ 513 w 513"/>
                <a:gd name="T19" fmla="*/ 165 h 214"/>
                <a:gd name="T20" fmla="*/ 348 w 513"/>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3" h="214">
                  <a:moveTo>
                    <a:pt x="348" y="0"/>
                  </a:moveTo>
                  <a:lnTo>
                    <a:pt x="210" y="139"/>
                  </a:lnTo>
                  <a:lnTo>
                    <a:pt x="119" y="48"/>
                  </a:lnTo>
                  <a:lnTo>
                    <a:pt x="0" y="166"/>
                  </a:lnTo>
                  <a:lnTo>
                    <a:pt x="38" y="202"/>
                  </a:lnTo>
                  <a:lnTo>
                    <a:pt x="119" y="123"/>
                  </a:lnTo>
                  <a:lnTo>
                    <a:pt x="210" y="214"/>
                  </a:lnTo>
                  <a:lnTo>
                    <a:pt x="348" y="76"/>
                  </a:lnTo>
                  <a:lnTo>
                    <a:pt x="475" y="202"/>
                  </a:lnTo>
                  <a:lnTo>
                    <a:pt x="513" y="165"/>
                  </a:lnTo>
                  <a:lnTo>
                    <a:pt x="348" y="0"/>
                  </a:lnTo>
                  <a:close/>
                </a:path>
              </a:pathLst>
            </a:custGeom>
            <a:solidFill>
              <a:schemeClr val="bg1"/>
            </a:solidFill>
            <a:ln w="12700" cap="flat" cmpd="sng" algn="ctr">
              <a:noFill/>
              <a:prstDash val="solid"/>
              <a:miter lim="800000"/>
            </a:ln>
            <a:effectLst/>
          </p:spPr>
          <p:txBody>
            <a:bodyPr rtlCol="0" anchor="ctr"/>
            <a:lstStyle/>
            <a:p>
              <a:pPr algn="ctr" defTabSz="914400">
                <a:defRPr/>
              </a:pPr>
              <a:endParaRPr lang="zh-CN" altLang="en-US" b="1" kern="0" dirty="0">
                <a:solidFill>
                  <a:prstClr val="white"/>
                </a:solidFill>
                <a:cs typeface="+mn-ea"/>
                <a:sym typeface="+mn-lt"/>
              </a:endParaRPr>
            </a:p>
          </p:txBody>
        </p:sp>
        <p:sp>
          <p:nvSpPr>
            <p:cNvPr id="14" name="Freeform 17"/>
            <p:cNvSpPr>
              <a:spLocks noEditPoints="1"/>
            </p:cNvSpPr>
            <p:nvPr/>
          </p:nvSpPr>
          <p:spPr bwMode="auto">
            <a:xfrm>
              <a:off x="5420545" y="1870023"/>
              <a:ext cx="469892" cy="397246"/>
            </a:xfrm>
            <a:custGeom>
              <a:avLst/>
              <a:gdLst>
                <a:gd name="T0" fmla="*/ 912 w 912"/>
                <a:gd name="T1" fmla="*/ 54 h 771"/>
                <a:gd name="T2" fmla="*/ 912 w 912"/>
                <a:gd name="T3" fmla="*/ 0 h 771"/>
                <a:gd name="T4" fmla="*/ 2 w 912"/>
                <a:gd name="T5" fmla="*/ 0 h 771"/>
                <a:gd name="T6" fmla="*/ 2 w 912"/>
                <a:gd name="T7" fmla="*/ 54 h 771"/>
                <a:gd name="T8" fmla="*/ 30 w 912"/>
                <a:gd name="T9" fmla="*/ 54 h 771"/>
                <a:gd name="T10" fmla="*/ 30 w 912"/>
                <a:gd name="T11" fmla="*/ 541 h 771"/>
                <a:gd name="T12" fmla="*/ 0 w 912"/>
                <a:gd name="T13" fmla="*/ 541 h 771"/>
                <a:gd name="T14" fmla="*/ 0 w 912"/>
                <a:gd name="T15" fmla="*/ 594 h 771"/>
                <a:gd name="T16" fmla="*/ 30 w 912"/>
                <a:gd name="T17" fmla="*/ 594 h 771"/>
                <a:gd name="T18" fmla="*/ 30 w 912"/>
                <a:gd name="T19" fmla="*/ 595 h 771"/>
                <a:gd name="T20" fmla="*/ 429 w 912"/>
                <a:gd name="T21" fmla="*/ 595 h 771"/>
                <a:gd name="T22" fmla="*/ 429 w 912"/>
                <a:gd name="T23" fmla="*/ 718 h 771"/>
                <a:gd name="T24" fmla="*/ 367 w 912"/>
                <a:gd name="T25" fmla="*/ 718 h 771"/>
                <a:gd name="T26" fmla="*/ 367 w 912"/>
                <a:gd name="T27" fmla="*/ 771 h 771"/>
                <a:gd name="T28" fmla="*/ 545 w 912"/>
                <a:gd name="T29" fmla="*/ 771 h 771"/>
                <a:gd name="T30" fmla="*/ 545 w 912"/>
                <a:gd name="T31" fmla="*/ 718 h 771"/>
                <a:gd name="T32" fmla="*/ 482 w 912"/>
                <a:gd name="T33" fmla="*/ 718 h 771"/>
                <a:gd name="T34" fmla="*/ 482 w 912"/>
                <a:gd name="T35" fmla="*/ 595 h 771"/>
                <a:gd name="T36" fmla="*/ 885 w 912"/>
                <a:gd name="T37" fmla="*/ 595 h 771"/>
                <a:gd name="T38" fmla="*/ 885 w 912"/>
                <a:gd name="T39" fmla="*/ 594 h 771"/>
                <a:gd name="T40" fmla="*/ 911 w 912"/>
                <a:gd name="T41" fmla="*/ 594 h 771"/>
                <a:gd name="T42" fmla="*/ 911 w 912"/>
                <a:gd name="T43" fmla="*/ 541 h 771"/>
                <a:gd name="T44" fmla="*/ 885 w 912"/>
                <a:gd name="T45" fmla="*/ 541 h 771"/>
                <a:gd name="T46" fmla="*/ 885 w 912"/>
                <a:gd name="T47" fmla="*/ 54 h 771"/>
                <a:gd name="T48" fmla="*/ 912 w 912"/>
                <a:gd name="T49" fmla="*/ 54 h 771"/>
                <a:gd name="T50" fmla="*/ 83 w 912"/>
                <a:gd name="T51" fmla="*/ 541 h 771"/>
                <a:gd name="T52" fmla="*/ 83 w 912"/>
                <a:gd name="T53" fmla="*/ 55 h 771"/>
                <a:gd name="T54" fmla="*/ 832 w 912"/>
                <a:gd name="T55" fmla="*/ 55 h 771"/>
                <a:gd name="T56" fmla="*/ 832 w 912"/>
                <a:gd name="T57" fmla="*/ 541 h 771"/>
                <a:gd name="T58" fmla="*/ 83 w 912"/>
                <a:gd name="T59" fmla="*/ 541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2" h="771">
                  <a:moveTo>
                    <a:pt x="912" y="54"/>
                  </a:moveTo>
                  <a:lnTo>
                    <a:pt x="912" y="0"/>
                  </a:lnTo>
                  <a:lnTo>
                    <a:pt x="2" y="0"/>
                  </a:lnTo>
                  <a:lnTo>
                    <a:pt x="2" y="54"/>
                  </a:lnTo>
                  <a:lnTo>
                    <a:pt x="30" y="54"/>
                  </a:lnTo>
                  <a:lnTo>
                    <a:pt x="30" y="541"/>
                  </a:lnTo>
                  <a:lnTo>
                    <a:pt x="0" y="541"/>
                  </a:lnTo>
                  <a:lnTo>
                    <a:pt x="0" y="594"/>
                  </a:lnTo>
                  <a:lnTo>
                    <a:pt x="30" y="594"/>
                  </a:lnTo>
                  <a:lnTo>
                    <a:pt x="30" y="595"/>
                  </a:lnTo>
                  <a:lnTo>
                    <a:pt x="429" y="595"/>
                  </a:lnTo>
                  <a:lnTo>
                    <a:pt x="429" y="718"/>
                  </a:lnTo>
                  <a:lnTo>
                    <a:pt x="367" y="718"/>
                  </a:lnTo>
                  <a:lnTo>
                    <a:pt x="367" y="771"/>
                  </a:lnTo>
                  <a:lnTo>
                    <a:pt x="545" y="771"/>
                  </a:lnTo>
                  <a:lnTo>
                    <a:pt x="545" y="718"/>
                  </a:lnTo>
                  <a:lnTo>
                    <a:pt x="482" y="718"/>
                  </a:lnTo>
                  <a:lnTo>
                    <a:pt x="482" y="595"/>
                  </a:lnTo>
                  <a:lnTo>
                    <a:pt x="885" y="595"/>
                  </a:lnTo>
                  <a:lnTo>
                    <a:pt x="885" y="594"/>
                  </a:lnTo>
                  <a:lnTo>
                    <a:pt x="911" y="594"/>
                  </a:lnTo>
                  <a:lnTo>
                    <a:pt x="911" y="541"/>
                  </a:lnTo>
                  <a:lnTo>
                    <a:pt x="885" y="541"/>
                  </a:lnTo>
                  <a:lnTo>
                    <a:pt x="885" y="54"/>
                  </a:lnTo>
                  <a:lnTo>
                    <a:pt x="912" y="54"/>
                  </a:lnTo>
                  <a:close/>
                  <a:moveTo>
                    <a:pt x="83" y="541"/>
                  </a:moveTo>
                  <a:lnTo>
                    <a:pt x="83" y="55"/>
                  </a:lnTo>
                  <a:lnTo>
                    <a:pt x="832" y="55"/>
                  </a:lnTo>
                  <a:lnTo>
                    <a:pt x="832" y="541"/>
                  </a:lnTo>
                  <a:lnTo>
                    <a:pt x="83" y="541"/>
                  </a:lnTo>
                  <a:close/>
                </a:path>
              </a:pathLst>
            </a:custGeom>
            <a:solidFill>
              <a:schemeClr val="bg1"/>
            </a:solidFill>
            <a:ln w="12700" cap="flat" cmpd="sng" algn="ctr">
              <a:noFill/>
              <a:prstDash val="solid"/>
              <a:miter lim="800000"/>
            </a:ln>
            <a:effectLst/>
          </p:spPr>
          <p:txBody>
            <a:bodyPr rtlCol="0" anchor="ctr"/>
            <a:lstStyle/>
            <a:p>
              <a:pPr algn="ctr" defTabSz="914400">
                <a:defRPr/>
              </a:pPr>
              <a:endParaRPr lang="zh-CN" altLang="en-US" b="1" kern="0" dirty="0">
                <a:solidFill>
                  <a:prstClr val="white"/>
                </a:solidFill>
                <a:cs typeface="+mn-ea"/>
                <a:sym typeface="+mn-lt"/>
              </a:endParaRPr>
            </a:p>
          </p:txBody>
        </p:sp>
      </p:gr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l="5556" r="5556"/>
          <a:stretch>
            <a:fillRect/>
          </a:stretch>
        </p:blipFill>
        <p:spPr>
          <a:xfrm>
            <a:off x="4894735" y="1398495"/>
            <a:ext cx="3926536" cy="2944902"/>
          </a:xfrm>
          <a:prstGeom prst="roundRect">
            <a:avLst>
              <a:gd name="adj" fmla="val 7763"/>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115957" y="4780920"/>
            <a:ext cx="2726592" cy="261610"/>
          </a:xfrm>
          <a:prstGeom prst="rect">
            <a:avLst/>
          </a:prstGeom>
        </p:spPr>
        <p:txBody>
          <a:bodyPr wrap="square">
            <a:spAutoFit/>
          </a:bodyPr>
          <a:lstStyle/>
          <a:p>
            <a:pPr algn="r"/>
            <a:r>
              <a:rPr lang="zh-CN" altLang="en-US" sz="1050" dirty="0">
                <a:solidFill>
                  <a:srgbClr val="495589"/>
                </a:solidFill>
                <a:cs typeface="+mn-ea"/>
                <a:sym typeface="+mn-lt"/>
              </a:rPr>
              <a:t>信息科学技术学院 </a:t>
            </a:r>
            <a:r>
              <a:rPr lang="en-US" altLang="zh-CN" sz="1050" dirty="0">
                <a:solidFill>
                  <a:srgbClr val="495589"/>
                </a:solidFill>
                <a:cs typeface="+mn-ea"/>
                <a:sym typeface="+mn-lt"/>
              </a:rPr>
              <a:t>20XX</a:t>
            </a:r>
            <a:r>
              <a:rPr lang="zh-CN" altLang="en-US" sz="1050" dirty="0">
                <a:solidFill>
                  <a:srgbClr val="495589"/>
                </a:solidFill>
                <a:cs typeface="+mn-ea"/>
                <a:sym typeface="+mn-lt"/>
              </a:rPr>
              <a:t>级 </a:t>
            </a:r>
            <a:r>
              <a:rPr lang="en-US" altLang="zh-CN" sz="1050" dirty="0">
                <a:solidFill>
                  <a:srgbClr val="495589"/>
                </a:solidFill>
                <a:cs typeface="+mn-ea"/>
                <a:sym typeface="+mn-lt"/>
              </a:rPr>
              <a:t>4</a:t>
            </a:r>
            <a:r>
              <a:rPr lang="zh-CN" altLang="en-US" sz="1050" dirty="0">
                <a:solidFill>
                  <a:srgbClr val="495589"/>
                </a:solidFill>
                <a:cs typeface="+mn-ea"/>
                <a:sym typeface="+mn-lt"/>
              </a:rPr>
              <a:t>班</a:t>
            </a:r>
            <a:endParaRPr lang="zh-CN" altLang="en-US" sz="1050" dirty="0">
              <a:solidFill>
                <a:srgbClr val="495589"/>
              </a:solidFill>
              <a:cs typeface="+mn-ea"/>
              <a:sym typeface="+mn-lt"/>
            </a:endParaRPr>
          </a:p>
        </p:txBody>
      </p:sp>
      <p:cxnSp>
        <p:nvCxnSpPr>
          <p:cNvPr id="10" name="直接连接符 9"/>
          <p:cNvCxnSpPr/>
          <p:nvPr/>
        </p:nvCxnSpPr>
        <p:spPr>
          <a:xfrm>
            <a:off x="351690" y="392584"/>
            <a:ext cx="32043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03175" y="277168"/>
            <a:ext cx="1078730" cy="230832"/>
          </a:xfrm>
          <a:prstGeom prst="rect">
            <a:avLst/>
          </a:prstGeom>
        </p:spPr>
        <p:txBody>
          <a:bodyPr wrap="square">
            <a:spAutoFit/>
          </a:bodyPr>
          <a:lstStyle/>
          <a:p>
            <a:pPr algn="dist"/>
            <a:r>
              <a:rPr lang="en-US" altLang="zh-CN" sz="900" dirty="0">
                <a:solidFill>
                  <a:schemeClr val="bg1"/>
                </a:solidFill>
                <a:cs typeface="+mn-ea"/>
                <a:sym typeface="+mn-lt"/>
              </a:rPr>
              <a:t>XX</a:t>
            </a:r>
            <a:r>
              <a:rPr lang="zh-CN" altLang="en-US" sz="900" dirty="0">
                <a:solidFill>
                  <a:schemeClr val="bg1"/>
                </a:solidFill>
                <a:cs typeface="+mn-ea"/>
                <a:sym typeface="+mn-lt"/>
              </a:rPr>
              <a:t>大学</a:t>
            </a:r>
            <a:endParaRPr lang="en-US" altLang="zh-CN" sz="900" dirty="0">
              <a:solidFill>
                <a:schemeClr val="bg1"/>
              </a:solidFill>
              <a:cs typeface="+mn-ea"/>
              <a:sym typeface="+mn-lt"/>
            </a:endParaRPr>
          </a:p>
        </p:txBody>
      </p:sp>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978940" y="1727204"/>
            <a:ext cx="7186121" cy="1526724"/>
            <a:chOff x="1151056" y="1727204"/>
            <a:chExt cx="7186121" cy="1526724"/>
          </a:xfrm>
        </p:grpSpPr>
        <p:sp>
          <p:nvSpPr>
            <p:cNvPr id="20" name="矩形 19"/>
            <p:cNvSpPr/>
            <p:nvPr/>
          </p:nvSpPr>
          <p:spPr bwMode="auto">
            <a:xfrm>
              <a:off x="2636798" y="2001240"/>
              <a:ext cx="3775393" cy="707886"/>
            </a:xfrm>
            <a:prstGeom prst="rect">
              <a:avLst/>
            </a:prstGeom>
          </p:spPr>
          <p:txBody>
            <a:bodyPr wrap="none">
              <a:spAutoFit/>
            </a:bodyPr>
            <a:lstStyle/>
            <a:p>
              <a:r>
                <a:rPr lang="zh-CN" altLang="en-US" sz="4000" b="1" kern="100" dirty="0">
                  <a:solidFill>
                    <a:srgbClr val="495589"/>
                  </a:solidFill>
                  <a:cs typeface="+mn-ea"/>
                  <a:sym typeface="+mn-lt"/>
                </a:rPr>
                <a:t>研究方法及过程</a:t>
              </a:r>
              <a:endParaRPr lang="zh-CN" altLang="en-US" sz="4000" b="1" kern="100" dirty="0">
                <a:solidFill>
                  <a:srgbClr val="495589"/>
                </a:solidFill>
                <a:cs typeface="+mn-ea"/>
                <a:sym typeface="+mn-lt"/>
              </a:endParaRPr>
            </a:p>
          </p:txBody>
        </p:sp>
        <p:sp>
          <p:nvSpPr>
            <p:cNvPr id="22" name="文本框 21"/>
            <p:cNvSpPr txBox="1"/>
            <p:nvPr/>
          </p:nvSpPr>
          <p:spPr>
            <a:xfrm>
              <a:off x="2654728" y="2697494"/>
              <a:ext cx="5682449" cy="556434"/>
            </a:xfrm>
            <a:prstGeom prst="rect">
              <a:avLst/>
            </a:prstGeom>
            <a:noFill/>
          </p:spPr>
          <p:txBody>
            <a:bodyPr wrap="square">
              <a:spAutoFit/>
            </a:bodyPr>
            <a:lstStyle>
              <a:defPPr>
                <a:defRPr lang="zh-CN"/>
              </a:defPPr>
              <a:lvl1pPr algn="ctr">
                <a:lnSpc>
                  <a:spcPct val="150000"/>
                </a:lnSpc>
                <a:defRPr kumimoji="0" sz="1050" b="0" i="0" u="none" strike="noStrike" kern="0" cap="none" spc="0" normalizeH="0" baseline="0">
                  <a:ln>
                    <a:noFill/>
                  </a:ln>
                  <a:solidFill>
                    <a:schemeClr val="tx1">
                      <a:lumMod val="50000"/>
                      <a:lumOff val="50000"/>
                    </a:schemeClr>
                  </a:solidFill>
                  <a:effectLst/>
                  <a:uLnTx/>
                  <a:uFillTx/>
                  <a:latin typeface="汉仪旗黑-50S" panose="00020600040101010101" charset="-122"/>
                  <a:ea typeface="汉仪旗黑-50S" panose="00020600040101010101" charset="-122"/>
                  <a:cs typeface="汉仪旗黑-50S" panose="00020600040101010101" charset="-122"/>
                </a:defRPr>
              </a:lvl1pPr>
            </a:lstStyle>
            <a:p>
              <a:pPr algn="l"/>
              <a:r>
                <a:rPr lang="zh-CN" altLang="en-US" dirty="0">
                  <a:latin typeface="+mn-lt"/>
                  <a:ea typeface="+mn-ea"/>
                  <a:cs typeface="+mn-ea"/>
                  <a:sym typeface="+mn-lt"/>
                </a:rPr>
                <a:t>您的内容打在这里，或者通过复制您的文本后，在此框中选择粘贴，并选择只保留文字，建议使用黑体字体。您的内容打在这里，或者通过复制您的文本后</a:t>
              </a:r>
              <a:endParaRPr lang="zh-CN" altLang="en-US" dirty="0">
                <a:latin typeface="+mn-lt"/>
                <a:ea typeface="+mn-ea"/>
                <a:cs typeface="+mn-ea"/>
                <a:sym typeface="+mn-lt"/>
              </a:endParaRPr>
            </a:p>
          </p:txBody>
        </p:sp>
        <p:sp>
          <p:nvSpPr>
            <p:cNvPr id="23" name="矩形 22"/>
            <p:cNvSpPr/>
            <p:nvPr/>
          </p:nvSpPr>
          <p:spPr>
            <a:xfrm>
              <a:off x="2680566" y="1727204"/>
              <a:ext cx="1960793"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65000"/>
                      <a:lumOff val="35000"/>
                    </a:schemeClr>
                  </a:solidFill>
                  <a:cs typeface="+mn-ea"/>
                  <a:sym typeface="+mn-lt"/>
                </a:rPr>
                <a:t>Research Methods And Processes</a:t>
              </a:r>
              <a:endParaRPr lang="en-US" altLang="zh-CN" sz="900" dirty="0">
                <a:solidFill>
                  <a:schemeClr val="tx1">
                    <a:lumMod val="65000"/>
                    <a:lumOff val="35000"/>
                  </a:schemeClr>
                </a:solidFill>
                <a:cs typeface="+mn-ea"/>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02</a:t>
                </a:r>
                <a:endParaRPr lang="zh-CN" altLang="en-US" sz="5400" dirty="0">
                  <a:latin typeface="+mn-lt"/>
                  <a:ea typeface="+mn-ea"/>
                  <a:cs typeface="+mn-ea"/>
                  <a:sym typeface="+mn-lt"/>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581984" y="141873"/>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研究方法及过程</a:t>
            </a:r>
            <a:endParaRPr lang="zh-CN" altLang="en-US" dirty="0">
              <a:sym typeface="+mn-lt"/>
            </a:endParaRPr>
          </a:p>
        </p:txBody>
      </p:sp>
      <p:sp>
        <p:nvSpPr>
          <p:cNvPr id="28" name="矩形 27"/>
          <p:cNvSpPr/>
          <p:nvPr/>
        </p:nvSpPr>
        <p:spPr>
          <a:xfrm>
            <a:off x="3776750" y="508000"/>
            <a:ext cx="1590499" cy="215444"/>
          </a:xfrm>
          <a:prstGeom prst="rect">
            <a:avLst/>
          </a:prstGeom>
        </p:spPr>
        <p:txBody>
          <a:bodyPr wrap="none">
            <a:spAutoFit/>
          </a:bodyPr>
          <a:lstStyle/>
          <a:p>
            <a:pPr lvl="0" algn="ctr" fontAlgn="base">
              <a:spcBef>
                <a:spcPct val="0"/>
              </a:spcBef>
              <a:spcAft>
                <a:spcPct val="0"/>
              </a:spcAft>
              <a:defRPr/>
            </a:pPr>
            <a:r>
              <a:rPr lang="en-US" altLang="zh-CN" sz="800" dirty="0">
                <a:solidFill>
                  <a:schemeClr val="tx1">
                    <a:lumMod val="50000"/>
                    <a:lumOff val="50000"/>
                  </a:schemeClr>
                </a:solidFill>
                <a:cs typeface="+mn-ea"/>
                <a:sym typeface="+mn-lt"/>
              </a:rPr>
              <a:t>Research method and process</a:t>
            </a:r>
            <a:endParaRPr lang="en-US" altLang="zh-CN" sz="800" dirty="0">
              <a:solidFill>
                <a:schemeClr val="tx1">
                  <a:lumMod val="50000"/>
                  <a:lumOff val="50000"/>
                </a:schemeClr>
              </a:solidFill>
              <a:cs typeface="+mn-ea"/>
              <a:sym typeface="+mn-lt"/>
            </a:endParaRPr>
          </a:p>
        </p:txBody>
      </p:sp>
      <p:sp>
        <p:nvSpPr>
          <p:cNvPr id="13" name="泪滴形 12"/>
          <p:cNvSpPr/>
          <p:nvPr/>
        </p:nvSpPr>
        <p:spPr>
          <a:xfrm>
            <a:off x="3412433" y="2831537"/>
            <a:ext cx="1113915" cy="1113916"/>
          </a:xfrm>
          <a:prstGeom prst="teardrop">
            <a:avLst/>
          </a:prstGeom>
          <a:solidFill>
            <a:srgbClr val="495589"/>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泪滴形 13"/>
          <p:cNvSpPr/>
          <p:nvPr/>
        </p:nvSpPr>
        <p:spPr>
          <a:xfrm flipV="1">
            <a:off x="3412433" y="1617188"/>
            <a:ext cx="1113915" cy="1113916"/>
          </a:xfrm>
          <a:prstGeom prst="teardrop">
            <a:avLst/>
          </a:prstGeom>
          <a:solidFill>
            <a:srgbClr val="E3873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泪滴形 14"/>
          <p:cNvSpPr/>
          <p:nvPr/>
        </p:nvSpPr>
        <p:spPr>
          <a:xfrm flipH="1">
            <a:off x="4617652" y="2840668"/>
            <a:ext cx="1113915" cy="1113916"/>
          </a:xfrm>
          <a:prstGeom prst="teardrop">
            <a:avLst/>
          </a:prstGeom>
          <a:solidFill>
            <a:srgbClr val="E3873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泪滴形 15"/>
          <p:cNvSpPr/>
          <p:nvPr/>
        </p:nvSpPr>
        <p:spPr>
          <a:xfrm flipH="1" flipV="1">
            <a:off x="4617652" y="1626319"/>
            <a:ext cx="1113915" cy="1113916"/>
          </a:xfrm>
          <a:prstGeom prst="teardrop">
            <a:avLst/>
          </a:prstGeom>
          <a:solidFill>
            <a:srgbClr val="495589"/>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7" name="组合 16"/>
          <p:cNvGrpSpPr/>
          <p:nvPr/>
        </p:nvGrpSpPr>
        <p:grpSpPr>
          <a:xfrm>
            <a:off x="3821420" y="3173616"/>
            <a:ext cx="403638" cy="405423"/>
            <a:chOff x="5394325" y="2859088"/>
            <a:chExt cx="358775" cy="360362"/>
          </a:xfrm>
          <a:solidFill>
            <a:schemeClr val="bg1"/>
          </a:solidFill>
        </p:grpSpPr>
        <p:sp>
          <p:nvSpPr>
            <p:cNvPr id="26"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29"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30"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31"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32"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33"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grpSp>
      <p:grpSp>
        <p:nvGrpSpPr>
          <p:cNvPr id="18" name="组合 17"/>
          <p:cNvGrpSpPr/>
          <p:nvPr/>
        </p:nvGrpSpPr>
        <p:grpSpPr>
          <a:xfrm>
            <a:off x="4915038" y="3191076"/>
            <a:ext cx="404076" cy="404076"/>
            <a:chOff x="5394312" y="2141343"/>
            <a:chExt cx="359165" cy="359165"/>
          </a:xfrm>
          <a:solidFill>
            <a:schemeClr val="bg1"/>
          </a:solidFill>
        </p:grpSpPr>
        <p:sp>
          <p:nvSpPr>
            <p:cNvPr id="23"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24"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25"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grpSp>
      <p:sp>
        <p:nvSpPr>
          <p:cNvPr id="19" name="AutoShape 112"/>
          <p:cNvSpPr/>
          <p:nvPr/>
        </p:nvSpPr>
        <p:spPr bwMode="auto">
          <a:xfrm>
            <a:off x="4939409" y="1987282"/>
            <a:ext cx="405423" cy="40363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grpSp>
        <p:nvGrpSpPr>
          <p:cNvPr id="20" name="组合 19"/>
          <p:cNvGrpSpPr/>
          <p:nvPr/>
        </p:nvGrpSpPr>
        <p:grpSpPr>
          <a:xfrm flipH="1">
            <a:off x="3796533" y="2003477"/>
            <a:ext cx="404076" cy="404076"/>
            <a:chOff x="2473104" y="2145028"/>
            <a:chExt cx="359165" cy="359165"/>
          </a:xfrm>
          <a:solidFill>
            <a:schemeClr val="bg1"/>
          </a:solidFill>
        </p:grpSpPr>
        <p:sp>
          <p:nvSpPr>
            <p:cNvPr id="21"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sp>
          <p:nvSpPr>
            <p:cNvPr id="22"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dirty="0">
                <a:solidFill>
                  <a:srgbClr val="FFFFFF"/>
                </a:solidFill>
                <a:effectLst>
                  <a:outerShdw blurRad="38100" dist="38100" dir="2700000" algn="tl">
                    <a:srgbClr val="000000"/>
                  </a:outerShdw>
                </a:effectLst>
                <a:cs typeface="+mn-ea"/>
                <a:sym typeface="+mn-lt"/>
              </a:endParaRPr>
            </a:p>
          </p:txBody>
        </p:sp>
      </p:grpSp>
      <p:sp>
        <p:nvSpPr>
          <p:cNvPr id="34" name="文本框 33"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txBox="1"/>
          <p:nvPr/>
        </p:nvSpPr>
        <p:spPr>
          <a:xfrm>
            <a:off x="1375082" y="1604371"/>
            <a:ext cx="1005403" cy="338554"/>
          </a:xfrm>
          <a:prstGeom prst="rect">
            <a:avLst/>
          </a:prstGeom>
        </p:spPr>
        <p:txBody>
          <a:bodyPr wrap="none">
            <a:spAutoFit/>
          </a:bodyPr>
          <a:lstStyle>
            <a:defPPr>
              <a:defRPr lang="en-US"/>
            </a:defPPr>
            <a:lvl1pPr algn="ctr">
              <a:defRPr sz="2000" b="1">
                <a:solidFill>
                  <a:srgbClr val="336FBC"/>
                </a:solidFill>
                <a:latin typeface="+mj-ea"/>
                <a:ea typeface="+mj-ea"/>
              </a:defRPr>
            </a:lvl1pPr>
          </a:lstStyle>
          <a:p>
            <a:r>
              <a:rPr lang="zh-CN" altLang="en-US" sz="1600" b="0" dirty="0">
                <a:solidFill>
                  <a:srgbClr val="495589"/>
                </a:solidFill>
                <a:latin typeface="+mn-lt"/>
                <a:ea typeface="+mn-ea"/>
                <a:cs typeface="+mn-ea"/>
                <a:sym typeface="+mn-lt"/>
              </a:rPr>
              <a:t>研究方法</a:t>
            </a:r>
            <a:endParaRPr lang="zh-CN" altLang="en-US" sz="1600" b="0" dirty="0">
              <a:solidFill>
                <a:srgbClr val="495589"/>
              </a:solidFill>
              <a:latin typeface="+mn-lt"/>
              <a:ea typeface="+mn-ea"/>
              <a:cs typeface="+mn-ea"/>
              <a:sym typeface="+mn-lt"/>
            </a:endParaRPr>
          </a:p>
        </p:txBody>
      </p:sp>
      <p:sp>
        <p:nvSpPr>
          <p:cNvPr id="35" name="矩形 34"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p:nvPr/>
        </p:nvSpPr>
        <p:spPr>
          <a:xfrm>
            <a:off x="620485" y="1890259"/>
            <a:ext cx="2514599" cy="798808"/>
          </a:xfrm>
          <a:prstGeom prst="rect">
            <a:avLst/>
          </a:prstGeom>
        </p:spPr>
        <p:txBody>
          <a:bodyPr wrap="square">
            <a:spAutoFit/>
          </a:bodyPr>
          <a:lstStyle/>
          <a:p>
            <a:pPr algn="ctr" fontAlgn="base">
              <a:lnSpc>
                <a:spcPct val="150000"/>
              </a:lnSpc>
              <a:spcBef>
                <a:spcPct val="0"/>
              </a:spcBef>
              <a:spcAft>
                <a:spcPct val="0"/>
              </a:spcAft>
              <a:defRPr/>
            </a:pPr>
            <a:r>
              <a:rPr kumimoji="0" lang="zh-CN" altLang="en-US" sz="1050" b="0" i="0" u="none" strike="noStrike" kern="1200" cap="none" spc="0" normalizeH="0" baseline="0" noProof="0" dirty="0">
                <a:ln>
                  <a:noFill/>
                </a:ln>
                <a:solidFill>
                  <a:schemeClr val="tx1">
                    <a:lumMod val="65000"/>
                    <a:lumOff val="35000"/>
                  </a:schemeClr>
                </a:solidFill>
                <a:effectLst/>
                <a:uLnTx/>
                <a:uFillTx/>
                <a:cs typeface="+mn-ea"/>
                <a:sym typeface="+mn-lt"/>
              </a:rPr>
              <a:t>您的内容打在这里，或者通过复制您的文本后，在此框中选择粘贴，并选择只保留文字，建议使用黑体字体。</a:t>
            </a:r>
            <a:endParaRPr lang="en-US" altLang="zh-CN" sz="1050" dirty="0">
              <a:solidFill>
                <a:schemeClr val="tx1">
                  <a:lumMod val="65000"/>
                  <a:lumOff val="35000"/>
                </a:schemeClr>
              </a:solidFill>
              <a:cs typeface="+mn-ea"/>
              <a:sym typeface="+mn-lt"/>
            </a:endParaRPr>
          </a:p>
        </p:txBody>
      </p:sp>
      <p:sp>
        <p:nvSpPr>
          <p:cNvPr id="36" name="文本框 35"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txBox="1"/>
          <p:nvPr/>
        </p:nvSpPr>
        <p:spPr>
          <a:xfrm>
            <a:off x="1366373" y="3023869"/>
            <a:ext cx="1005403" cy="338554"/>
          </a:xfrm>
          <a:prstGeom prst="rect">
            <a:avLst/>
          </a:prstGeom>
        </p:spPr>
        <p:txBody>
          <a:bodyPr wrap="none">
            <a:spAutoFit/>
          </a:bodyPr>
          <a:lstStyle>
            <a:defPPr>
              <a:defRPr lang="en-US"/>
            </a:defPPr>
            <a:lvl1pPr algn="ctr">
              <a:defRPr sz="2000" b="1">
                <a:solidFill>
                  <a:srgbClr val="336FBC"/>
                </a:solidFill>
                <a:latin typeface="+mj-ea"/>
                <a:ea typeface="+mj-ea"/>
              </a:defRPr>
            </a:lvl1pPr>
          </a:lstStyle>
          <a:p>
            <a:r>
              <a:rPr lang="zh-CN" altLang="en-US" sz="1600" b="0" dirty="0">
                <a:solidFill>
                  <a:srgbClr val="495589"/>
                </a:solidFill>
                <a:latin typeface="+mn-lt"/>
                <a:ea typeface="+mn-ea"/>
                <a:cs typeface="+mn-ea"/>
                <a:sym typeface="+mn-lt"/>
              </a:rPr>
              <a:t>研究方法</a:t>
            </a:r>
            <a:endParaRPr lang="zh-CN" altLang="en-US" sz="1600" b="0" dirty="0">
              <a:solidFill>
                <a:srgbClr val="495589"/>
              </a:solidFill>
              <a:latin typeface="+mn-lt"/>
              <a:ea typeface="+mn-ea"/>
              <a:cs typeface="+mn-ea"/>
              <a:sym typeface="+mn-lt"/>
            </a:endParaRPr>
          </a:p>
        </p:txBody>
      </p:sp>
      <p:sp>
        <p:nvSpPr>
          <p:cNvPr id="37" name="矩形 36"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p:nvPr/>
        </p:nvSpPr>
        <p:spPr>
          <a:xfrm>
            <a:off x="611776" y="3309757"/>
            <a:ext cx="2514599" cy="798808"/>
          </a:xfrm>
          <a:prstGeom prst="rect">
            <a:avLst/>
          </a:prstGeom>
        </p:spPr>
        <p:txBody>
          <a:bodyPr wrap="square">
            <a:spAutoFit/>
          </a:bodyPr>
          <a:lstStyle/>
          <a:p>
            <a:pPr algn="ctr" fontAlgn="base">
              <a:lnSpc>
                <a:spcPct val="150000"/>
              </a:lnSpc>
              <a:spcBef>
                <a:spcPct val="0"/>
              </a:spcBef>
              <a:spcAft>
                <a:spcPct val="0"/>
              </a:spcAft>
              <a:defRPr/>
            </a:pPr>
            <a:r>
              <a:rPr kumimoji="0" lang="zh-CN" altLang="en-US" sz="1050" b="0" i="0" u="none" strike="noStrike" kern="1200" cap="none" spc="0" normalizeH="0" baseline="0" noProof="0" dirty="0">
                <a:ln>
                  <a:noFill/>
                </a:ln>
                <a:solidFill>
                  <a:schemeClr val="tx1">
                    <a:lumMod val="65000"/>
                    <a:lumOff val="35000"/>
                  </a:schemeClr>
                </a:solidFill>
                <a:effectLst/>
                <a:uLnTx/>
                <a:uFillTx/>
                <a:cs typeface="+mn-ea"/>
                <a:sym typeface="+mn-lt"/>
              </a:rPr>
              <a:t>您的内容打在这里，或者通过复制您的文本后，在此框中选择粘贴，并选择只保留文字，建议使用黑体字体。</a:t>
            </a:r>
            <a:endParaRPr lang="en-US" altLang="zh-CN" sz="1050" dirty="0">
              <a:solidFill>
                <a:schemeClr val="tx1">
                  <a:lumMod val="65000"/>
                  <a:lumOff val="35000"/>
                </a:schemeClr>
              </a:solidFill>
              <a:cs typeface="+mn-ea"/>
              <a:sym typeface="+mn-lt"/>
            </a:endParaRPr>
          </a:p>
        </p:txBody>
      </p:sp>
      <p:sp>
        <p:nvSpPr>
          <p:cNvPr id="38" name="文本框 37"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txBox="1"/>
          <p:nvPr/>
        </p:nvSpPr>
        <p:spPr>
          <a:xfrm>
            <a:off x="6791813" y="1613080"/>
            <a:ext cx="1005403" cy="338554"/>
          </a:xfrm>
          <a:prstGeom prst="rect">
            <a:avLst/>
          </a:prstGeom>
        </p:spPr>
        <p:txBody>
          <a:bodyPr wrap="none">
            <a:spAutoFit/>
          </a:bodyPr>
          <a:lstStyle>
            <a:defPPr>
              <a:defRPr lang="en-US"/>
            </a:defPPr>
            <a:lvl1pPr algn="ctr">
              <a:defRPr sz="2000" b="1">
                <a:solidFill>
                  <a:srgbClr val="336FBC"/>
                </a:solidFill>
                <a:latin typeface="+mj-ea"/>
                <a:ea typeface="+mj-ea"/>
              </a:defRPr>
            </a:lvl1pPr>
          </a:lstStyle>
          <a:p>
            <a:r>
              <a:rPr lang="zh-CN" altLang="en-US" sz="1600" b="0" dirty="0">
                <a:solidFill>
                  <a:srgbClr val="495589"/>
                </a:solidFill>
                <a:latin typeface="+mn-lt"/>
                <a:ea typeface="+mn-ea"/>
                <a:cs typeface="+mn-ea"/>
                <a:sym typeface="+mn-lt"/>
              </a:rPr>
              <a:t>研究方法</a:t>
            </a:r>
            <a:endParaRPr lang="zh-CN" altLang="en-US" sz="1600" b="0" dirty="0">
              <a:solidFill>
                <a:srgbClr val="495589"/>
              </a:solidFill>
              <a:latin typeface="+mn-lt"/>
              <a:ea typeface="+mn-ea"/>
              <a:cs typeface="+mn-ea"/>
              <a:sym typeface="+mn-lt"/>
            </a:endParaRPr>
          </a:p>
        </p:txBody>
      </p:sp>
      <p:sp>
        <p:nvSpPr>
          <p:cNvPr id="39" name="矩形 38"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p:nvPr/>
        </p:nvSpPr>
        <p:spPr>
          <a:xfrm>
            <a:off x="6037216" y="1898968"/>
            <a:ext cx="2514599" cy="798808"/>
          </a:xfrm>
          <a:prstGeom prst="rect">
            <a:avLst/>
          </a:prstGeom>
        </p:spPr>
        <p:txBody>
          <a:bodyPr wrap="square">
            <a:spAutoFit/>
          </a:bodyPr>
          <a:lstStyle/>
          <a:p>
            <a:pPr algn="ctr" fontAlgn="base">
              <a:lnSpc>
                <a:spcPct val="150000"/>
              </a:lnSpc>
              <a:spcBef>
                <a:spcPct val="0"/>
              </a:spcBef>
              <a:spcAft>
                <a:spcPct val="0"/>
              </a:spcAft>
              <a:defRPr/>
            </a:pPr>
            <a:r>
              <a:rPr kumimoji="0" lang="zh-CN" altLang="en-US" sz="1050" b="0" i="0" u="none" strike="noStrike" kern="1200" cap="none" spc="0" normalizeH="0" baseline="0" noProof="0" dirty="0">
                <a:ln>
                  <a:noFill/>
                </a:ln>
                <a:solidFill>
                  <a:schemeClr val="tx1">
                    <a:lumMod val="65000"/>
                    <a:lumOff val="35000"/>
                  </a:schemeClr>
                </a:solidFill>
                <a:effectLst/>
                <a:uLnTx/>
                <a:uFillTx/>
                <a:cs typeface="+mn-ea"/>
                <a:sym typeface="+mn-lt"/>
              </a:rPr>
              <a:t>您的内容打在这里，或者通过复制您的文本后，在此框中选择粘贴，并选择只保留文字，建议使用黑体字体。</a:t>
            </a:r>
            <a:endParaRPr lang="en-US" altLang="zh-CN" sz="1050" dirty="0">
              <a:solidFill>
                <a:schemeClr val="tx1">
                  <a:lumMod val="65000"/>
                  <a:lumOff val="35000"/>
                </a:schemeClr>
              </a:solidFill>
              <a:cs typeface="+mn-ea"/>
              <a:sym typeface="+mn-lt"/>
            </a:endParaRPr>
          </a:p>
        </p:txBody>
      </p:sp>
      <p:sp>
        <p:nvSpPr>
          <p:cNvPr id="40" name="文本框 39"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txBox="1"/>
          <p:nvPr/>
        </p:nvSpPr>
        <p:spPr>
          <a:xfrm>
            <a:off x="6783104" y="3032578"/>
            <a:ext cx="1005403" cy="338554"/>
          </a:xfrm>
          <a:prstGeom prst="rect">
            <a:avLst/>
          </a:prstGeom>
        </p:spPr>
        <p:txBody>
          <a:bodyPr wrap="none">
            <a:spAutoFit/>
          </a:bodyPr>
          <a:lstStyle>
            <a:defPPr>
              <a:defRPr lang="en-US"/>
            </a:defPPr>
            <a:lvl1pPr algn="ctr">
              <a:defRPr sz="2000" b="1">
                <a:solidFill>
                  <a:srgbClr val="336FBC"/>
                </a:solidFill>
                <a:latin typeface="+mj-ea"/>
                <a:ea typeface="+mj-ea"/>
              </a:defRPr>
            </a:lvl1pPr>
          </a:lstStyle>
          <a:p>
            <a:r>
              <a:rPr lang="zh-CN" altLang="en-US" sz="1600" b="0" dirty="0">
                <a:solidFill>
                  <a:srgbClr val="495589"/>
                </a:solidFill>
                <a:latin typeface="+mn-lt"/>
                <a:ea typeface="+mn-ea"/>
                <a:cs typeface="+mn-ea"/>
                <a:sym typeface="+mn-lt"/>
              </a:rPr>
              <a:t>研究方法</a:t>
            </a:r>
            <a:endParaRPr lang="zh-CN" altLang="en-US" sz="1600" b="0" dirty="0">
              <a:solidFill>
                <a:srgbClr val="495589"/>
              </a:solidFill>
              <a:latin typeface="+mn-lt"/>
              <a:ea typeface="+mn-ea"/>
              <a:cs typeface="+mn-ea"/>
              <a:sym typeface="+mn-lt"/>
            </a:endParaRPr>
          </a:p>
        </p:txBody>
      </p:sp>
      <p:sp>
        <p:nvSpPr>
          <p:cNvPr id="41" name="矩形 40"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p:nvPr/>
        </p:nvSpPr>
        <p:spPr>
          <a:xfrm>
            <a:off x="6028507" y="3318466"/>
            <a:ext cx="2514599" cy="798808"/>
          </a:xfrm>
          <a:prstGeom prst="rect">
            <a:avLst/>
          </a:prstGeom>
        </p:spPr>
        <p:txBody>
          <a:bodyPr wrap="square">
            <a:spAutoFit/>
          </a:bodyPr>
          <a:lstStyle/>
          <a:p>
            <a:pPr algn="ctr" fontAlgn="base">
              <a:lnSpc>
                <a:spcPct val="150000"/>
              </a:lnSpc>
              <a:spcBef>
                <a:spcPct val="0"/>
              </a:spcBef>
              <a:spcAft>
                <a:spcPct val="0"/>
              </a:spcAft>
              <a:defRPr/>
            </a:pPr>
            <a:r>
              <a:rPr kumimoji="0" lang="zh-CN" altLang="en-US" sz="1050" b="0" i="0" u="none" strike="noStrike" kern="1200" cap="none" spc="0" normalizeH="0" baseline="0" noProof="0" dirty="0">
                <a:ln>
                  <a:noFill/>
                </a:ln>
                <a:solidFill>
                  <a:schemeClr val="tx1">
                    <a:lumMod val="65000"/>
                    <a:lumOff val="35000"/>
                  </a:schemeClr>
                </a:solidFill>
                <a:effectLst/>
                <a:uLnTx/>
                <a:uFillTx/>
                <a:cs typeface="+mn-ea"/>
                <a:sym typeface="+mn-lt"/>
              </a:rPr>
              <a:t>您的内容打在这里，或者通过复制您的文本后，在此框中选择粘贴，并选择只保留文字，建议使用黑体字体。</a:t>
            </a:r>
            <a:endParaRPr lang="en-US" altLang="zh-CN" sz="1050" dirty="0">
              <a:solidFill>
                <a:schemeClr val="tx1">
                  <a:lumMod val="65000"/>
                  <a:lumOff val="35000"/>
                </a:schemeClr>
              </a:solidFill>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581984" y="141873"/>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研究方法及过程</a:t>
            </a:r>
            <a:endParaRPr lang="zh-CN" altLang="en-US" dirty="0">
              <a:sym typeface="+mn-lt"/>
            </a:endParaRPr>
          </a:p>
        </p:txBody>
      </p:sp>
      <p:sp>
        <p:nvSpPr>
          <p:cNvPr id="28" name="矩形 27"/>
          <p:cNvSpPr/>
          <p:nvPr/>
        </p:nvSpPr>
        <p:spPr>
          <a:xfrm>
            <a:off x="3776750" y="508000"/>
            <a:ext cx="1590499" cy="215444"/>
          </a:xfrm>
          <a:prstGeom prst="rect">
            <a:avLst/>
          </a:prstGeom>
        </p:spPr>
        <p:txBody>
          <a:bodyPr wrap="none">
            <a:spAutoFit/>
          </a:bodyPr>
          <a:lstStyle/>
          <a:p>
            <a:pPr lvl="0" algn="ctr" fontAlgn="base">
              <a:spcBef>
                <a:spcPct val="0"/>
              </a:spcBef>
              <a:spcAft>
                <a:spcPct val="0"/>
              </a:spcAft>
              <a:defRPr/>
            </a:pPr>
            <a:r>
              <a:rPr lang="en-US" altLang="zh-CN" sz="800" dirty="0">
                <a:solidFill>
                  <a:schemeClr val="tx1">
                    <a:lumMod val="50000"/>
                    <a:lumOff val="50000"/>
                  </a:schemeClr>
                </a:solidFill>
                <a:cs typeface="+mn-ea"/>
                <a:sym typeface="+mn-lt"/>
              </a:rPr>
              <a:t>Research method and process</a:t>
            </a:r>
            <a:endParaRPr lang="en-US" altLang="zh-CN" sz="800" dirty="0">
              <a:solidFill>
                <a:schemeClr val="tx1">
                  <a:lumMod val="50000"/>
                  <a:lumOff val="50000"/>
                </a:schemeClr>
              </a:solidFill>
              <a:cs typeface="+mn-ea"/>
              <a:sym typeface="+mn-lt"/>
            </a:endParaRPr>
          </a:p>
        </p:txBody>
      </p:sp>
      <p:sp>
        <p:nvSpPr>
          <p:cNvPr id="44" name="矩形 43"/>
          <p:cNvSpPr/>
          <p:nvPr/>
        </p:nvSpPr>
        <p:spPr>
          <a:xfrm>
            <a:off x="3203656" y="1368941"/>
            <a:ext cx="2723656" cy="2723656"/>
          </a:xfrm>
          <a:prstGeom prst="rect">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5" name="矩形 44"/>
          <p:cNvSpPr/>
          <p:nvPr/>
        </p:nvSpPr>
        <p:spPr>
          <a:xfrm>
            <a:off x="6169519" y="1368941"/>
            <a:ext cx="2723656" cy="2723656"/>
          </a:xfrm>
          <a:prstGeom prst="rect">
            <a:avLst/>
          </a:pr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6" name="文本框 45"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txBox="1"/>
          <p:nvPr/>
        </p:nvSpPr>
        <p:spPr>
          <a:xfrm>
            <a:off x="4069297" y="2137853"/>
            <a:ext cx="1005403" cy="338554"/>
          </a:xfrm>
          <a:prstGeom prst="rect">
            <a:avLst/>
          </a:prstGeom>
        </p:spPr>
        <p:txBody>
          <a:bodyPr wrap="none">
            <a:spAutoFit/>
          </a:bodyPr>
          <a:lstStyle>
            <a:defPPr>
              <a:defRPr lang="en-US"/>
            </a:defPPr>
            <a:lvl1pPr algn="ctr">
              <a:defRPr sz="2000" b="1">
                <a:solidFill>
                  <a:srgbClr val="336FBC"/>
                </a:solidFill>
                <a:latin typeface="+mj-ea"/>
                <a:ea typeface="+mj-ea"/>
              </a:defRPr>
            </a:lvl1pPr>
          </a:lstStyle>
          <a:p>
            <a:r>
              <a:rPr lang="zh-CN" altLang="en-US" sz="1600" b="0" dirty="0">
                <a:solidFill>
                  <a:schemeClr val="bg1"/>
                </a:solidFill>
                <a:latin typeface="+mn-lt"/>
                <a:ea typeface="+mn-ea"/>
                <a:cs typeface="+mn-ea"/>
                <a:sym typeface="+mn-lt"/>
              </a:rPr>
              <a:t>研究方法</a:t>
            </a:r>
            <a:endParaRPr lang="zh-CN" altLang="en-US" sz="1600" b="0" dirty="0">
              <a:solidFill>
                <a:schemeClr val="bg1"/>
              </a:solidFill>
              <a:latin typeface="+mn-lt"/>
              <a:ea typeface="+mn-ea"/>
              <a:cs typeface="+mn-ea"/>
              <a:sym typeface="+mn-lt"/>
            </a:endParaRPr>
          </a:p>
        </p:txBody>
      </p:sp>
      <p:sp>
        <p:nvSpPr>
          <p:cNvPr id="47" name="矩形 46"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p:nvPr/>
        </p:nvSpPr>
        <p:spPr>
          <a:xfrm>
            <a:off x="3479074" y="2502118"/>
            <a:ext cx="2185851" cy="1041182"/>
          </a:xfrm>
          <a:prstGeom prst="rect">
            <a:avLst/>
          </a:prstGeom>
        </p:spPr>
        <p:txBody>
          <a:bodyPr wrap="square">
            <a:spAutoFit/>
          </a:bodyPr>
          <a:lstStyle/>
          <a:p>
            <a:pPr algn="ctr" fontAlgn="base">
              <a:lnSpc>
                <a:spcPct val="150000"/>
              </a:lnSpc>
              <a:spcBef>
                <a:spcPct val="0"/>
              </a:spcBef>
              <a:spcAft>
                <a:spcPct val="0"/>
              </a:spcAft>
              <a:defRPr/>
            </a:pPr>
            <a:r>
              <a:rPr kumimoji="0" lang="zh-CN" altLang="en-US" sz="1050" b="0" i="0" u="none" strike="noStrike" kern="1200" cap="none" spc="0" normalizeH="0" baseline="0" noProof="0" dirty="0">
                <a:ln>
                  <a:noFill/>
                </a:ln>
                <a:solidFill>
                  <a:schemeClr val="bg1"/>
                </a:solidFill>
                <a:effectLst/>
                <a:uLnTx/>
                <a:uFillTx/>
                <a:cs typeface="+mn-ea"/>
                <a:sym typeface="+mn-lt"/>
              </a:rPr>
              <a:t>您的内容打在这里，或者通过复制您的文本后，在此框中选择粘贴，并选择只保留文字，建议使用黑体字体。</a:t>
            </a:r>
            <a:endParaRPr lang="en-US" altLang="zh-CN" sz="1050" dirty="0">
              <a:solidFill>
                <a:schemeClr val="bg1"/>
              </a:solidFill>
              <a:cs typeface="+mn-ea"/>
              <a:sym typeface="+mn-lt"/>
            </a:endParaRPr>
          </a:p>
        </p:txBody>
      </p:sp>
      <p:sp>
        <p:nvSpPr>
          <p:cNvPr id="48" name="文本框 47"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txBox="1"/>
          <p:nvPr/>
        </p:nvSpPr>
        <p:spPr>
          <a:xfrm>
            <a:off x="7030611" y="2137853"/>
            <a:ext cx="1005403" cy="338554"/>
          </a:xfrm>
          <a:prstGeom prst="rect">
            <a:avLst/>
          </a:prstGeom>
        </p:spPr>
        <p:txBody>
          <a:bodyPr wrap="none">
            <a:spAutoFit/>
          </a:bodyPr>
          <a:lstStyle>
            <a:defPPr>
              <a:defRPr lang="en-US"/>
            </a:defPPr>
            <a:lvl1pPr algn="ctr">
              <a:defRPr sz="2000" b="1">
                <a:solidFill>
                  <a:srgbClr val="336FBC"/>
                </a:solidFill>
                <a:latin typeface="+mj-ea"/>
                <a:ea typeface="+mj-ea"/>
              </a:defRPr>
            </a:lvl1pPr>
          </a:lstStyle>
          <a:p>
            <a:r>
              <a:rPr lang="zh-CN" altLang="en-US" sz="1600" b="0" dirty="0">
                <a:solidFill>
                  <a:schemeClr val="bg1"/>
                </a:solidFill>
                <a:latin typeface="+mn-lt"/>
                <a:ea typeface="+mn-ea"/>
                <a:cs typeface="+mn-ea"/>
                <a:sym typeface="+mn-lt"/>
              </a:rPr>
              <a:t>研究方法</a:t>
            </a:r>
            <a:endParaRPr lang="zh-CN" altLang="en-US" sz="1600" b="0" dirty="0">
              <a:solidFill>
                <a:schemeClr val="bg1"/>
              </a:solidFill>
              <a:latin typeface="+mn-lt"/>
              <a:ea typeface="+mn-ea"/>
              <a:cs typeface="+mn-ea"/>
              <a:sym typeface="+mn-lt"/>
            </a:endParaRPr>
          </a:p>
        </p:txBody>
      </p:sp>
      <p:sp>
        <p:nvSpPr>
          <p:cNvPr id="49" name="矩形 48"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p:nvPr/>
        </p:nvSpPr>
        <p:spPr>
          <a:xfrm>
            <a:off x="6440388" y="2502118"/>
            <a:ext cx="2185851" cy="1041182"/>
          </a:xfrm>
          <a:prstGeom prst="rect">
            <a:avLst/>
          </a:prstGeom>
        </p:spPr>
        <p:txBody>
          <a:bodyPr wrap="square">
            <a:spAutoFit/>
          </a:bodyPr>
          <a:lstStyle/>
          <a:p>
            <a:pPr algn="ctr" fontAlgn="base">
              <a:lnSpc>
                <a:spcPct val="150000"/>
              </a:lnSpc>
              <a:spcBef>
                <a:spcPct val="0"/>
              </a:spcBef>
              <a:spcAft>
                <a:spcPct val="0"/>
              </a:spcAft>
              <a:defRPr/>
            </a:pPr>
            <a:r>
              <a:rPr kumimoji="0" lang="zh-CN" altLang="en-US" sz="1050" b="0" i="0" u="none" strike="noStrike" kern="1200" cap="none" spc="0" normalizeH="0" baseline="0" noProof="0" dirty="0">
                <a:ln>
                  <a:noFill/>
                </a:ln>
                <a:solidFill>
                  <a:schemeClr val="bg1"/>
                </a:solidFill>
                <a:effectLst/>
                <a:uLnTx/>
                <a:uFillTx/>
                <a:cs typeface="+mn-ea"/>
                <a:sym typeface="+mn-lt"/>
              </a:rPr>
              <a:t>您的内容打在这里，或者通过复制您的文本后，在此框中选择粘贴，并选择只保留文字，建议使用黑体字体。</a:t>
            </a:r>
            <a:endParaRPr lang="en-US" altLang="zh-CN" sz="1050" dirty="0">
              <a:solidFill>
                <a:schemeClr val="bg1"/>
              </a:solidFill>
              <a:cs typeface="+mn-ea"/>
              <a:sym typeface="+mn-lt"/>
            </a:endParaRPr>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l="16667" r="16667"/>
          <a:stretch>
            <a:fillRect/>
          </a:stretch>
        </p:blipFill>
        <p:spPr>
          <a:xfrm>
            <a:off x="228600" y="1368169"/>
            <a:ext cx="2725200" cy="2725200"/>
          </a:xfrm>
          <a:prstGeom prst="rect">
            <a:avLst/>
          </a:prstGeom>
        </p:spPr>
      </p:pic>
    </p:spTree>
  </p:cSld>
  <p:clrMapOvr>
    <a:masterClrMapping/>
  </p:clrMapOvr>
</p:sld>
</file>

<file path=ppt/tags/tag1.xml><?xml version="1.0" encoding="utf-8"?>
<p:tagLst xmlns:p="http://schemas.openxmlformats.org/presentationml/2006/main">
  <p:tag name="ISLIDE.GUIDESSETTING" val="{&quot;Id&quot;:&quot;GuidesStyle_Narrow&quot;,&quot;Name&quot;:&quot;较窄&quot;,&quot;Kind&quot;:&quot;System&quot;,&quot;OldGuidesSetting&quot;:{&quot;HeaderHeight&quot;:10.0,&quot;FooterHeight&quot;:5.0,&quot;SideMargin&quot;:2.5,&quot;TopMargin&quot;:0.0,&quot;BottomMargin&quot;:0.0,&quot;IntervalMargin&quot;:1.0}}"/>
  <p:tag name="commondata" val="eyJoZGlkIjoiMDJiMjU4MTkyMWE1ZjUxOTMxOWRkNGVmYWIxOTk3ODEifQ=="/>
</p:tagLst>
</file>

<file path=ppt/theme/theme1.xml><?xml version="1.0" encoding="utf-8"?>
<a:theme xmlns:a="http://schemas.openxmlformats.org/drawingml/2006/main" name="第一PPT，www.1ppt.com">
  <a:themeElements>
    <a:clrScheme name="自定义 784">
      <a:dk1>
        <a:sysClr val="windowText" lastClr="000000"/>
      </a:dk1>
      <a:lt1>
        <a:sysClr val="window" lastClr="FFFFFF"/>
      </a:lt1>
      <a:dk2>
        <a:srgbClr val="EEF2F5"/>
      </a:dk2>
      <a:lt2>
        <a:srgbClr val="E7E6E6"/>
      </a:lt2>
      <a:accent1>
        <a:srgbClr val="495589"/>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4y5qrltd">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y5qrltd">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ajorFont>
      <a:minorFont>
        <a:latin typeface="汉仪旗黑-50S"/>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ajorFont>
      <a:minorFont>
        <a:latin typeface="汉仪旗黑-50S"/>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c04d19f76ac56a1be31a4669afc0c4df</Template>
  <TotalTime>0</TotalTime>
  <Words>4704</Words>
  <Application>WPS 演示</Application>
  <PresentationFormat>全屏显示(16:9)</PresentationFormat>
  <Paragraphs>332</Paragraphs>
  <Slides>21</Slides>
  <Notes>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21</vt:i4>
      </vt:variant>
    </vt:vector>
  </HeadingPairs>
  <TitlesOfParts>
    <vt:vector size="36" baseType="lpstr">
      <vt:lpstr>Arial</vt:lpstr>
      <vt:lpstr>宋体</vt:lpstr>
      <vt:lpstr>Wingdings</vt:lpstr>
      <vt:lpstr>微软雅黑</vt:lpstr>
      <vt:lpstr>字魂35号-经典雅黑</vt:lpstr>
      <vt:lpstr>黑体</vt:lpstr>
      <vt:lpstr>汉仪旗黑-50S</vt:lpstr>
      <vt:lpstr>Times New Roman</vt:lpstr>
      <vt:lpstr>Calibri Light</vt:lpstr>
      <vt:lpstr>方正宋刻本秀楷简体</vt:lpstr>
      <vt:lpstr>Arial Unicode MS</vt:lpstr>
      <vt:lpstr>汉仪雅酷黑 65W</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WPS_1591183863</cp:lastModifiedBy>
  <cp:revision>30</cp:revision>
  <dcterms:created xsi:type="dcterms:W3CDTF">2021-12-15T02:56:00Z</dcterms:created>
  <dcterms:modified xsi:type="dcterms:W3CDTF">2024-08-06T02:23:45Z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DD8E586955784BAEB3FA655D3B44C759_12</vt:lpwstr>
  </property>
  <property fmtid="{D5CDD505-2E9C-101B-9397-08002B2CF9AE}" pid="3" name="KSOProductBuildVer">
    <vt:lpwstr>2052-12.1.0.17147</vt:lpwstr>
  </property>
</Properties>
</file>