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376" r:id="rId3"/>
    <p:sldId id="392" r:id="rId5"/>
    <p:sldId id="393" r:id="rId6"/>
    <p:sldId id="394" r:id="rId7"/>
    <p:sldId id="397" r:id="rId8"/>
    <p:sldId id="398" r:id="rId9"/>
    <p:sldId id="402" r:id="rId10"/>
    <p:sldId id="399" r:id="rId11"/>
    <p:sldId id="400" r:id="rId12"/>
    <p:sldId id="401" r:id="rId13"/>
  </p:sldIdLst>
  <p:sldSz cx="9144000" cy="5143500"/>
  <p:notesSz cx="5143500" cy="9144000"/>
  <p:custDataLst>
    <p:tags r:id="rId17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white_desktop_1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white_desktop_1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white_desktop_1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white_desktop_1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white_desktop_1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 rot="16200000">
            <a:off x="2000251" y="-2000251"/>
            <a:ext cx="5143499" cy="9144002"/>
          </a:xfrm>
          <a:prstGeom prst="rect">
            <a:avLst/>
          </a:prstGeom>
        </p:spPr>
      </p:pic>
      <p:sp>
        <p:nvSpPr>
          <p:cNvPr id="3" name="矩形: 折角 2"/>
          <p:cNvSpPr/>
          <p:nvPr userDrawn="1"/>
        </p:nvSpPr>
        <p:spPr>
          <a:xfrm>
            <a:off x="223631" y="193813"/>
            <a:ext cx="8696739" cy="4755874"/>
          </a:xfrm>
          <a:prstGeom prst="foldedCorner">
            <a:avLst>
              <a:gd name="adj" fmla="val 8830"/>
            </a:avLst>
          </a:prstGeom>
          <a:solidFill>
            <a:schemeClr val="bg1"/>
          </a:solidFill>
          <a:ln>
            <a:noFill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8789670" y="4791710"/>
            <a:ext cx="276860" cy="29591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1</a:t>
            </a:r>
            <a:endParaRPr lang="en-US" altLang="zh-CN" sz="1600" b="1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92960" y="1042035"/>
            <a:ext cx="4609465" cy="11303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End-to-End Temporal Action Detection with 1B Parameters Across 1000 Frames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0720" y="1842135"/>
            <a:ext cx="4893945" cy="4749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75935" y="132905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CVPR2024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5975" y="1290320"/>
            <a:ext cx="4972050" cy="256222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8630285" y="4791710"/>
            <a:ext cx="436245" cy="29591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10</a:t>
            </a:r>
            <a:endParaRPr lang="en-US" altLang="zh-CN" sz="1600" b="1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875" y="947420"/>
            <a:ext cx="8343900" cy="286258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8789670" y="4791710"/>
            <a:ext cx="276860" cy="29591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2</a:t>
            </a:r>
            <a:endParaRPr lang="en-US" altLang="zh-CN" sz="1600" b="1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425575" y="998220"/>
            <a:ext cx="6292215" cy="2536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3543935" y="511810"/>
            <a:ext cx="2056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Standard Adapter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789670" y="4791710"/>
            <a:ext cx="276860" cy="29591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3</a:t>
            </a:r>
            <a:endParaRPr lang="en-US" altLang="zh-CN" sz="1600" b="1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1641475" y="993775"/>
            <a:ext cx="6668770" cy="29292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938780" y="419735"/>
            <a:ext cx="3843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Temporal-Informative Adapter</a:t>
            </a:r>
            <a:r>
              <a:rPr lang="en-US" altLang="zh-CN"/>
              <a:t> (TIA)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8789670" y="4791710"/>
            <a:ext cx="276860" cy="29591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4</a:t>
            </a:r>
            <a:endParaRPr lang="en-US" altLang="zh-CN" sz="1600" b="1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610" y="108585"/>
            <a:ext cx="8305800" cy="445389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8789670" y="4791710"/>
            <a:ext cx="276860" cy="29591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5</a:t>
            </a:r>
            <a:endParaRPr lang="en-US" altLang="zh-CN" sz="1600" b="1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98920" y="4404360"/>
            <a:ext cx="2458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83.5  79.7   72.0   61.6  47.6    68.9</a:t>
            </a:r>
            <a:endParaRPr lang="en-US" altLang="zh-CN" sz="1200" b="1"/>
          </a:p>
        </p:txBody>
      </p:sp>
      <p:sp>
        <p:nvSpPr>
          <p:cNvPr id="8" name="文本框 7"/>
          <p:cNvSpPr txBox="1"/>
          <p:nvPr/>
        </p:nvSpPr>
        <p:spPr>
          <a:xfrm>
            <a:off x="3837305" y="4634230"/>
            <a:ext cx="52203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85.5  81.2   74.1   63.5  49.2    70.7   </a:t>
            </a:r>
            <a:r>
              <a:rPr lang="zh-CN" altLang="en-US" sz="1200" b="1"/>
              <a:t>内存占用</a:t>
            </a:r>
            <a:r>
              <a:rPr lang="en-US" altLang="zh-CN" sz="1200" b="1"/>
              <a:t>24G</a:t>
            </a:r>
            <a:endParaRPr lang="en-US" altLang="zh-CN" sz="1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9335" y="407670"/>
            <a:ext cx="4339590" cy="450659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8789670" y="4791710"/>
            <a:ext cx="276860" cy="29591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6</a:t>
            </a:r>
            <a:endParaRPr lang="en-US" altLang="zh-CN" sz="1600" b="1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2800" y="271145"/>
            <a:ext cx="5267325" cy="460057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8789670" y="4791710"/>
            <a:ext cx="276860" cy="29591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7</a:t>
            </a:r>
            <a:endParaRPr lang="en-US" altLang="zh-CN" sz="1600" b="1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3270" y="893445"/>
            <a:ext cx="5076825" cy="314325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8789670" y="4791710"/>
            <a:ext cx="276860" cy="29591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8</a:t>
            </a:r>
            <a:endParaRPr lang="en-US" altLang="zh-CN" sz="1600" b="1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2345" y="1247775"/>
            <a:ext cx="5095875" cy="264795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8789670" y="4791710"/>
            <a:ext cx="276860" cy="29591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n-ea"/>
                <a:sym typeface="+mn-lt"/>
              </a:rPr>
              <a:t>9</a:t>
            </a:r>
            <a:endParaRPr lang="en-US" altLang="zh-CN" sz="1600" b="1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ags/tag1.xml><?xml version="1.0" encoding="utf-8"?>
<p:tagLst xmlns:p="http://schemas.openxmlformats.org/presentationml/2006/main">
  <p:tag name="commondata" val="eyJoZGlkIjoiMDJiMjU4MTkyMWE1ZjUxOTMxOWRkNGVmYWIxOTk3ODE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WPS 演示</Application>
  <PresentationFormat>On-screen Show (16:9)</PresentationFormat>
  <Paragraphs>32</Paragraphs>
  <Slides>10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Arial Unicode MS</vt:lpstr>
      <vt:lpstr>等线</vt:lpstr>
      <vt:lpstr>Calibri Light</vt:lpstr>
      <vt:lpstr>等线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学习情况汇报</dc:title>
  <dc:creator>MindShow.fun</dc:creator>
  <dc:subject>副标题在这里</dc:subject>
  <cp:lastModifiedBy>WPS_1591183863</cp:lastModifiedBy>
  <cp:revision>23</cp:revision>
  <dcterms:created xsi:type="dcterms:W3CDTF">2023-10-07T01:01:00Z</dcterms:created>
  <dcterms:modified xsi:type="dcterms:W3CDTF">2024-05-21T13:45:12Z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FAC9CD5FB7814C609670E0B5883C4846_13</vt:lpwstr>
  </property>
  <property fmtid="{D5CDD505-2E9C-101B-9397-08002B2CF9AE}" pid="3" name="KSOProductBuildVer">
    <vt:lpwstr>2052-12.1.0.16729</vt:lpwstr>
  </property>
</Properties>
</file>