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6" r:id="rId3"/>
    <p:sldId id="392" r:id="rId5"/>
    <p:sldId id="393" r:id="rId6"/>
    <p:sldId id="394" r:id="rId7"/>
    <p:sldId id="407" r:id="rId8"/>
    <p:sldId id="397" r:id="rId9"/>
    <p:sldId id="398" r:id="rId10"/>
    <p:sldId id="402" r:id="rId11"/>
  </p:sldIdLst>
  <p:sldSz cx="9144000" cy="5143500"/>
  <p:notesSz cx="5143500" cy="91440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1" y="-2000251"/>
            <a:ext cx="5143499" cy="9144002"/>
          </a:xfrm>
          <a:prstGeom prst="rect">
            <a:avLst/>
          </a:prstGeom>
        </p:spPr>
      </p:pic>
      <p:sp>
        <p:nvSpPr>
          <p:cNvPr id="3" name="矩形: 折角 2"/>
          <p:cNvSpPr/>
          <p:nvPr userDrawn="1"/>
        </p:nvSpPr>
        <p:spPr>
          <a:xfrm>
            <a:off x="223631" y="193813"/>
            <a:ext cx="8696739" cy="4755874"/>
          </a:xfrm>
          <a:prstGeom prst="foldedCorner">
            <a:avLst>
              <a:gd name="adj" fmla="val 8830"/>
            </a:avLst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960" y="1042035"/>
            <a:ext cx="4609465" cy="1130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Adapting Short-Term Transformers for Action Detection in Untrimmed Videos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5935" y="13290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CVPR2024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1958975"/>
            <a:ext cx="607695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74725"/>
            <a:ext cx="5715000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465" y="332740"/>
            <a:ext cx="7950200" cy="439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1855" y="4306570"/>
            <a:ext cx="44621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rgbClr val="FF0000"/>
                </a:solidFill>
              </a:rPr>
              <a:t>空间维度通过平均池化压缩</a:t>
            </a:r>
            <a:endParaRPr lang="zh-CN" altLang="en-US" sz="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en-US" altLang="zh-CN" sz="16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26590" y="1426845"/>
            <a:ext cx="5723255" cy="1979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1176020"/>
            <a:ext cx="4600575" cy="2790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6960" y="715645"/>
            <a:ext cx="456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在主干网络的最后一层生成热图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861820"/>
            <a:ext cx="4876800" cy="141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7420" y="1106805"/>
            <a:ext cx="3077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THUMOS14</a:t>
            </a:r>
            <a:r>
              <a:rPr lang="zh-CN" altLang="en-US" sz="1600"/>
              <a:t>上的性能比较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7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753745"/>
            <a:ext cx="5057775" cy="381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52295" y="325120"/>
            <a:ext cx="2693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ActivityNet1.3</a:t>
            </a:r>
            <a:r>
              <a:rPr lang="zh-CN" altLang="en-US" sz="1600"/>
              <a:t>上的性能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8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2244090"/>
            <a:ext cx="4943475" cy="1685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95525" y="1818005"/>
            <a:ext cx="2765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</a:t>
            </a:r>
            <a:r>
              <a:rPr lang="en-US" altLang="zh-CN" sz="1600"/>
              <a:t>FineAction</a:t>
            </a:r>
            <a:r>
              <a:rPr lang="zh-CN" altLang="en-US" sz="1600"/>
              <a:t>上的性能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2295525" y="376555"/>
            <a:ext cx="50419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FineAction</a:t>
            </a:r>
            <a:r>
              <a:rPr lang="zh-CN" altLang="en-US" sz="1600"/>
              <a:t>数据集介绍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这个数据集包含139K个精细动作实例，这些实例被密集地标注在跨越106个动作类别的17K个未经剪辑的视频中。与现有的动作定位数据集相比，FineAction具有更精细的动作类别定义和高质量的注释，以减少边界的不确定性。</a:t>
            </a:r>
            <a:r>
              <a:rPr lang="en-US" altLang="zh-CN" sz="1200"/>
              <a:t>(</a:t>
            </a:r>
            <a:r>
              <a:rPr lang="zh-CN" altLang="en-US" sz="1200"/>
              <a:t>南京大学媒体计算研究组</a:t>
            </a:r>
            <a:r>
              <a:rPr lang="en-US" altLang="zh-CN" sz="1200"/>
              <a:t>)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p="http://schemas.openxmlformats.org/presentationml/2006/main">
  <p:tag name="commondata" val="eyJoZGlkIjoiMDJiMjU4MTkyMWE1ZjUxOTMxOWRkNGVmYWIxOTk3O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On-screen Show (16:9)</PresentationFormat>
  <Paragraphs>33</Paragraphs>
  <Slides>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学习情况汇报</dc:title>
  <dc:creator>MindShow.fun</dc:creator>
  <dc:subject>副标题在这里</dc:subject>
  <cp:lastModifiedBy>WPS_1591183863</cp:lastModifiedBy>
  <cp:revision>24</cp:revision>
  <dcterms:created xsi:type="dcterms:W3CDTF">2023-10-07T01:01:00Z</dcterms:created>
  <dcterms:modified xsi:type="dcterms:W3CDTF">2024-06-04T10:19:11Z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CB7989C0E24244B0865382E5D8DF7CBC_13</vt:lpwstr>
  </property>
  <property fmtid="{D5CDD505-2E9C-101B-9397-08002B2CF9AE}" pid="3" name="KSOProductBuildVer">
    <vt:lpwstr>2052-12.1.0.16929</vt:lpwstr>
  </property>
</Properties>
</file>