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76" r:id="rId3"/>
    <p:sldId id="392" r:id="rId5"/>
    <p:sldId id="393" r:id="rId6"/>
    <p:sldId id="394" r:id="rId7"/>
    <p:sldId id="406" r:id="rId8"/>
    <p:sldId id="397" r:id="rId9"/>
    <p:sldId id="407" r:id="rId10"/>
    <p:sldId id="409" r:id="rId11"/>
  </p:sldIdLst>
  <p:sldSz cx="9144000" cy="5143500"/>
  <p:notesSz cx="5143500" cy="9144000"/>
  <p:custDataLst>
    <p:tags r:id="rId1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1" y="-2000251"/>
            <a:ext cx="5143499" cy="9144002"/>
          </a:xfrm>
          <a:prstGeom prst="rect">
            <a:avLst/>
          </a:prstGeom>
        </p:spPr>
      </p:pic>
      <p:sp>
        <p:nvSpPr>
          <p:cNvPr id="3" name="矩形: 折角 2"/>
          <p:cNvSpPr/>
          <p:nvPr userDrawn="1"/>
        </p:nvSpPr>
        <p:spPr>
          <a:xfrm>
            <a:off x="223631" y="193813"/>
            <a:ext cx="8696739" cy="4755874"/>
          </a:xfrm>
          <a:prstGeom prst="foldedCorner">
            <a:avLst>
              <a:gd name="adj" fmla="val 8830"/>
            </a:avLst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0855" y="887095"/>
            <a:ext cx="5947410" cy="1130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Movement Enhancement toward Multi-Scale Video Feature Representation</a:t>
            </a:r>
            <a:r>
              <a:rPr lang="en-US" altLang="zh-CN"/>
              <a:t> </a:t>
            </a:r>
            <a:r>
              <a:rPr lang="zh-CN" altLang="en-US"/>
              <a:t>for Temporal Action Detection</a:t>
            </a:r>
            <a:endParaRPr lang="zh-CN" altLang="en-US"/>
          </a:p>
          <a:p>
            <a:r>
              <a:rPr lang="zh-CN" altLang="en-US"/>
              <a:t>面向多尺度视频特征表示的时序动作检测的运动增强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541020"/>
            <a:ext cx="227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ICCV2023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2017395"/>
            <a:ext cx="7279640" cy="106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7810" y="575310"/>
            <a:ext cx="6575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运动特征的淹没：片段中的运动信息被场景信息所覆盖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945515"/>
            <a:ext cx="6113145" cy="1626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5" y="2705735"/>
            <a:ext cx="6099175" cy="15887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8045" y="179070"/>
            <a:ext cx="3572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时序动作检测面临的问题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29715" y="4406900"/>
            <a:ext cx="5064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动作片段在整个视频中所占比例的变化很大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en-US" altLang="zh-CN" sz="16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649605"/>
            <a:ext cx="7512050" cy="4006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1885" y="160655"/>
            <a:ext cx="384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Movement Enhance Module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941705"/>
            <a:ext cx="3618865" cy="3006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0945" y="3995420"/>
            <a:ext cx="289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Movement Feature Extractor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05" y="1167130"/>
            <a:ext cx="4037965" cy="2555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25695" y="3851275"/>
            <a:ext cx="3526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Multi-Relation Enhance Module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075690"/>
            <a:ext cx="3881120" cy="2992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0" y="1190625"/>
            <a:ext cx="3962400" cy="2762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7900" y="3048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Scale Feature Pyramid Network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470" y="447675"/>
            <a:ext cx="5686425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630285" y="4791710"/>
            <a:ext cx="436245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7</a:t>
            </a:r>
            <a:endParaRPr lang="en-US" altLang="zh-CN" sz="16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514350"/>
            <a:ext cx="555307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77240" y="742950"/>
          <a:ext cx="7912735" cy="341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1056005"/>
                <a:gridCol w="1094740"/>
                <a:gridCol w="1073785"/>
                <a:gridCol w="1082675"/>
                <a:gridCol w="1081405"/>
                <a:gridCol w="10744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avg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73.81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63.93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70.39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b+MHCA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84.87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-0.24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80.65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+0.48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73.52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-0.29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63.49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-0.44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50.39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+1.47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70.58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+0.19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b+MaxPool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85.59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+0.48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80.90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+0.73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74.28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+0.47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64.04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+0.11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49.84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+0.92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70.93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+0.54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b+MP+MHA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85.56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+0.45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81.40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+1.23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74.82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+1.01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64.14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+0.21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49.23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+0.31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71.03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+0.64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b+MP+MHCA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86.04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+0.93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81.62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+1.45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74.80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+0.99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63.39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-0.54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49.95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+1.03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71.16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+0.77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b+SFPN(</a:t>
                      </a:r>
                      <a:r>
                        <a:rPr lang="zh-CN" altLang="en-US" sz="1200"/>
                        <a:t>反卷积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84.50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-0.61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79.99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-0.18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73.6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1-0.20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63.56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-0.37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50.04</a:t>
                      </a:r>
                      <a:r>
                        <a:rPr lang="en-US" altLang="zh-CN" baseline="30000">
                          <a:solidFill>
                            <a:srgbClr val="FF0000"/>
                          </a:solidFill>
                        </a:rPr>
                        <a:t>+1.12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70.34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-0.05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zh-CN" altLang="en-US"/>
                        <a:t>插值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84.51</a:t>
                      </a:r>
                      <a:r>
                        <a:rPr lang="en-US" altLang="zh-CN" baseline="30000">
                          <a:solidFill>
                            <a:srgbClr val="00B050"/>
                          </a:solidFill>
                        </a:rPr>
                        <a:t>-0.60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80.07</a:t>
                      </a:r>
                      <a:r>
                        <a:rPr lang="en-US" altLang="zh-CN" sz="1800" baseline="30000">
                          <a:solidFill>
                            <a:srgbClr val="00B050"/>
                          </a:solidFill>
                          <a:sym typeface="+mn-ea"/>
                        </a:rPr>
                        <a:t>-0.10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73.54</a:t>
                      </a:r>
                      <a:r>
                        <a:rPr lang="en-US" altLang="zh-CN" sz="1800" baseline="30000">
                          <a:solidFill>
                            <a:srgbClr val="00B050"/>
                          </a:solidFill>
                          <a:sym typeface="+mn-ea"/>
                        </a:rPr>
                        <a:t>-0.27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62.52</a:t>
                      </a:r>
                      <a:r>
                        <a:rPr lang="en-US" altLang="zh-CN" sz="1800" baseline="30000">
                          <a:solidFill>
                            <a:srgbClr val="00B050"/>
                          </a:solidFill>
                          <a:sym typeface="+mn-ea"/>
                        </a:rPr>
                        <a:t>-1.41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49.20</a:t>
                      </a:r>
                      <a:r>
                        <a:rPr lang="en-US" altLang="zh-CN" sz="1800" baseline="30000">
                          <a:solidFill>
                            <a:srgbClr val="FF0000"/>
                          </a:solidFill>
                          <a:sym typeface="+mn-ea"/>
                        </a:rPr>
                        <a:t>+0.28</a:t>
                      </a:r>
                      <a:endParaRPr lang="en-US" altLang="zh-CN" baseline="30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69.97</a:t>
                      </a:r>
                      <a:r>
                        <a:rPr lang="en-US" altLang="zh-CN" sz="1800" baseline="30000">
                          <a:solidFill>
                            <a:srgbClr val="00B050"/>
                          </a:solidFill>
                          <a:sym typeface="+mn-ea"/>
                        </a:rPr>
                        <a:t>-0.42</a:t>
                      </a:r>
                      <a:endParaRPr lang="en-US" altLang="zh-CN" baseline="30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85.58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80.97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74.69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63.24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48.86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70.67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549640" y="4791710"/>
            <a:ext cx="51689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8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p="http://schemas.openxmlformats.org/presentationml/2006/main">
  <p:tag name="TABLE_ENDDRAG_ORIGIN_RECT" val="605*332"/>
  <p:tag name="TABLE_ENDDRAG_RECT" val="73*58*605*332"/>
</p:tagLst>
</file>

<file path=ppt/tags/tag2.xml><?xml version="1.0" encoding="utf-8"?>
<p:tagLst xmlns:p="http://schemas.openxmlformats.org/presentationml/2006/main">
  <p:tag name="commondata" val="eyJoZGlkIjoiMDJiMjU4MTkyMWE1ZjUxOTMxOWRkNGVmYWIxOTk3O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On-screen Show (16:9)</PresentationFormat>
  <Paragraphs>158</Paragraphs>
  <Slides>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Calibri Light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学习情况汇报</dc:title>
  <dc:creator>MindShow.fun</dc:creator>
  <dc:subject>副标题在这里</dc:subject>
  <cp:lastModifiedBy>WPS_1591183863</cp:lastModifiedBy>
  <cp:revision>36</cp:revision>
  <dcterms:created xsi:type="dcterms:W3CDTF">2023-10-07T01:01:00Z</dcterms:created>
  <dcterms:modified xsi:type="dcterms:W3CDTF">2024-07-09T03:05:44Z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0AA48F35C00446CA906F9CEA360256F3_13</vt:lpwstr>
  </property>
  <property fmtid="{D5CDD505-2E9C-101B-9397-08002B2CF9AE}" pid="3" name="KSOProductBuildVer">
    <vt:lpwstr>2052-12.1.0.16929</vt:lpwstr>
  </property>
</Properties>
</file>