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57" r:id="rId4"/>
    <p:sldId id="27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6" r:id="rId14"/>
    <p:sldId id="277" r:id="rId15"/>
    <p:sldId id="273" r:id="rId16"/>
    <p:sldId id="278" r:id="rId17"/>
    <p:sldId id="282" r:id="rId18"/>
    <p:sldId id="270" r:id="rId19"/>
    <p:sldId id="272" r:id="rId20"/>
    <p:sldId id="280" r:id="rId21"/>
    <p:sldId id="281" r:id="rId2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  <a:pPr/>
              <a:t>2016/5/14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890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87403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41130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2376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382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97117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8987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54546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79850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23168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3679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157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80383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910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9271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6477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2016/5/14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332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2016/5/14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6570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2016/5/14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6949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2016/5/14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5111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2016/5/14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223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2016/5/14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240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  <a:pPr/>
              <a:t>2016/5/14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642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800" dirty="0">
                <a:solidFill>
                  <a:srgbClr val="FF0000"/>
                </a:solidFill>
              </a:rPr>
              <a:t>Responsive </a:t>
            </a:r>
            <a:r>
              <a:rPr lang="en-US" altLang="zh-CN" sz="8800" dirty="0" smtClean="0">
                <a:solidFill>
                  <a:srgbClr val="FF0000"/>
                </a:solidFill>
              </a:rPr>
              <a:t>Web</a:t>
            </a:r>
            <a:endParaRPr kumimoji="1" lang="zh-CN" altLang="en-US" sz="8800" dirty="0">
              <a:solidFill>
                <a:srgbClr val="FF0000"/>
              </a:solidFill>
              <a:latin typeface="Adobe 黑体 Std R"/>
              <a:ea typeface="Adobe 黑体 Std R"/>
              <a:cs typeface="Adobe 黑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9408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viewport</a:t>
            </a:r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语法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&lt;meta name=“viewport” content=</a:t>
            </a:r>
            <a:r>
              <a:rPr lang="zh-CN" altLang="zh-CN" sz="2800" dirty="0" smtClean="0">
                <a:latin typeface="Adobe 楷体 Std R"/>
                <a:ea typeface="Adobe 楷体 Std R"/>
                <a:cs typeface="Adobe 楷体 Std R"/>
              </a:rPr>
              <a:t>“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    </a:t>
            </a:r>
          </a:p>
          <a:p>
            <a:pPr marL="0" indent="0">
              <a:buNone/>
            </a:pP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	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height = [ pixel_value |device-height] ,</a:t>
            </a:r>
            <a:b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    width = [ pixel_value |device-width ] ,</a:t>
            </a:r>
            <a:b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    initial-scale = float_value ,</a:t>
            </a:r>
            <a:b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    minimum-scale = float_value </a:t>
            </a:r>
          </a:p>
          <a:p>
            <a:pPr marL="0" indent="0">
              <a:buNone/>
            </a:pP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    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maximum-scale = float_value </a:t>
            </a:r>
          </a:p>
          <a:p>
            <a:pPr marL="0" indent="0">
              <a:buNone/>
            </a:pP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    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user-scalable =[yes | no]  “/&gt;</a:t>
            </a:r>
            <a:endParaRPr kumimoji="1" lang="zh-CN" altLang="en-US" sz="28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095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规则二</a:t>
            </a:r>
            <a:r>
              <a:rPr kumimoji="1" lang="en-US" altLang="zh-CN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页面布局不使用绝对宽度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Adobe 楷体 Std R"/>
                <a:ea typeface="Adobe 楷体 Std R"/>
                <a:cs typeface="Adobe 楷体 Std R"/>
              </a:rPr>
              <a:t>现存的三种布局方式</a:t>
            </a:r>
            <a:r>
              <a:rPr lang="en-US" altLang="zh-CN" dirty="0" smtClean="0">
                <a:latin typeface="Adobe 楷体 Std R"/>
                <a:ea typeface="Adobe 楷体 Std R"/>
                <a:cs typeface="Adobe 楷体 Std R"/>
              </a:rPr>
              <a:t>:</a:t>
            </a:r>
          </a:p>
          <a:p>
            <a:pPr marL="0" indent="0">
              <a:buNone/>
            </a:pPr>
            <a:r>
              <a:rPr kumimoji="1" lang="en-US" altLang="zh-CN" dirty="0" smtClean="0">
                <a:latin typeface="Adobe 楷体 Std R"/>
                <a:ea typeface="Adobe 楷体 Std R"/>
                <a:cs typeface="Adobe 楷体 Std R"/>
              </a:rPr>
              <a:t>	</a:t>
            </a:r>
            <a:r>
              <a:rPr kumimoji="1" lang="zh-CN" altLang="en-US" dirty="0" smtClean="0">
                <a:latin typeface="Adobe 楷体 Std R"/>
                <a:ea typeface="Adobe 楷体 Std R"/>
                <a:cs typeface="Adobe 楷体 Std R"/>
              </a:rPr>
              <a:t>固定布局</a:t>
            </a:r>
            <a:endParaRPr kumimoji="1" lang="en-US" altLang="zh-CN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Adobe 楷体 Std R"/>
                <a:ea typeface="Adobe 楷体 Std R"/>
                <a:cs typeface="Adobe 楷体 Std R"/>
              </a:rPr>
              <a:t>	</a:t>
            </a:r>
            <a:r>
              <a:rPr kumimoji="1" lang="zh-CN" altLang="en-US" dirty="0" smtClean="0">
                <a:latin typeface="Adobe 楷体 Std R"/>
                <a:ea typeface="Adobe 楷体 Std R"/>
                <a:cs typeface="Adobe 楷体 Std R"/>
              </a:rPr>
              <a:t>流式布局</a:t>
            </a:r>
            <a:endParaRPr kumimoji="1" lang="en-US" altLang="zh-CN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Adobe 楷体 Std R"/>
                <a:ea typeface="Adobe 楷体 Std R"/>
                <a:cs typeface="Adobe 楷体 Std R"/>
              </a:rPr>
              <a:t>	</a:t>
            </a:r>
            <a:r>
              <a:rPr kumimoji="1" lang="zh-CN" altLang="en-US" dirty="0" smtClean="0">
                <a:latin typeface="Adobe 楷体 Std R"/>
                <a:ea typeface="Adobe 楷体 Std R"/>
                <a:cs typeface="Adobe 楷体 Std R"/>
              </a:rPr>
              <a:t>弹性布局</a:t>
            </a:r>
            <a:endParaRPr kumimoji="1" lang="en-US" altLang="zh-CN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kumimoji="1" lang="en-US" altLang="zh-CN" dirty="0" smtClean="0">
                <a:latin typeface="Adobe 楷体 Std R"/>
                <a:ea typeface="Adobe 楷体 Std R"/>
                <a:cs typeface="Adobe 楷体 Std R"/>
              </a:rPr>
              <a:t>	</a:t>
            </a:r>
            <a:r>
              <a:rPr kumimoji="1" lang="en-US" altLang="zh-CN" dirty="0">
                <a:latin typeface="Adobe 楷体 Std R"/>
                <a:ea typeface="Adobe 楷体 Std R"/>
                <a:cs typeface="Adobe 楷体 Std R"/>
              </a:rPr>
              <a:t>	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总结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: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流式布局或弹性布局或许是响应式布局的更好方式</a:t>
            </a:r>
            <a:endParaRPr kumimoji="1" lang="zh-CN" altLang="en-US" sz="28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5603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sz="40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规则三</a:t>
            </a:r>
            <a:r>
              <a:rPr kumimoji="1" lang="en-US" altLang="zh-CN" sz="40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.</a:t>
            </a:r>
            <a:r>
              <a:rPr lang="zh-CN" altLang="en-US" sz="40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引用媒体查询</a:t>
            </a:r>
            <a:r>
              <a:rPr lang="en-US" altLang="zh-CN" sz="40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@media)</a:t>
            </a:r>
            <a:r>
              <a:rPr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的使用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800" dirty="0" smtClean="0"/>
              <a:t>语法</a:t>
            </a:r>
            <a:r>
              <a:rPr kumimoji="1" lang="en-US" altLang="zh-CN" sz="2800" dirty="0" smtClean="0"/>
              <a:t>:</a:t>
            </a:r>
          </a:p>
          <a:p>
            <a:pPr marL="0" indent="0">
              <a:buNone/>
            </a:pPr>
            <a:r>
              <a:rPr lang="en-US" altLang="zh-CN" sz="2800" dirty="0" smtClean="0"/>
              <a:t>@media [not|only] type [and] [expr] {</a:t>
            </a:r>
            <a:br>
              <a:rPr lang="en-US" altLang="zh-CN" sz="2800" dirty="0" smtClean="0"/>
            </a:br>
            <a:r>
              <a:rPr lang="en-US" altLang="zh-CN" sz="2800" dirty="0" smtClean="0"/>
              <a:t>    rules</a:t>
            </a:r>
            <a:br>
              <a:rPr lang="en-US" altLang="zh-CN" sz="2800" dirty="0" smtClean="0"/>
            </a:br>
            <a:r>
              <a:rPr lang="en-US" altLang="zh-CN" sz="2800" dirty="0" smtClean="0"/>
              <a:t>}</a:t>
            </a:r>
          </a:p>
          <a:p>
            <a:pPr marL="0" indent="0">
              <a:buNone/>
            </a:pPr>
            <a:r>
              <a:rPr lang="en-US" altLang="zh-CN" sz="2800" dirty="0" smtClean="0"/>
              <a:t>not|only</a:t>
            </a:r>
            <a:r>
              <a:rPr lang="zh-CN" altLang="en-US" sz="2800" dirty="0" smtClean="0"/>
              <a:t>：逻辑关键字</a:t>
            </a:r>
            <a:br>
              <a:rPr lang="zh-CN" altLang="en-US" sz="2800" dirty="0" smtClean="0"/>
            </a:br>
            <a:r>
              <a:rPr lang="en-US" altLang="zh-CN" sz="2800" dirty="0" smtClean="0"/>
              <a:t>type</a:t>
            </a:r>
            <a:r>
              <a:rPr lang="zh-CN" altLang="en-US" sz="2800" dirty="0" smtClean="0"/>
              <a:t>：媒体类型</a:t>
            </a:r>
            <a:br>
              <a:rPr lang="zh-CN" altLang="en-US" sz="2800" dirty="0" smtClean="0"/>
            </a:br>
            <a:r>
              <a:rPr lang="en-US" altLang="zh-CN" sz="2800" dirty="0" smtClean="0"/>
              <a:t>expr</a:t>
            </a:r>
            <a:r>
              <a:rPr lang="zh-CN" altLang="en-US" sz="2800" dirty="0" smtClean="0"/>
              <a:t>：媒体表达</a:t>
            </a:r>
            <a:r>
              <a:rPr lang="zh-CN" altLang="en-US" sz="2800" dirty="0" smtClean="0"/>
              <a:t>式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根</a:t>
            </a:r>
            <a:r>
              <a:rPr lang="zh-CN" altLang="en-US" sz="2800" dirty="0" smtClean="0"/>
              <a:t>据</a:t>
            </a:r>
            <a:r>
              <a:rPr lang="zh-CN" altLang="en-US" sz="2800" dirty="0" smtClean="0"/>
              <a:t>媒</a:t>
            </a:r>
            <a:r>
              <a:rPr lang="zh-CN" altLang="en-US" sz="2800" dirty="0" smtClean="0"/>
              <a:t>体特性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r>
              <a:rPr lang="en-US" altLang="zh-CN" sz="2800" dirty="0" smtClean="0"/>
              <a:t>rules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CSS</a:t>
            </a:r>
            <a:r>
              <a:rPr lang="zh-CN" altLang="en-US" sz="2800" dirty="0" smtClean="0"/>
              <a:t>样式</a:t>
            </a:r>
            <a:endParaRPr kumimoji="1" lang="zh-CN" altLang="en-US" sz="2800" dirty="0"/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9534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125" y="125898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CN" altLang="en-US" sz="40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设备类型</a:t>
            </a:r>
            <a:endParaRPr kumimoji="1" lang="zh-CN" altLang="en-US" sz="4000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295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设备类型</a:t>
            </a: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(media type):</a:t>
            </a:r>
            <a:br>
              <a:rPr lang="en-US" altLang="zh-CN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all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所有设备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screen 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电脑显示器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print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打印用纸或打印预览视图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handheld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便携设备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tv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电视机类型的设备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speech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语意和音频盒成器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braille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盲人用点字法触觉回馈设备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embossed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盲文打印机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projection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各种投影设备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tty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使用固定密度字母栅格的媒介，比如电传打字机和终端</a:t>
            </a:r>
            <a:endParaRPr kumimoji="1" lang="zh-CN" altLang="en-US" sz="28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2709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设备特性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width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浏览器宽度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height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浏览器高度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device-width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设备屏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幕宽度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/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device-height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设备屏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幕高度</a:t>
            </a:r>
            <a:endParaRPr lang="en-US" altLang="zh-CN" sz="28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device</a:t>
            </a: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-pixel-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ratio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设备像素比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/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orientation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浏览器窗口的方向纵向还是横向，当窗口的高度值大于等于宽度时该特性值为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portrait(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竖向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)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，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否则为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landscape(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横向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)</a:t>
            </a: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/>
            </a:r>
            <a:br>
              <a:rPr lang="en-US" altLang="zh-CN" sz="2800" dirty="0">
                <a:latin typeface="Adobe 楷体 Std R"/>
                <a:ea typeface="Adobe 楷体 Std R"/>
                <a:cs typeface="Adobe 楷体 Std R"/>
              </a:rPr>
            </a:b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/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endParaRPr kumimoji="1" lang="zh-CN" altLang="en-US" sz="28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6606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媒体查询的</a:t>
            </a:r>
            <a:r>
              <a:rPr lang="zh-CN" altLang="en-US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Adobe 楷体 Std R"/>
                <a:ea typeface="Adobe 楷体 Std R"/>
                <a:cs typeface="Adobe 楷体 Std R"/>
              </a:rPr>
              <a:t>媒体查询也可以使用在外部样式上，如：</a:t>
            </a:r>
            <a:r>
              <a:rPr lang="en-US" altLang="zh-TW" dirty="0">
                <a:latin typeface="Adobe 楷体 Std R"/>
                <a:ea typeface="Adobe 楷体 Std R"/>
                <a:cs typeface="Adobe 楷体 Std R"/>
              </a:rPr>
              <a:t>    &lt;link rel="stylesheet" media="screen and (max-width: 600px)" href="small.css" /&gt;      </a:t>
            </a:r>
            <a:r>
              <a:rPr lang="zh-TW" altLang="en-US" dirty="0">
                <a:latin typeface="Adobe 楷体 Std R"/>
                <a:ea typeface="Adobe 楷体 Std R"/>
                <a:cs typeface="Adobe 楷体 Std R"/>
              </a:rPr>
              <a:t>转换成</a:t>
            </a:r>
            <a:r>
              <a:rPr lang="en-US" altLang="zh-TW" dirty="0">
                <a:latin typeface="Adobe 楷体 Std R"/>
                <a:ea typeface="Adobe 楷体 Std R"/>
                <a:cs typeface="Adobe 楷体 Std R"/>
              </a:rPr>
              <a:t>css</a:t>
            </a:r>
            <a:r>
              <a:rPr lang="zh-TW" altLang="en-US" dirty="0">
                <a:latin typeface="Adobe 楷体 Std R"/>
                <a:ea typeface="Adobe 楷体 Std R"/>
                <a:cs typeface="Adobe 楷体 Std R"/>
              </a:rPr>
              <a:t>中的写法为：</a:t>
            </a:r>
            <a:r>
              <a:rPr lang="en-US" altLang="zh-TW" dirty="0">
                <a:latin typeface="Adobe 楷体 Std R"/>
                <a:ea typeface="Adobe 楷体 Std R"/>
                <a:cs typeface="Adobe 楷体 Std R"/>
              </a:rPr>
              <a:t>       @media screen and (max-width: 600px)  {         </a:t>
            </a:r>
            <a:r>
              <a:rPr lang="zh-TW" altLang="en-US" dirty="0">
                <a:latin typeface="Adobe 楷体 Std R"/>
                <a:ea typeface="Adobe 楷体 Std R"/>
                <a:cs typeface="Adobe 楷体 Std R"/>
              </a:rPr>
              <a:t>选择器 </a:t>
            </a:r>
            <a:r>
              <a:rPr lang="en-US" altLang="zh-TW" dirty="0">
                <a:latin typeface="Adobe 楷体 Std R"/>
                <a:ea typeface="Adobe 楷体 Std R"/>
                <a:cs typeface="Adobe 楷体 Std R"/>
              </a:rPr>
              <a:t>{            </a:t>
            </a:r>
            <a:r>
              <a:rPr lang="zh-TW" altLang="en-US" dirty="0">
                <a:latin typeface="Adobe 楷体 Std R"/>
                <a:ea typeface="Adobe 楷体 Std R"/>
                <a:cs typeface="Adobe 楷体 Std R"/>
              </a:rPr>
              <a:t>属性：属性值；</a:t>
            </a:r>
            <a:r>
              <a:rPr lang="en-US" altLang="zh-TW" dirty="0">
                <a:latin typeface="Adobe 楷体 Std R"/>
                <a:ea typeface="Adobe 楷体 Std R"/>
                <a:cs typeface="Adobe 楷体 Std R"/>
              </a:rPr>
              <a:t>          }      }</a:t>
            </a:r>
          </a:p>
          <a:p>
            <a:pPr marL="0" indent="0">
              <a:buNone/>
            </a:pPr>
            <a:endParaRPr kumimoji="1" lang="zh-CN" altLang="en-US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7326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媒体查询的使用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/* for 240 px width screen */</a:t>
            </a:r>
            <a:br>
              <a:rPr lang="en-US" altLang="zh-CN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@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media only screen and (max-device-width:240px){</a:t>
            </a:r>
            <a:br>
              <a:rPr lang="en-US" altLang="zh-CN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		selector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{ ... }</a:t>
            </a:r>
            <a:br>
              <a:rPr lang="en-US" altLang="zh-CN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}</a:t>
            </a:r>
          </a:p>
          <a:p>
            <a:pPr marL="0" indent="0">
              <a:buNone/>
            </a:pPr>
            <a:endParaRPr kumimoji="1" lang="en-US" altLang="zh-CN" sz="2400" dirty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/* for 320px width screen */</a:t>
            </a:r>
            <a:br>
              <a:rPr lang="en-US" altLang="zh-CN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@media only screen and (min-device-width:241px) and (max-device-width:320px){</a:t>
            </a:r>
            <a:br>
              <a:rPr lang="en-US" altLang="zh-CN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 smtClean="0">
                <a:latin typeface="Adobe 楷体 Std R"/>
                <a:ea typeface="Adobe 楷体 Std R"/>
                <a:cs typeface="Adobe 楷体 Std R"/>
              </a:rPr>
              <a:t>	selector</a:t>
            </a: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{ ... }</a:t>
            </a:r>
            <a:br>
              <a:rPr lang="en-US" altLang="zh-CN" sz="24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CN" sz="2400" dirty="0">
                <a:latin typeface="Adobe 楷体 Std R"/>
                <a:ea typeface="Adobe 楷体 Std R"/>
                <a:cs typeface="Adobe 楷体 Std R"/>
              </a:rPr>
              <a:t>}</a:t>
            </a:r>
            <a:endParaRPr kumimoji="1" lang="zh-CN" altLang="en-US" sz="24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3353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媒体查询</a:t>
            </a:r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的总结</a:t>
            </a:r>
            <a:endParaRPr kumimoji="1" lang="zh-CN" altLang="en-US" dirty="0"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>
                <a:latin typeface="Adobe 楷体 Std R"/>
                <a:ea typeface="Adobe 楷体 Std R"/>
                <a:cs typeface="Adobe 楷体 Std R"/>
              </a:rPr>
              <a:t>简单的说</a:t>
            </a:r>
            <a:r>
              <a:rPr lang="en-US" altLang="zh-CN" dirty="0">
                <a:latin typeface="Adobe 楷体 Std R"/>
                <a:ea typeface="Adobe 楷体 Std R"/>
                <a:cs typeface="Adobe 楷体 Std R"/>
              </a:rPr>
              <a:t>:Media Queries</a:t>
            </a:r>
            <a:r>
              <a:rPr lang="zh-CN" altLang="en-US" dirty="0">
                <a:latin typeface="Adobe 楷体 Std R"/>
                <a:ea typeface="Adobe 楷体 Std R"/>
                <a:cs typeface="Adobe 楷体 Std R"/>
              </a:rPr>
              <a:t>能在不同的条件下使用不同的样式，使用页面达到</a:t>
            </a:r>
            <a:r>
              <a:rPr lang="zh-CN" altLang="en-US" dirty="0" smtClean="0">
                <a:latin typeface="Adobe 楷体 Std R"/>
                <a:ea typeface="Adobe 楷体 Std R"/>
                <a:cs typeface="Adobe 楷体 Std R"/>
              </a:rPr>
              <a:t>不同的渲染效果</a:t>
            </a:r>
            <a:endParaRPr lang="en-US" altLang="zh-CN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lang="en-US" altLang="zh-CN" sz="3000" dirty="0">
                <a:latin typeface="Adobe 楷体 Std R"/>
                <a:ea typeface="Adobe 楷体 Std R"/>
                <a:cs typeface="Adobe 楷体 Std R"/>
              </a:rPr>
              <a:t>(</a:t>
            </a:r>
            <a:r>
              <a:rPr lang="zh-CN" altLang="en-US" sz="3000" dirty="0">
                <a:latin typeface="Adobe 楷体 Std R"/>
                <a:ea typeface="Adobe 楷体 Std R"/>
                <a:cs typeface="Adobe 楷体 Std R"/>
              </a:rPr>
              <a:t>不同条件</a:t>
            </a:r>
            <a:r>
              <a:rPr lang="en-US" altLang="zh-CN" sz="3000" dirty="0">
                <a:latin typeface="Adobe 楷体 Std R"/>
                <a:ea typeface="Adobe 楷体 Std R"/>
                <a:cs typeface="Adobe 楷体 Std R"/>
              </a:rPr>
              <a:t>)</a:t>
            </a:r>
            <a:r>
              <a:rPr lang="zh-CN" altLang="en-US" sz="3000" dirty="0" smtClean="0">
                <a:latin typeface="Adobe 楷体 Std R"/>
                <a:ea typeface="Adobe 楷体 Std R"/>
                <a:cs typeface="Adobe 楷体 Std R"/>
              </a:rPr>
              <a:t>也就是断点</a:t>
            </a:r>
            <a:endParaRPr lang="en-US" altLang="zh-CN" sz="30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lang="zh-CN" altLang="en-US" sz="3000" dirty="0">
                <a:latin typeface="Adobe 楷体 Std R"/>
                <a:ea typeface="Adobe 楷体 Std R"/>
                <a:cs typeface="Adobe 楷体 Std R"/>
              </a:rPr>
              <a:t>这里说的断</a:t>
            </a:r>
            <a:r>
              <a:rPr lang="zh-CN" altLang="en-US" sz="3000" dirty="0" smtClean="0">
                <a:latin typeface="Adobe 楷体 Std R"/>
                <a:ea typeface="Adobe 楷体 Std R"/>
                <a:cs typeface="Adobe 楷体 Std R"/>
              </a:rPr>
              <a:t>点不是传统意义</a:t>
            </a:r>
            <a:r>
              <a:rPr lang="zh-CN" altLang="en-US" sz="3000" dirty="0">
                <a:latin typeface="Adobe 楷体 Std R"/>
                <a:ea typeface="Adobe 楷体 Std R"/>
                <a:cs typeface="Adobe 楷体 Std R"/>
              </a:rPr>
              <a:t>的调试断点，而是一些常用的标准宽度</a:t>
            </a:r>
            <a:r>
              <a:rPr lang="en-US" altLang="zh-CN" sz="3000" dirty="0" smtClean="0">
                <a:latin typeface="Adobe 楷体 Std R"/>
                <a:ea typeface="Adobe 楷体 Std R"/>
                <a:cs typeface="Adobe 楷体 Std R"/>
              </a:rPr>
              <a:t>:</a:t>
            </a:r>
          </a:p>
          <a:p>
            <a:pPr marL="0" indent="0">
              <a:buNone/>
            </a:pPr>
            <a:r>
              <a:rPr lang="en-US" altLang="zh-TW" sz="2600" dirty="0">
                <a:latin typeface="Adobe 楷体 Std R"/>
                <a:ea typeface="Adobe 楷体 Std R"/>
                <a:cs typeface="Adobe 楷体 Std R"/>
              </a:rPr>
              <a:t>320px(iPhone</a:t>
            </a:r>
            <a:r>
              <a:rPr lang="zh-TW" altLang="en-US" sz="2600" dirty="0">
                <a:latin typeface="Adobe 楷体 Std R"/>
                <a:ea typeface="Adobe 楷体 Std R"/>
                <a:cs typeface="Adobe 楷体 Std R"/>
              </a:rPr>
              <a:t>和其他一些设备</a:t>
            </a:r>
            <a:r>
              <a:rPr lang="en-US" altLang="zh-TW" sz="2600" dirty="0">
                <a:latin typeface="Adobe 楷体 Std R"/>
                <a:ea typeface="Adobe 楷体 Std R"/>
                <a:cs typeface="Adobe 楷体 Std R"/>
              </a:rPr>
              <a:t>)</a:t>
            </a:r>
            <a:br>
              <a:rPr lang="en-US" altLang="zh-TW" sz="26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TW" sz="2600" dirty="0">
                <a:latin typeface="Adobe 楷体 Std R"/>
                <a:ea typeface="Adobe 楷体 Std R"/>
                <a:cs typeface="Adobe 楷体 Std R"/>
              </a:rPr>
              <a:t>769px(iPad)</a:t>
            </a:r>
            <a:br>
              <a:rPr lang="en-US" altLang="zh-TW" sz="2600" dirty="0">
                <a:latin typeface="Adobe 楷体 Std R"/>
                <a:ea typeface="Adobe 楷体 Std R"/>
                <a:cs typeface="Adobe 楷体 Std R"/>
              </a:rPr>
            </a:br>
            <a:r>
              <a:rPr lang="en-US" altLang="zh-TW" sz="2600" dirty="0" smtClean="0">
                <a:latin typeface="Adobe 楷体 Std R"/>
                <a:ea typeface="Adobe 楷体 Std R"/>
                <a:cs typeface="Adobe 楷体 Std R"/>
              </a:rPr>
              <a:t>1024</a:t>
            </a:r>
          </a:p>
          <a:p>
            <a:pPr marL="0" indent="0">
              <a:buNone/>
            </a:pPr>
            <a:r>
              <a:rPr lang="zh-CN" altLang="en-US" sz="2600" dirty="0">
                <a:latin typeface="Adobe 楷体 Std R"/>
                <a:ea typeface="Adobe 楷体 Std R"/>
                <a:cs typeface="Adobe 楷体 Std R"/>
              </a:rPr>
              <a:t>确定断点的一个原则是追随内容。让设计稿，内容来确定你的断点</a:t>
            </a:r>
            <a:endParaRPr kumimoji="1" lang="zh-CN" altLang="en-US" sz="26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1534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9148"/>
            <a:ext cx="8229600" cy="1143000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规则四</a:t>
            </a:r>
            <a:r>
              <a:rPr kumimoji="1" lang="en-US" altLang="zh-CN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图片的自适应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除了布局和文本，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"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自适应网页设计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"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还必须实现图片的自动缩放。</a:t>
            </a:r>
            <a:endParaRPr lang="en-US" altLang="zh-CN" sz="28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利用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max-width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属性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(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如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:max-width:100%)</a:t>
            </a:r>
          </a:p>
          <a:p>
            <a:pPr marL="0" indent="0">
              <a:buNone/>
            </a:pP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带宽是手机终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端的硬伤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,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请求的图片还是</a:t>
            </a: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PC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上的大图；文件体积大，消耗流量多，请求延时长，因此导致的问题也是不可估量的</a:t>
            </a:r>
            <a:endParaRPr lang="en-US" altLang="zh-CN" sz="28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最好还是根据不同大小的屏幕，加载不同分辨率的图片</a:t>
            </a:r>
            <a:r>
              <a:rPr lang="zh-CN" altLang="en-US" sz="2000" dirty="0" smtClean="0">
                <a:latin typeface="Adobe 楷体 Std R"/>
                <a:ea typeface="Adobe 楷体 Std R"/>
                <a:cs typeface="Adobe 楷体 Std R"/>
              </a:rPr>
              <a:t/>
            </a:r>
            <a:br>
              <a:rPr lang="zh-CN" altLang="en-US" sz="2000" dirty="0" smtClean="0">
                <a:latin typeface="Adobe 楷体 Std R"/>
                <a:ea typeface="Adobe 楷体 Std R"/>
                <a:cs typeface="Adobe 楷体 Std R"/>
              </a:rPr>
            </a:br>
            <a:endParaRPr kumimoji="1" lang="zh-CN" altLang="en-US" sz="20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6228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  <p:pic>
        <p:nvPicPr>
          <p:cNvPr id="6" name="图片 5" descr="QQ20151128-1@2x 下午12.28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7424" y="0"/>
            <a:ext cx="4121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7589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22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1500" y="762000"/>
            <a:ext cx="8001000" cy="4572000"/>
          </a:xfrm>
          <a:prstGeom prst="rect">
            <a:avLst/>
          </a:prstGeom>
        </p:spPr>
      </p:pic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3188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20151128-2@2x 下午12.28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857" y="0"/>
            <a:ext cx="7448689" cy="6858000"/>
          </a:xfrm>
          <a:prstGeom prst="rect">
            <a:avLst/>
          </a:prstGeom>
        </p:spPr>
      </p:pic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83699" y="5826607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2595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95920"/>
            <a:ext cx="8229600" cy="1143000"/>
          </a:xfrm>
        </p:spPr>
        <p:txBody>
          <a:bodyPr>
            <a:noAutofit/>
          </a:bodyPr>
          <a:lstStyle/>
          <a:p>
            <a:r>
              <a:rPr kumimoji="1" lang="zh-CN" altLang="en-US" sz="72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实战部分</a:t>
            </a:r>
            <a:endParaRPr kumimoji="1" lang="zh-CN" altLang="en-US" sz="7200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83699" y="5826607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686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课程简介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2010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年，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Ethan Marcotte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提出了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"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自适应网页设计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"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（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Responsive Web Design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）这个名词，指可以自动识别屏幕宽度、并做出相应调整的网页设计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.</a:t>
            </a:r>
          </a:p>
          <a:p>
            <a:pPr marL="0" indent="0">
              <a:buNone/>
            </a:pP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响应式</a:t>
            </a: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Web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设计不仅仅是关于屏幕分辨率自适应以及自动缩放的图片等等，它更像是一种对于设计的全新思维模式；我们应当向下兼容、移动优先。</a:t>
            </a:r>
            <a:endParaRPr kumimoji="1" lang="zh-CN" altLang="en-US" sz="28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971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页面实施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首先我们应该遵循移动优先原则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，交互</a:t>
            </a: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&amp;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设计应以移动端为主，</a:t>
            </a:r>
            <a:r>
              <a:rPr lang="en-US" altLang="zh-CN" sz="2800" dirty="0">
                <a:latin typeface="Adobe 楷体 Std R"/>
                <a:ea typeface="Adobe 楷体 Std R"/>
                <a:cs typeface="Adobe 楷体 Std R"/>
              </a:rPr>
              <a:t>PC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则作为移动端的一个扩展；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一个页面需要兼容不同终端，那么有两个关键点是我们需要去做到响应式的：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/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响应式布局</a:t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>响应式内容（图片、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多媒体等）</a:t>
            </a:r>
            <a:r>
              <a:rPr lang="zh-CN" altLang="en-US" sz="2800" dirty="0">
                <a:latin typeface="Adobe 楷体 Std R"/>
                <a:ea typeface="Adobe 楷体 Std R"/>
                <a:cs typeface="Adobe 楷体 Std R"/>
              </a:rPr>
              <a:t/>
            </a:r>
            <a:br>
              <a:rPr lang="zh-CN" altLang="en-US" sz="2800" dirty="0">
                <a:latin typeface="Adobe 楷体 Std R"/>
                <a:ea typeface="Adobe 楷体 Std R"/>
                <a:cs typeface="Adobe 楷体 Std R"/>
              </a:rPr>
            </a:br>
            <a:endParaRPr kumimoji="1" lang="zh-CN" altLang="en-US" sz="28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834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规则一</a:t>
            </a:r>
            <a:r>
              <a:rPr lang="en-US" altLang="zh-CN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允许网页宽度自动调整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视窗 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viewport</a:t>
            </a:r>
            <a:b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</a:b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简单的理解，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viewport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是严格等于浏览器的窗口。在桌面浏览器中，</a:t>
            </a:r>
            <a:r>
              <a:rPr lang="en-US" altLang="zh-CN" sz="2800" dirty="0" smtClean="0">
                <a:latin typeface="Adobe 楷体 Std R"/>
                <a:ea typeface="Adobe 楷体 Std R"/>
                <a:cs typeface="Adobe 楷体 Std R"/>
              </a:rPr>
              <a:t>viewport</a:t>
            </a:r>
            <a:r>
              <a:rPr lang="zh-CN" altLang="en-US" sz="2800" dirty="0" smtClean="0">
                <a:latin typeface="Adobe 楷体 Std R"/>
                <a:ea typeface="Adobe 楷体 Std R"/>
                <a:cs typeface="Adobe 楷体 Std R"/>
              </a:rPr>
              <a:t>就是浏览器窗口的宽度高度。但在移动端设备上就有点复杂</a:t>
            </a:r>
            <a:r>
              <a:rPr lang="zh-CN" altLang="en-US" dirty="0" smtClean="0">
                <a:latin typeface="Adobe 楷体 Std R"/>
                <a:ea typeface="Adobe 楷体 Std R"/>
                <a:cs typeface="Adobe 楷体 Std R"/>
              </a:rPr>
              <a:t>。</a:t>
            </a:r>
            <a:endParaRPr kumimoji="1" lang="zh-CN" altLang="en-US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5573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8913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sz="54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viewport</a:t>
            </a:r>
            <a:endParaRPr kumimoji="1" lang="zh-CN" altLang="en-US" sz="5400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546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800" dirty="0" smtClean="0">
                <a:latin typeface="Adobe 楷体 Std R"/>
                <a:ea typeface="Adobe 楷体 Std R"/>
                <a:cs typeface="Adobe 楷体 Std R"/>
              </a:rPr>
              <a:t>移动端的</a:t>
            </a:r>
            <a:r>
              <a:rPr lang="en-US" altLang="zh-TW" sz="2800" dirty="0" smtClean="0">
                <a:latin typeface="Adobe 楷体 Std R"/>
                <a:ea typeface="Adobe 楷体 Std R"/>
                <a:cs typeface="Adobe 楷体 Std R"/>
              </a:rPr>
              <a:t>viewport</a:t>
            </a:r>
            <a:r>
              <a:rPr lang="zh-TW" altLang="en-US" sz="2800" dirty="0" smtClean="0">
                <a:latin typeface="Adobe 楷体 Std R"/>
                <a:ea typeface="Adobe 楷体 Std R"/>
                <a:cs typeface="Adobe 楷体 Std R"/>
              </a:rPr>
              <a:t>太窄，为了能更好为</a:t>
            </a:r>
            <a:r>
              <a:rPr lang="en-US" altLang="zh-TW" sz="2800" dirty="0" smtClean="0">
                <a:latin typeface="Adobe 楷体 Std R"/>
                <a:ea typeface="Adobe 楷体 Std R"/>
                <a:cs typeface="Adobe 楷体 Std R"/>
              </a:rPr>
              <a:t>CSS</a:t>
            </a:r>
            <a:r>
              <a:rPr lang="zh-TW" altLang="en-US" sz="2800" dirty="0" smtClean="0">
                <a:latin typeface="Adobe 楷体 Std R"/>
                <a:ea typeface="Adobe 楷体 Std R"/>
                <a:cs typeface="Adobe 楷体 Std R"/>
              </a:rPr>
              <a:t>布局服务，所以提供了两个</a:t>
            </a:r>
            <a:r>
              <a:rPr lang="en-US" altLang="zh-TW" sz="2800" dirty="0" smtClean="0">
                <a:latin typeface="Adobe 楷体 Std R"/>
                <a:ea typeface="Adobe 楷体 Std R"/>
                <a:cs typeface="Adobe 楷体 Std R"/>
              </a:rPr>
              <a:t>viewport:</a:t>
            </a:r>
            <a:r>
              <a:rPr lang="zh-TW" altLang="en-US" sz="2800" dirty="0" smtClean="0">
                <a:latin typeface="Adobe 楷体 Std R"/>
                <a:ea typeface="Adobe 楷体 Std R"/>
                <a:cs typeface="Adobe 楷体 Std R"/>
              </a:rPr>
              <a:t>虚拟的</a:t>
            </a:r>
            <a:r>
              <a:rPr lang="en-US" altLang="zh-TW" sz="2800" dirty="0" smtClean="0">
                <a:latin typeface="Adobe 楷体 Std R"/>
                <a:ea typeface="Adobe 楷体 Std R"/>
                <a:cs typeface="Adobe 楷体 Std R"/>
              </a:rPr>
              <a:t>visualviewport</a:t>
            </a:r>
            <a:r>
              <a:rPr lang="zh-TW" altLang="en-US" sz="2800" dirty="0" smtClean="0">
                <a:latin typeface="Adobe 楷体 Std R"/>
                <a:ea typeface="Adobe 楷体 Std R"/>
                <a:cs typeface="Adobe 楷体 Std R"/>
              </a:rPr>
              <a:t>和布局的</a:t>
            </a:r>
            <a:r>
              <a:rPr lang="en-US" altLang="zh-TW" sz="2800" dirty="0" smtClean="0">
                <a:latin typeface="Adobe 楷体 Std R"/>
                <a:ea typeface="Adobe 楷体 Std R"/>
                <a:cs typeface="Adobe 楷体 Std R"/>
              </a:rPr>
              <a:t>layoutviewport</a:t>
            </a:r>
            <a:r>
              <a:rPr lang="zh-TW" altLang="en-US" sz="2800" dirty="0" smtClean="0">
                <a:latin typeface="Adobe 楷体 Std R"/>
                <a:ea typeface="Adobe 楷体 Std R"/>
                <a:cs typeface="Adobe 楷体 Std R"/>
              </a:rPr>
              <a:t>。</a:t>
            </a:r>
            <a:endParaRPr lang="en-US" altLang="zh-TW" sz="2800" dirty="0" smtClean="0">
              <a:latin typeface="Adobe 楷体 Std R"/>
              <a:ea typeface="Adobe 楷体 Std R"/>
              <a:cs typeface="Adobe 楷体 Std R"/>
            </a:endParaRPr>
          </a:p>
          <a:p>
            <a:pPr marL="0" indent="0">
              <a:buNone/>
            </a:pP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在布局时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,html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的宽度继承于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layoutviewport</a:t>
            </a:r>
          </a:p>
          <a:p>
            <a:pPr marL="0" indent="0">
              <a:buNone/>
            </a:pP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每个浏览器上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layoutviewport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都不一样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,</a:t>
            </a:r>
          </a:p>
          <a:p>
            <a:pPr marL="0" indent="0">
              <a:buNone/>
            </a:pPr>
            <a:r>
              <a:rPr kumimoji="1" lang="zh-CN" altLang="zh-CN" sz="2800" dirty="0" smtClean="0">
                <a:latin typeface="Adobe 楷体 Std R"/>
                <a:ea typeface="Adobe 楷体 Std R"/>
                <a:cs typeface="Adobe 楷体 Std R"/>
              </a:rPr>
              <a:t>i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phone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上的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safari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 使用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980px,</a:t>
            </a:r>
          </a:p>
          <a:p>
            <a:pPr marL="0" indent="0">
              <a:buNone/>
            </a:pP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opera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 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850px,</a:t>
            </a:r>
          </a:p>
          <a:p>
            <a:pPr marL="0" indent="0">
              <a:buNone/>
            </a:pP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安卓的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webikit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内核是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800px,</a:t>
            </a:r>
          </a:p>
          <a:p>
            <a:pPr marL="0" indent="0">
              <a:buNone/>
            </a:pP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ie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 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974px</a:t>
            </a:r>
          </a:p>
          <a:p>
            <a:pPr marL="0" indent="0">
              <a:buNone/>
            </a:pP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标准的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layoutviewport</a:t>
            </a:r>
            <a:r>
              <a:rPr kumimoji="1" lang="zh-CN" altLang="en-US" sz="2800" dirty="0" smtClean="0">
                <a:latin typeface="Adobe 楷体 Std R"/>
                <a:ea typeface="Adobe 楷体 Std R"/>
                <a:cs typeface="Adobe 楷体 Std R"/>
              </a:rPr>
              <a:t>值是</a:t>
            </a:r>
            <a:r>
              <a:rPr kumimoji="1" lang="en-US" altLang="zh-CN" sz="2800" dirty="0" smtClean="0">
                <a:latin typeface="Adobe 楷体 Std R"/>
                <a:ea typeface="Adobe 楷体 Std R"/>
                <a:cs typeface="Adobe 楷体 Std R"/>
              </a:rPr>
              <a:t>980px</a:t>
            </a:r>
            <a:endParaRPr kumimoji="1" lang="zh-CN" altLang="en-US" sz="2800" dirty="0"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6" name="图片 5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7968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41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54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layoutviewport</a:t>
            </a:r>
            <a:endParaRPr kumimoji="1" lang="zh-CN" altLang="en-US" sz="5400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10" name="图片 9" descr="viewport-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0100" y="1371600"/>
            <a:ext cx="4991100" cy="4102100"/>
          </a:xfrm>
          <a:prstGeom prst="rect">
            <a:avLst/>
          </a:prstGeom>
        </p:spPr>
      </p:pic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7020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v</a:t>
            </a:r>
            <a:r>
              <a:rPr lang="en-US" altLang="zh-TW" sz="5400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isualviewport</a:t>
            </a:r>
            <a:endParaRPr kumimoji="1" lang="zh-CN" altLang="en-US" sz="5400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viewport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46325" y="1306513"/>
            <a:ext cx="3908425" cy="5380564"/>
          </a:xfrm>
          <a:prstGeom prst="rect">
            <a:avLst/>
          </a:prstGeom>
        </p:spPr>
      </p:pic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70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其实我们想</a:t>
            </a:r>
            <a:r>
              <a:rPr kumimoji="1" lang="zh-CN" altLang="en-US" dirty="0" smtClean="0">
                <a:solidFill>
                  <a:srgbClr val="FF0000"/>
                </a:solidFill>
                <a:latin typeface="Adobe 楷体 Std R"/>
                <a:ea typeface="Adobe 楷体 Std R"/>
                <a:cs typeface="Adobe 楷体 Std R"/>
              </a:rPr>
              <a:t>这样的</a:t>
            </a:r>
            <a:endParaRPr kumimoji="1" lang="zh-CN" altLang="en-US" dirty="0">
              <a:solidFill>
                <a:srgbClr val="FF0000"/>
              </a:solidFill>
              <a:latin typeface="Adobe 楷体 Std R"/>
              <a:ea typeface="Adobe 楷体 Std R"/>
              <a:cs typeface="Adobe 楷体 Std R"/>
            </a:endParaRPr>
          </a:p>
        </p:txBody>
      </p:sp>
      <p:pic>
        <p:nvPicPr>
          <p:cNvPr id="4" name="图片 3" descr="viewport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0375" y="1417638"/>
            <a:ext cx="2908300" cy="5092700"/>
          </a:xfrm>
          <a:prstGeom prst="rect">
            <a:avLst/>
          </a:prstGeom>
        </p:spPr>
      </p:pic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4925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652</Words>
  <Application>Microsoft Office PowerPoint</Application>
  <PresentationFormat>全屏显示(4:3)</PresentationFormat>
  <Paragraphs>68</Paragraphs>
  <Slides>21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Responsive Web</vt:lpstr>
      <vt:lpstr>幻灯片 2</vt:lpstr>
      <vt:lpstr>课程简介</vt:lpstr>
      <vt:lpstr>页面实施</vt:lpstr>
      <vt:lpstr>规则一.允许网页宽度自动调整</vt:lpstr>
      <vt:lpstr>viewport</vt:lpstr>
      <vt:lpstr>layoutviewport</vt:lpstr>
      <vt:lpstr>visualviewport</vt:lpstr>
      <vt:lpstr>其实我们想这样的</vt:lpstr>
      <vt:lpstr>viewport语法</vt:lpstr>
      <vt:lpstr>规则二.页面布局不使用绝对宽度</vt:lpstr>
      <vt:lpstr>规则三.引用媒体查询(@media)的使用</vt:lpstr>
      <vt:lpstr>设备类型</vt:lpstr>
      <vt:lpstr>设备特性</vt:lpstr>
      <vt:lpstr>媒体查询的使用</vt:lpstr>
      <vt:lpstr>媒体查询的使用</vt:lpstr>
      <vt:lpstr>媒体查询的总结</vt:lpstr>
      <vt:lpstr>规则四.图片的自适应</vt:lpstr>
      <vt:lpstr>幻灯片 19</vt:lpstr>
      <vt:lpstr>幻灯片 20</vt:lpstr>
      <vt:lpstr>实战部分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Administrator</cp:lastModifiedBy>
  <cp:revision>38</cp:revision>
  <dcterms:created xsi:type="dcterms:W3CDTF">2015-11-24T05:22:10Z</dcterms:created>
  <dcterms:modified xsi:type="dcterms:W3CDTF">2016-05-14T00:03:43Z</dcterms:modified>
</cp:coreProperties>
</file>