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2" r:id="rId3"/>
    <p:sldId id="257" r:id="rId4"/>
    <p:sldId id="265" r:id="rId5"/>
    <p:sldId id="264" r:id="rId6"/>
    <p:sldId id="261" r:id="rId7"/>
    <p:sldId id="266" r:id="rId8"/>
    <p:sldId id="263" r:id="rId9"/>
    <p:sldId id="26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68"/>
  </p:normalViewPr>
  <p:slideViewPr>
    <p:cSldViewPr snapToGrid="0">
      <p:cViewPr varScale="1">
        <p:scale>
          <a:sx n="127" d="100"/>
          <a:sy n="127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086B31-C0D3-4A13-925B-C8D7CDEB34E7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A74B34D-B2E4-466E-BF32-7B653D5A3761}">
      <dgm:prSet/>
      <dgm:spPr/>
      <dgm:t>
        <a:bodyPr/>
        <a:lstStyle/>
        <a:p>
          <a:r>
            <a:rPr lang="en-US" b="1"/>
            <a:t>Metric suite (all deterministic, no LLM)</a:t>
          </a:r>
          <a:endParaRPr lang="en-US"/>
        </a:p>
      </dgm:t>
    </dgm:pt>
    <dgm:pt modelId="{B7F3FE64-38D9-497A-B553-A98AF328081D}" type="parTrans" cxnId="{4BAAEF29-E7C6-4CE5-A563-0C89D30BE1AC}">
      <dgm:prSet/>
      <dgm:spPr/>
      <dgm:t>
        <a:bodyPr/>
        <a:lstStyle/>
        <a:p>
          <a:endParaRPr lang="en-US"/>
        </a:p>
      </dgm:t>
    </dgm:pt>
    <dgm:pt modelId="{B407A714-4D40-4472-86C9-F8D974C95E76}" type="sibTrans" cxnId="{4BAAEF29-E7C6-4CE5-A563-0C89D30BE1AC}">
      <dgm:prSet/>
      <dgm:spPr/>
      <dgm:t>
        <a:bodyPr/>
        <a:lstStyle/>
        <a:p>
          <a:endParaRPr lang="en-US"/>
        </a:p>
      </dgm:t>
    </dgm:pt>
    <dgm:pt modelId="{4245C41D-7F35-46EB-BFD4-934BFC28A264}">
      <dgm:prSet/>
      <dgm:spPr/>
      <dgm:t>
        <a:bodyPr/>
        <a:lstStyle/>
        <a:p>
          <a:r>
            <a:rPr lang="en-US" b="1"/>
            <a:t>Content Fidelity</a:t>
          </a:r>
          <a:r>
            <a:rPr lang="en-US"/>
            <a:t> – token Precision/Recall/F1, BLEU-4, Smith-Waterman local alignment </a:t>
          </a:r>
        </a:p>
      </dgm:t>
    </dgm:pt>
    <dgm:pt modelId="{4E6F1B19-56F4-4BC4-A525-A921D255494F}" type="parTrans" cxnId="{9D7122CD-65DA-4C00-BE48-8E4FBA6265BE}">
      <dgm:prSet/>
      <dgm:spPr/>
      <dgm:t>
        <a:bodyPr/>
        <a:lstStyle/>
        <a:p>
          <a:endParaRPr lang="en-US"/>
        </a:p>
      </dgm:t>
    </dgm:pt>
    <dgm:pt modelId="{C41C3F94-1FC2-4F97-987A-DEBB5FAC3281}" type="sibTrans" cxnId="{9D7122CD-65DA-4C00-BE48-8E4FBA6265BE}">
      <dgm:prSet/>
      <dgm:spPr/>
      <dgm:t>
        <a:bodyPr/>
        <a:lstStyle/>
        <a:p>
          <a:endParaRPr lang="en-US"/>
        </a:p>
      </dgm:t>
    </dgm:pt>
    <dgm:pt modelId="{95A15E97-45E5-4016-AC6D-74C32F2326EB}">
      <dgm:prSet/>
      <dgm:spPr/>
      <dgm:t>
        <a:bodyPr/>
        <a:lstStyle/>
        <a:p>
          <a:r>
            <a:rPr lang="en-US" b="1"/>
            <a:t>Chunk Coherence</a:t>
          </a:r>
          <a:r>
            <a:rPr lang="en-US"/>
            <a:t> – % chunks ending at sentence boundaries, % sentences split, length stats </a:t>
          </a:r>
        </a:p>
      </dgm:t>
    </dgm:pt>
    <dgm:pt modelId="{4F033791-1107-42E4-BC54-64787A382F29}" type="parTrans" cxnId="{56237AAF-BF04-4EFA-915D-AB387CF939E7}">
      <dgm:prSet/>
      <dgm:spPr/>
      <dgm:t>
        <a:bodyPr/>
        <a:lstStyle/>
        <a:p>
          <a:endParaRPr lang="en-US"/>
        </a:p>
      </dgm:t>
    </dgm:pt>
    <dgm:pt modelId="{AA6D56BF-AE43-4330-9DB3-B7CC66BADD6C}" type="sibTrans" cxnId="{56237AAF-BF04-4EFA-915D-AB387CF939E7}">
      <dgm:prSet/>
      <dgm:spPr/>
      <dgm:t>
        <a:bodyPr/>
        <a:lstStyle/>
        <a:p>
          <a:endParaRPr lang="en-US"/>
        </a:p>
      </dgm:t>
    </dgm:pt>
    <dgm:pt modelId="{7759065B-81C6-4C4D-B4AB-1846CF34F564}">
      <dgm:prSet/>
      <dgm:spPr/>
      <dgm:t>
        <a:bodyPr/>
        <a:lstStyle/>
        <a:p>
          <a:r>
            <a:rPr lang="en-US" b="1"/>
            <a:t>Structural Preservation</a:t>
          </a:r>
          <a:r>
            <a:rPr lang="en-US"/>
            <a:t> – headings captured, tables, figures counts &amp; match rate </a:t>
          </a:r>
        </a:p>
      </dgm:t>
    </dgm:pt>
    <dgm:pt modelId="{3ED61A7A-A0FB-45D9-BF50-7BBE002D475D}" type="parTrans" cxnId="{CA81AC18-F37A-4C12-BFE0-992315AF2C90}">
      <dgm:prSet/>
      <dgm:spPr/>
      <dgm:t>
        <a:bodyPr/>
        <a:lstStyle/>
        <a:p>
          <a:endParaRPr lang="en-US"/>
        </a:p>
      </dgm:t>
    </dgm:pt>
    <dgm:pt modelId="{BCF338EC-732E-4C21-9D2F-F1BE95A1468B}" type="sibTrans" cxnId="{CA81AC18-F37A-4C12-BFE0-992315AF2C90}">
      <dgm:prSet/>
      <dgm:spPr/>
      <dgm:t>
        <a:bodyPr/>
        <a:lstStyle/>
        <a:p>
          <a:endParaRPr lang="en-US"/>
        </a:p>
      </dgm:t>
    </dgm:pt>
    <dgm:pt modelId="{804DF44D-9469-4E34-A9F5-66AC9C618C52}">
      <dgm:prSet/>
      <dgm:spPr/>
      <dgm:t>
        <a:bodyPr/>
        <a:lstStyle/>
        <a:p>
          <a:r>
            <a:rPr lang="en-US" b="1"/>
            <a:t>Runtime Efficiency</a:t>
          </a:r>
          <a:r>
            <a:rPr lang="en-US"/>
            <a:t> – total s, s/page, pages/s</a:t>
          </a:r>
        </a:p>
      </dgm:t>
    </dgm:pt>
    <dgm:pt modelId="{1EA85A32-4CE4-4D6F-9FE5-1A19F375B6C0}" type="parTrans" cxnId="{9F228631-1F05-4FBF-8F99-F21070E9979D}">
      <dgm:prSet/>
      <dgm:spPr/>
      <dgm:t>
        <a:bodyPr/>
        <a:lstStyle/>
        <a:p>
          <a:endParaRPr lang="en-US"/>
        </a:p>
      </dgm:t>
    </dgm:pt>
    <dgm:pt modelId="{12CECC17-8426-429D-81D3-A1CA8893B0B9}" type="sibTrans" cxnId="{9F228631-1F05-4FBF-8F99-F21070E9979D}">
      <dgm:prSet/>
      <dgm:spPr/>
      <dgm:t>
        <a:bodyPr/>
        <a:lstStyle/>
        <a:p>
          <a:endParaRPr lang="en-US"/>
        </a:p>
      </dgm:t>
    </dgm:pt>
    <dgm:pt modelId="{6BBEE417-B893-D843-AE2E-ABA05204E638}" type="pres">
      <dgm:prSet presAssocID="{03086B31-C0D3-4A13-925B-C8D7CDEB34E7}" presName="vert0" presStyleCnt="0">
        <dgm:presLayoutVars>
          <dgm:dir/>
          <dgm:animOne val="branch"/>
          <dgm:animLvl val="lvl"/>
        </dgm:presLayoutVars>
      </dgm:prSet>
      <dgm:spPr/>
    </dgm:pt>
    <dgm:pt modelId="{DF004683-F0AE-4F41-A54B-F0A28F8BA312}" type="pres">
      <dgm:prSet presAssocID="{DA74B34D-B2E4-466E-BF32-7B653D5A3761}" presName="thickLine" presStyleLbl="alignNode1" presStyleIdx="0" presStyleCnt="5"/>
      <dgm:spPr/>
    </dgm:pt>
    <dgm:pt modelId="{911C3CF9-DEF2-3E4E-B52F-BF2B367C0E8A}" type="pres">
      <dgm:prSet presAssocID="{DA74B34D-B2E4-466E-BF32-7B653D5A3761}" presName="horz1" presStyleCnt="0"/>
      <dgm:spPr/>
    </dgm:pt>
    <dgm:pt modelId="{CAF76E41-3D90-FD48-8E25-ED7273DBBF49}" type="pres">
      <dgm:prSet presAssocID="{DA74B34D-B2E4-466E-BF32-7B653D5A3761}" presName="tx1" presStyleLbl="revTx" presStyleIdx="0" presStyleCnt="5"/>
      <dgm:spPr/>
    </dgm:pt>
    <dgm:pt modelId="{33B2964E-3D14-B843-A01C-637C032655CA}" type="pres">
      <dgm:prSet presAssocID="{DA74B34D-B2E4-466E-BF32-7B653D5A3761}" presName="vert1" presStyleCnt="0"/>
      <dgm:spPr/>
    </dgm:pt>
    <dgm:pt modelId="{CB024684-42FA-F14E-A61A-D351E999FA53}" type="pres">
      <dgm:prSet presAssocID="{4245C41D-7F35-46EB-BFD4-934BFC28A264}" presName="thickLine" presStyleLbl="alignNode1" presStyleIdx="1" presStyleCnt="5"/>
      <dgm:spPr/>
    </dgm:pt>
    <dgm:pt modelId="{7869DD85-9D40-984B-8383-A77A2AB9BA35}" type="pres">
      <dgm:prSet presAssocID="{4245C41D-7F35-46EB-BFD4-934BFC28A264}" presName="horz1" presStyleCnt="0"/>
      <dgm:spPr/>
    </dgm:pt>
    <dgm:pt modelId="{3B1010B1-A978-E448-B973-9D017496A513}" type="pres">
      <dgm:prSet presAssocID="{4245C41D-7F35-46EB-BFD4-934BFC28A264}" presName="tx1" presStyleLbl="revTx" presStyleIdx="1" presStyleCnt="5"/>
      <dgm:spPr/>
    </dgm:pt>
    <dgm:pt modelId="{761BE017-10A0-D141-8B6B-AE874EA5071D}" type="pres">
      <dgm:prSet presAssocID="{4245C41D-7F35-46EB-BFD4-934BFC28A264}" presName="vert1" presStyleCnt="0"/>
      <dgm:spPr/>
    </dgm:pt>
    <dgm:pt modelId="{5C7D32CE-4417-0744-9E0D-723FC5FA2D07}" type="pres">
      <dgm:prSet presAssocID="{95A15E97-45E5-4016-AC6D-74C32F2326EB}" presName="thickLine" presStyleLbl="alignNode1" presStyleIdx="2" presStyleCnt="5"/>
      <dgm:spPr/>
    </dgm:pt>
    <dgm:pt modelId="{0ED96CF7-FB45-414C-8C05-F4C383C81C31}" type="pres">
      <dgm:prSet presAssocID="{95A15E97-45E5-4016-AC6D-74C32F2326EB}" presName="horz1" presStyleCnt="0"/>
      <dgm:spPr/>
    </dgm:pt>
    <dgm:pt modelId="{A010EF8A-3F4B-E349-867D-DCBBE703C960}" type="pres">
      <dgm:prSet presAssocID="{95A15E97-45E5-4016-AC6D-74C32F2326EB}" presName="tx1" presStyleLbl="revTx" presStyleIdx="2" presStyleCnt="5"/>
      <dgm:spPr/>
    </dgm:pt>
    <dgm:pt modelId="{40AD6343-4E8E-2643-979B-435569181A23}" type="pres">
      <dgm:prSet presAssocID="{95A15E97-45E5-4016-AC6D-74C32F2326EB}" presName="vert1" presStyleCnt="0"/>
      <dgm:spPr/>
    </dgm:pt>
    <dgm:pt modelId="{E40121BF-2C49-1340-9E03-D177DC47D407}" type="pres">
      <dgm:prSet presAssocID="{7759065B-81C6-4C4D-B4AB-1846CF34F564}" presName="thickLine" presStyleLbl="alignNode1" presStyleIdx="3" presStyleCnt="5"/>
      <dgm:spPr/>
    </dgm:pt>
    <dgm:pt modelId="{FF176B76-3F1B-4941-9BA0-E0F1ECF0F897}" type="pres">
      <dgm:prSet presAssocID="{7759065B-81C6-4C4D-B4AB-1846CF34F564}" presName="horz1" presStyleCnt="0"/>
      <dgm:spPr/>
    </dgm:pt>
    <dgm:pt modelId="{3D63CC7B-0B3C-C941-B481-760F495AE720}" type="pres">
      <dgm:prSet presAssocID="{7759065B-81C6-4C4D-B4AB-1846CF34F564}" presName="tx1" presStyleLbl="revTx" presStyleIdx="3" presStyleCnt="5"/>
      <dgm:spPr/>
    </dgm:pt>
    <dgm:pt modelId="{F139CA9A-D1C8-264E-B0CF-1883AB65F6DD}" type="pres">
      <dgm:prSet presAssocID="{7759065B-81C6-4C4D-B4AB-1846CF34F564}" presName="vert1" presStyleCnt="0"/>
      <dgm:spPr/>
    </dgm:pt>
    <dgm:pt modelId="{8DE936AF-2F79-824A-9EE0-737DB6F47DD8}" type="pres">
      <dgm:prSet presAssocID="{804DF44D-9469-4E34-A9F5-66AC9C618C52}" presName="thickLine" presStyleLbl="alignNode1" presStyleIdx="4" presStyleCnt="5"/>
      <dgm:spPr/>
    </dgm:pt>
    <dgm:pt modelId="{B85130D3-94BD-9646-A408-95A8069C0197}" type="pres">
      <dgm:prSet presAssocID="{804DF44D-9469-4E34-A9F5-66AC9C618C52}" presName="horz1" presStyleCnt="0"/>
      <dgm:spPr/>
    </dgm:pt>
    <dgm:pt modelId="{EF5BE152-7B3C-6042-AC4B-72F7E3EBE3B9}" type="pres">
      <dgm:prSet presAssocID="{804DF44D-9469-4E34-A9F5-66AC9C618C52}" presName="tx1" presStyleLbl="revTx" presStyleIdx="4" presStyleCnt="5"/>
      <dgm:spPr/>
    </dgm:pt>
    <dgm:pt modelId="{89A8BABB-762D-E040-A609-78E706545500}" type="pres">
      <dgm:prSet presAssocID="{804DF44D-9469-4E34-A9F5-66AC9C618C52}" presName="vert1" presStyleCnt="0"/>
      <dgm:spPr/>
    </dgm:pt>
  </dgm:ptLst>
  <dgm:cxnLst>
    <dgm:cxn modelId="{F7BDBC08-D50D-504A-BE2B-7F9AD0E16969}" type="presOf" srcId="{95A15E97-45E5-4016-AC6D-74C32F2326EB}" destId="{A010EF8A-3F4B-E349-867D-DCBBE703C960}" srcOrd="0" destOrd="0" presId="urn:microsoft.com/office/officeart/2008/layout/LinedList"/>
    <dgm:cxn modelId="{F1E1890D-C0C4-BB4C-B22D-32D6A1B51CA3}" type="presOf" srcId="{DA74B34D-B2E4-466E-BF32-7B653D5A3761}" destId="{CAF76E41-3D90-FD48-8E25-ED7273DBBF49}" srcOrd="0" destOrd="0" presId="urn:microsoft.com/office/officeart/2008/layout/LinedList"/>
    <dgm:cxn modelId="{CA81AC18-F37A-4C12-BFE0-992315AF2C90}" srcId="{03086B31-C0D3-4A13-925B-C8D7CDEB34E7}" destId="{7759065B-81C6-4C4D-B4AB-1846CF34F564}" srcOrd="3" destOrd="0" parTransId="{3ED61A7A-A0FB-45D9-BF50-7BBE002D475D}" sibTransId="{BCF338EC-732E-4C21-9D2F-F1BE95A1468B}"/>
    <dgm:cxn modelId="{4BAAEF29-E7C6-4CE5-A563-0C89D30BE1AC}" srcId="{03086B31-C0D3-4A13-925B-C8D7CDEB34E7}" destId="{DA74B34D-B2E4-466E-BF32-7B653D5A3761}" srcOrd="0" destOrd="0" parTransId="{B7F3FE64-38D9-497A-B553-A98AF328081D}" sibTransId="{B407A714-4D40-4472-86C9-F8D974C95E76}"/>
    <dgm:cxn modelId="{9F228631-1F05-4FBF-8F99-F21070E9979D}" srcId="{03086B31-C0D3-4A13-925B-C8D7CDEB34E7}" destId="{804DF44D-9469-4E34-A9F5-66AC9C618C52}" srcOrd="4" destOrd="0" parTransId="{1EA85A32-4CE4-4D6F-9FE5-1A19F375B6C0}" sibTransId="{12CECC17-8426-429D-81D3-A1CA8893B0B9}"/>
    <dgm:cxn modelId="{3208C455-C709-734A-8175-51D6B53C7025}" type="presOf" srcId="{804DF44D-9469-4E34-A9F5-66AC9C618C52}" destId="{EF5BE152-7B3C-6042-AC4B-72F7E3EBE3B9}" srcOrd="0" destOrd="0" presId="urn:microsoft.com/office/officeart/2008/layout/LinedList"/>
    <dgm:cxn modelId="{8086335F-A586-1A4D-BE4E-732D0DDC3136}" type="presOf" srcId="{03086B31-C0D3-4A13-925B-C8D7CDEB34E7}" destId="{6BBEE417-B893-D843-AE2E-ABA05204E638}" srcOrd="0" destOrd="0" presId="urn:microsoft.com/office/officeart/2008/layout/LinedList"/>
    <dgm:cxn modelId="{5F40AC93-D7E5-794E-BB60-4BC5FF4308D3}" type="presOf" srcId="{7759065B-81C6-4C4D-B4AB-1846CF34F564}" destId="{3D63CC7B-0B3C-C941-B481-760F495AE720}" srcOrd="0" destOrd="0" presId="urn:microsoft.com/office/officeart/2008/layout/LinedList"/>
    <dgm:cxn modelId="{56237AAF-BF04-4EFA-915D-AB387CF939E7}" srcId="{03086B31-C0D3-4A13-925B-C8D7CDEB34E7}" destId="{95A15E97-45E5-4016-AC6D-74C32F2326EB}" srcOrd="2" destOrd="0" parTransId="{4F033791-1107-42E4-BC54-64787A382F29}" sibTransId="{AA6D56BF-AE43-4330-9DB3-B7CC66BADD6C}"/>
    <dgm:cxn modelId="{9D7122CD-65DA-4C00-BE48-8E4FBA6265BE}" srcId="{03086B31-C0D3-4A13-925B-C8D7CDEB34E7}" destId="{4245C41D-7F35-46EB-BFD4-934BFC28A264}" srcOrd="1" destOrd="0" parTransId="{4E6F1B19-56F4-4BC4-A525-A921D255494F}" sibTransId="{C41C3F94-1FC2-4F97-987A-DEBB5FAC3281}"/>
    <dgm:cxn modelId="{BA1663FD-F647-1844-A84D-62BB065EA1CD}" type="presOf" srcId="{4245C41D-7F35-46EB-BFD4-934BFC28A264}" destId="{3B1010B1-A978-E448-B973-9D017496A513}" srcOrd="0" destOrd="0" presId="urn:microsoft.com/office/officeart/2008/layout/LinedList"/>
    <dgm:cxn modelId="{AE3B164A-6882-2042-A138-77BC03C6BFE5}" type="presParOf" srcId="{6BBEE417-B893-D843-AE2E-ABA05204E638}" destId="{DF004683-F0AE-4F41-A54B-F0A28F8BA312}" srcOrd="0" destOrd="0" presId="urn:microsoft.com/office/officeart/2008/layout/LinedList"/>
    <dgm:cxn modelId="{BA8D9F0D-3770-8D4C-A120-855881C7E3A6}" type="presParOf" srcId="{6BBEE417-B893-D843-AE2E-ABA05204E638}" destId="{911C3CF9-DEF2-3E4E-B52F-BF2B367C0E8A}" srcOrd="1" destOrd="0" presId="urn:microsoft.com/office/officeart/2008/layout/LinedList"/>
    <dgm:cxn modelId="{CA62A8C9-4644-874A-94AD-4D2BC25C7607}" type="presParOf" srcId="{911C3CF9-DEF2-3E4E-B52F-BF2B367C0E8A}" destId="{CAF76E41-3D90-FD48-8E25-ED7273DBBF49}" srcOrd="0" destOrd="0" presId="urn:microsoft.com/office/officeart/2008/layout/LinedList"/>
    <dgm:cxn modelId="{55AD8CAF-ACD3-844E-9E8D-7C1012935607}" type="presParOf" srcId="{911C3CF9-DEF2-3E4E-B52F-BF2B367C0E8A}" destId="{33B2964E-3D14-B843-A01C-637C032655CA}" srcOrd="1" destOrd="0" presId="urn:microsoft.com/office/officeart/2008/layout/LinedList"/>
    <dgm:cxn modelId="{DFCECA44-B843-7A4A-B7D1-145DBC96EC23}" type="presParOf" srcId="{6BBEE417-B893-D843-AE2E-ABA05204E638}" destId="{CB024684-42FA-F14E-A61A-D351E999FA53}" srcOrd="2" destOrd="0" presId="urn:microsoft.com/office/officeart/2008/layout/LinedList"/>
    <dgm:cxn modelId="{7334F1CD-DF84-B24F-BA49-99C08BAB167E}" type="presParOf" srcId="{6BBEE417-B893-D843-AE2E-ABA05204E638}" destId="{7869DD85-9D40-984B-8383-A77A2AB9BA35}" srcOrd="3" destOrd="0" presId="urn:microsoft.com/office/officeart/2008/layout/LinedList"/>
    <dgm:cxn modelId="{12D230C7-25D5-2541-961A-31081C54BC37}" type="presParOf" srcId="{7869DD85-9D40-984B-8383-A77A2AB9BA35}" destId="{3B1010B1-A978-E448-B973-9D017496A513}" srcOrd="0" destOrd="0" presId="urn:microsoft.com/office/officeart/2008/layout/LinedList"/>
    <dgm:cxn modelId="{CB5392E7-D05C-A94C-BC51-0CB334218F88}" type="presParOf" srcId="{7869DD85-9D40-984B-8383-A77A2AB9BA35}" destId="{761BE017-10A0-D141-8B6B-AE874EA5071D}" srcOrd="1" destOrd="0" presId="urn:microsoft.com/office/officeart/2008/layout/LinedList"/>
    <dgm:cxn modelId="{A22EAD8B-5D90-E644-8AD8-4CE85646E682}" type="presParOf" srcId="{6BBEE417-B893-D843-AE2E-ABA05204E638}" destId="{5C7D32CE-4417-0744-9E0D-723FC5FA2D07}" srcOrd="4" destOrd="0" presId="urn:microsoft.com/office/officeart/2008/layout/LinedList"/>
    <dgm:cxn modelId="{B2F9ACE8-D5F9-3D49-B5D1-1938E430D448}" type="presParOf" srcId="{6BBEE417-B893-D843-AE2E-ABA05204E638}" destId="{0ED96CF7-FB45-414C-8C05-F4C383C81C31}" srcOrd="5" destOrd="0" presId="urn:microsoft.com/office/officeart/2008/layout/LinedList"/>
    <dgm:cxn modelId="{9A1E1F82-0A36-7A4B-999C-B0FB4AAE3097}" type="presParOf" srcId="{0ED96CF7-FB45-414C-8C05-F4C383C81C31}" destId="{A010EF8A-3F4B-E349-867D-DCBBE703C960}" srcOrd="0" destOrd="0" presId="urn:microsoft.com/office/officeart/2008/layout/LinedList"/>
    <dgm:cxn modelId="{A23DA894-AA26-AC42-8374-5B033B170216}" type="presParOf" srcId="{0ED96CF7-FB45-414C-8C05-F4C383C81C31}" destId="{40AD6343-4E8E-2643-979B-435569181A23}" srcOrd="1" destOrd="0" presId="urn:microsoft.com/office/officeart/2008/layout/LinedList"/>
    <dgm:cxn modelId="{F488E7F9-C038-114C-9903-BEB83E4549E6}" type="presParOf" srcId="{6BBEE417-B893-D843-AE2E-ABA05204E638}" destId="{E40121BF-2C49-1340-9E03-D177DC47D407}" srcOrd="6" destOrd="0" presId="urn:microsoft.com/office/officeart/2008/layout/LinedList"/>
    <dgm:cxn modelId="{42FD6D5F-81B5-8F40-9583-4642C151A3EA}" type="presParOf" srcId="{6BBEE417-B893-D843-AE2E-ABA05204E638}" destId="{FF176B76-3F1B-4941-9BA0-E0F1ECF0F897}" srcOrd="7" destOrd="0" presId="urn:microsoft.com/office/officeart/2008/layout/LinedList"/>
    <dgm:cxn modelId="{5B67B737-6FB4-FF42-B55C-EE4BD6B5C31D}" type="presParOf" srcId="{FF176B76-3F1B-4941-9BA0-E0F1ECF0F897}" destId="{3D63CC7B-0B3C-C941-B481-760F495AE720}" srcOrd="0" destOrd="0" presId="urn:microsoft.com/office/officeart/2008/layout/LinedList"/>
    <dgm:cxn modelId="{528A487C-BB03-2748-AEE8-9C93BF0EBA33}" type="presParOf" srcId="{FF176B76-3F1B-4941-9BA0-E0F1ECF0F897}" destId="{F139CA9A-D1C8-264E-B0CF-1883AB65F6DD}" srcOrd="1" destOrd="0" presId="urn:microsoft.com/office/officeart/2008/layout/LinedList"/>
    <dgm:cxn modelId="{626DD2E7-A9BE-E84A-97E4-77AD23794828}" type="presParOf" srcId="{6BBEE417-B893-D843-AE2E-ABA05204E638}" destId="{8DE936AF-2F79-824A-9EE0-737DB6F47DD8}" srcOrd="8" destOrd="0" presId="urn:microsoft.com/office/officeart/2008/layout/LinedList"/>
    <dgm:cxn modelId="{F1858492-9160-AD48-A67C-28FF70ABDCB8}" type="presParOf" srcId="{6BBEE417-B893-D843-AE2E-ABA05204E638}" destId="{B85130D3-94BD-9646-A408-95A8069C0197}" srcOrd="9" destOrd="0" presId="urn:microsoft.com/office/officeart/2008/layout/LinedList"/>
    <dgm:cxn modelId="{A03656BD-0E75-4443-B24B-1D3FD6AC8DD4}" type="presParOf" srcId="{B85130D3-94BD-9646-A408-95A8069C0197}" destId="{EF5BE152-7B3C-6042-AC4B-72F7E3EBE3B9}" srcOrd="0" destOrd="0" presId="urn:microsoft.com/office/officeart/2008/layout/LinedList"/>
    <dgm:cxn modelId="{1F7A4B4A-3834-3740-9AC4-D39ABAC02AF2}" type="presParOf" srcId="{B85130D3-94BD-9646-A408-95A8069C0197}" destId="{89A8BABB-762D-E040-A609-78E70654550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C0A46A-18EC-4A6C-BE89-14C9047EFF21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FD64125-4044-40D7-A060-27EC960FBAAA}">
      <dgm:prSet/>
      <dgm:spPr/>
      <dgm:t>
        <a:bodyPr/>
        <a:lstStyle/>
        <a:p>
          <a:r>
            <a:rPr lang="en-US" b="1"/>
            <a:t>Datasets sampled</a:t>
          </a:r>
          <a:endParaRPr lang="en-US"/>
        </a:p>
      </dgm:t>
    </dgm:pt>
    <dgm:pt modelId="{C63593B9-1E40-431E-B27E-16AA5D131C37}" type="parTrans" cxnId="{654D98F5-DB13-4536-B0D1-01E7BCFFA09F}">
      <dgm:prSet/>
      <dgm:spPr/>
      <dgm:t>
        <a:bodyPr/>
        <a:lstStyle/>
        <a:p>
          <a:endParaRPr lang="en-US"/>
        </a:p>
      </dgm:t>
    </dgm:pt>
    <dgm:pt modelId="{924FFAD2-E06E-4161-88D8-6FDBC2C6B1F2}" type="sibTrans" cxnId="{654D98F5-DB13-4536-B0D1-01E7BCFFA09F}">
      <dgm:prSet/>
      <dgm:spPr/>
      <dgm:t>
        <a:bodyPr/>
        <a:lstStyle/>
        <a:p>
          <a:endParaRPr lang="en-US"/>
        </a:p>
      </dgm:t>
    </dgm:pt>
    <dgm:pt modelId="{4520A999-53F7-4264-94AF-1AB8CB99D875}">
      <dgm:prSet/>
      <dgm:spPr/>
      <dgm:t>
        <a:bodyPr/>
        <a:lstStyle/>
        <a:p>
          <a:r>
            <a:rPr lang="en-US"/>
            <a:t>arXiv research papers (two-column, math)</a:t>
          </a:r>
        </a:p>
      </dgm:t>
    </dgm:pt>
    <dgm:pt modelId="{C3461079-C5C7-48F7-82C0-456872D13DE4}" type="parTrans" cxnId="{E6439F56-BAF6-42B8-8E89-BF35AE653D7F}">
      <dgm:prSet/>
      <dgm:spPr/>
      <dgm:t>
        <a:bodyPr/>
        <a:lstStyle/>
        <a:p>
          <a:endParaRPr lang="en-US"/>
        </a:p>
      </dgm:t>
    </dgm:pt>
    <dgm:pt modelId="{220F7B78-837A-4DEE-87A8-6A4EBD36F9C3}" type="sibTrans" cxnId="{E6439F56-BAF6-42B8-8E89-BF35AE653D7F}">
      <dgm:prSet/>
      <dgm:spPr/>
      <dgm:t>
        <a:bodyPr/>
        <a:lstStyle/>
        <a:p>
          <a:endParaRPr lang="en-US"/>
        </a:p>
      </dgm:t>
    </dgm:pt>
    <dgm:pt modelId="{0982685B-22E8-4B80-881E-35CB1C0ED1BB}">
      <dgm:prSet/>
      <dgm:spPr/>
      <dgm:t>
        <a:bodyPr/>
        <a:lstStyle/>
        <a:p>
          <a:r>
            <a:rPr lang="en-US"/>
            <a:t>PubMed Central OA (biomedical, many figures)</a:t>
          </a:r>
        </a:p>
      </dgm:t>
    </dgm:pt>
    <dgm:pt modelId="{9AE4C3B7-C035-4C67-8B25-BFACD265F2D8}" type="parTrans" cxnId="{C1795C37-CA8B-46EF-8C91-37046AF112DA}">
      <dgm:prSet/>
      <dgm:spPr/>
      <dgm:t>
        <a:bodyPr/>
        <a:lstStyle/>
        <a:p>
          <a:endParaRPr lang="en-US"/>
        </a:p>
      </dgm:t>
    </dgm:pt>
    <dgm:pt modelId="{5C610EFE-9660-46D6-831F-33B28CECABE2}" type="sibTrans" cxnId="{C1795C37-CA8B-46EF-8C91-37046AF112DA}">
      <dgm:prSet/>
      <dgm:spPr/>
      <dgm:t>
        <a:bodyPr/>
        <a:lstStyle/>
        <a:p>
          <a:endParaRPr lang="en-US"/>
        </a:p>
      </dgm:t>
    </dgm:pt>
    <dgm:pt modelId="{3F9A73EF-66D9-41CB-9AB1-D310E056F475}">
      <dgm:prSet/>
      <dgm:spPr/>
      <dgm:t>
        <a:bodyPr/>
        <a:lstStyle/>
        <a:p>
          <a:r>
            <a:rPr lang="en-US"/>
            <a:t>Scanned forms &amp; brochures from SafeDocs /</a:t>
          </a:r>
        </a:p>
      </dgm:t>
    </dgm:pt>
    <dgm:pt modelId="{3423B695-A89C-4EBA-B569-4EB2FE703508}" type="parTrans" cxnId="{AB813902-271B-40CE-AA7C-930071AF24D9}">
      <dgm:prSet/>
      <dgm:spPr/>
      <dgm:t>
        <a:bodyPr/>
        <a:lstStyle/>
        <a:p>
          <a:endParaRPr lang="en-US"/>
        </a:p>
      </dgm:t>
    </dgm:pt>
    <dgm:pt modelId="{5447E5EE-31D7-4398-B760-BE20F14F1559}" type="sibTrans" cxnId="{AB813902-271B-40CE-AA7C-930071AF24D9}">
      <dgm:prSet/>
      <dgm:spPr/>
      <dgm:t>
        <a:bodyPr/>
        <a:lstStyle/>
        <a:p>
          <a:endParaRPr lang="en-US"/>
        </a:p>
      </dgm:t>
    </dgm:pt>
    <dgm:pt modelId="{D7830EEF-B8E7-4FB7-BE91-02ECF57D794F}">
      <dgm:prSet/>
      <dgm:spPr/>
      <dgm:t>
        <a:bodyPr/>
        <a:lstStyle/>
        <a:p>
          <a:r>
            <a:rPr lang="en-US"/>
            <a:t>Common-Crawl for OCR stress-test</a:t>
          </a:r>
        </a:p>
      </dgm:t>
    </dgm:pt>
    <dgm:pt modelId="{C4C1817A-7CBD-4BF9-A366-B6BA3B217777}" type="parTrans" cxnId="{DF037CE2-6BDE-41C5-97A4-72B268517D54}">
      <dgm:prSet/>
      <dgm:spPr/>
      <dgm:t>
        <a:bodyPr/>
        <a:lstStyle/>
        <a:p>
          <a:endParaRPr lang="en-US"/>
        </a:p>
      </dgm:t>
    </dgm:pt>
    <dgm:pt modelId="{B88F67AA-0514-4A47-8F2C-C04F00A85E7C}" type="sibTrans" cxnId="{DF037CE2-6BDE-41C5-97A4-72B268517D54}">
      <dgm:prSet/>
      <dgm:spPr/>
      <dgm:t>
        <a:bodyPr/>
        <a:lstStyle/>
        <a:p>
          <a:endParaRPr lang="en-US"/>
        </a:p>
      </dgm:t>
    </dgm:pt>
    <dgm:pt modelId="{795EA46C-516B-4D95-AFAF-232F59F4AB1A}">
      <dgm:prSet/>
      <dgm:spPr/>
      <dgm:t>
        <a:bodyPr/>
        <a:lstStyle/>
        <a:p>
          <a:r>
            <a:rPr lang="en-US"/>
            <a:t>PubLayNet / DocBank</a:t>
          </a:r>
        </a:p>
      </dgm:t>
    </dgm:pt>
    <dgm:pt modelId="{447BA573-B6B1-460A-925B-8A0057D34D12}" type="parTrans" cxnId="{E82D5BA3-B5E0-45D8-BA10-EBDEB05DE46B}">
      <dgm:prSet/>
      <dgm:spPr/>
      <dgm:t>
        <a:bodyPr/>
        <a:lstStyle/>
        <a:p>
          <a:endParaRPr lang="en-US"/>
        </a:p>
      </dgm:t>
    </dgm:pt>
    <dgm:pt modelId="{0A9D0B2D-FC12-45B3-B2A2-8D50DF2A2080}" type="sibTrans" cxnId="{E82D5BA3-B5E0-45D8-BA10-EBDEB05DE46B}">
      <dgm:prSet/>
      <dgm:spPr/>
      <dgm:t>
        <a:bodyPr/>
        <a:lstStyle/>
        <a:p>
          <a:endParaRPr lang="en-US"/>
        </a:p>
      </dgm:t>
    </dgm:pt>
    <dgm:pt modelId="{3F1E7F72-4FFF-C044-88E4-515E82D03A44}" type="pres">
      <dgm:prSet presAssocID="{5AC0A46A-18EC-4A6C-BE89-14C9047EFF21}" presName="vert0" presStyleCnt="0">
        <dgm:presLayoutVars>
          <dgm:dir/>
          <dgm:animOne val="branch"/>
          <dgm:animLvl val="lvl"/>
        </dgm:presLayoutVars>
      </dgm:prSet>
      <dgm:spPr/>
    </dgm:pt>
    <dgm:pt modelId="{B749A147-767B-F64D-89D2-288C5E633265}" type="pres">
      <dgm:prSet presAssocID="{1FD64125-4044-40D7-A060-27EC960FBAAA}" presName="thickLine" presStyleLbl="alignNode1" presStyleIdx="0" presStyleCnt="6"/>
      <dgm:spPr/>
    </dgm:pt>
    <dgm:pt modelId="{FC06B40B-42E8-7E4A-BDF8-97AE08599F4C}" type="pres">
      <dgm:prSet presAssocID="{1FD64125-4044-40D7-A060-27EC960FBAAA}" presName="horz1" presStyleCnt="0"/>
      <dgm:spPr/>
    </dgm:pt>
    <dgm:pt modelId="{67E28929-AAD2-EC45-9717-8433E12A8E44}" type="pres">
      <dgm:prSet presAssocID="{1FD64125-4044-40D7-A060-27EC960FBAAA}" presName="tx1" presStyleLbl="revTx" presStyleIdx="0" presStyleCnt="6"/>
      <dgm:spPr/>
    </dgm:pt>
    <dgm:pt modelId="{1BFABC76-720E-0748-9700-BC890FAF288E}" type="pres">
      <dgm:prSet presAssocID="{1FD64125-4044-40D7-A060-27EC960FBAAA}" presName="vert1" presStyleCnt="0"/>
      <dgm:spPr/>
    </dgm:pt>
    <dgm:pt modelId="{A9460883-80BE-C54E-9478-E2CA13F5A160}" type="pres">
      <dgm:prSet presAssocID="{4520A999-53F7-4264-94AF-1AB8CB99D875}" presName="thickLine" presStyleLbl="alignNode1" presStyleIdx="1" presStyleCnt="6"/>
      <dgm:spPr/>
    </dgm:pt>
    <dgm:pt modelId="{C5AD271F-165F-CE4B-BB75-41FA44E8A922}" type="pres">
      <dgm:prSet presAssocID="{4520A999-53F7-4264-94AF-1AB8CB99D875}" presName="horz1" presStyleCnt="0"/>
      <dgm:spPr/>
    </dgm:pt>
    <dgm:pt modelId="{4D661AFE-330C-2C43-ACE7-416A5F442571}" type="pres">
      <dgm:prSet presAssocID="{4520A999-53F7-4264-94AF-1AB8CB99D875}" presName="tx1" presStyleLbl="revTx" presStyleIdx="1" presStyleCnt="6"/>
      <dgm:spPr/>
    </dgm:pt>
    <dgm:pt modelId="{0DFF528D-ACB8-5E4B-98DF-5DBAD9BE2E06}" type="pres">
      <dgm:prSet presAssocID="{4520A999-53F7-4264-94AF-1AB8CB99D875}" presName="vert1" presStyleCnt="0"/>
      <dgm:spPr/>
    </dgm:pt>
    <dgm:pt modelId="{AF3D9A33-AFCB-3147-AEAF-9196E72659DB}" type="pres">
      <dgm:prSet presAssocID="{0982685B-22E8-4B80-881E-35CB1C0ED1BB}" presName="thickLine" presStyleLbl="alignNode1" presStyleIdx="2" presStyleCnt="6"/>
      <dgm:spPr/>
    </dgm:pt>
    <dgm:pt modelId="{52719DB4-CF88-C44B-BAB9-0D99C655D389}" type="pres">
      <dgm:prSet presAssocID="{0982685B-22E8-4B80-881E-35CB1C0ED1BB}" presName="horz1" presStyleCnt="0"/>
      <dgm:spPr/>
    </dgm:pt>
    <dgm:pt modelId="{5A207803-1B52-814C-A7EA-89C3AFD253F0}" type="pres">
      <dgm:prSet presAssocID="{0982685B-22E8-4B80-881E-35CB1C0ED1BB}" presName="tx1" presStyleLbl="revTx" presStyleIdx="2" presStyleCnt="6"/>
      <dgm:spPr/>
    </dgm:pt>
    <dgm:pt modelId="{13EBBC7A-6CF9-574B-A575-609029E671D6}" type="pres">
      <dgm:prSet presAssocID="{0982685B-22E8-4B80-881E-35CB1C0ED1BB}" presName="vert1" presStyleCnt="0"/>
      <dgm:spPr/>
    </dgm:pt>
    <dgm:pt modelId="{CA75026C-928A-0444-951C-E705C9764E72}" type="pres">
      <dgm:prSet presAssocID="{3F9A73EF-66D9-41CB-9AB1-D310E056F475}" presName="thickLine" presStyleLbl="alignNode1" presStyleIdx="3" presStyleCnt="6"/>
      <dgm:spPr/>
    </dgm:pt>
    <dgm:pt modelId="{9AA4D445-53CF-7E48-A87E-BF0ED19DE67F}" type="pres">
      <dgm:prSet presAssocID="{3F9A73EF-66D9-41CB-9AB1-D310E056F475}" presName="horz1" presStyleCnt="0"/>
      <dgm:spPr/>
    </dgm:pt>
    <dgm:pt modelId="{527F4CFB-E3EC-DC4A-82FA-8447E214AFF9}" type="pres">
      <dgm:prSet presAssocID="{3F9A73EF-66D9-41CB-9AB1-D310E056F475}" presName="tx1" presStyleLbl="revTx" presStyleIdx="3" presStyleCnt="6"/>
      <dgm:spPr/>
    </dgm:pt>
    <dgm:pt modelId="{E428C18B-6F48-C344-B2B7-E251CA44F33A}" type="pres">
      <dgm:prSet presAssocID="{3F9A73EF-66D9-41CB-9AB1-D310E056F475}" presName="vert1" presStyleCnt="0"/>
      <dgm:spPr/>
    </dgm:pt>
    <dgm:pt modelId="{F88CEFD3-BC29-5B45-9D05-2E5177A43303}" type="pres">
      <dgm:prSet presAssocID="{D7830EEF-B8E7-4FB7-BE91-02ECF57D794F}" presName="thickLine" presStyleLbl="alignNode1" presStyleIdx="4" presStyleCnt="6"/>
      <dgm:spPr/>
    </dgm:pt>
    <dgm:pt modelId="{1AC2D9F2-3E81-874E-9712-6BD663E067FA}" type="pres">
      <dgm:prSet presAssocID="{D7830EEF-B8E7-4FB7-BE91-02ECF57D794F}" presName="horz1" presStyleCnt="0"/>
      <dgm:spPr/>
    </dgm:pt>
    <dgm:pt modelId="{5F02109B-CAF7-5A40-AB11-9ACA5474EA9E}" type="pres">
      <dgm:prSet presAssocID="{D7830EEF-B8E7-4FB7-BE91-02ECF57D794F}" presName="tx1" presStyleLbl="revTx" presStyleIdx="4" presStyleCnt="6"/>
      <dgm:spPr/>
    </dgm:pt>
    <dgm:pt modelId="{3A071900-4317-8F4C-AFD0-BF609E62C247}" type="pres">
      <dgm:prSet presAssocID="{D7830EEF-B8E7-4FB7-BE91-02ECF57D794F}" presName="vert1" presStyleCnt="0"/>
      <dgm:spPr/>
    </dgm:pt>
    <dgm:pt modelId="{8D3CEA8C-C923-5049-B157-A6D6D2B173A6}" type="pres">
      <dgm:prSet presAssocID="{795EA46C-516B-4D95-AFAF-232F59F4AB1A}" presName="thickLine" presStyleLbl="alignNode1" presStyleIdx="5" presStyleCnt="6"/>
      <dgm:spPr/>
    </dgm:pt>
    <dgm:pt modelId="{676B909F-19AD-724C-9F6C-308DBA73D9B3}" type="pres">
      <dgm:prSet presAssocID="{795EA46C-516B-4D95-AFAF-232F59F4AB1A}" presName="horz1" presStyleCnt="0"/>
      <dgm:spPr/>
    </dgm:pt>
    <dgm:pt modelId="{75878AB2-411E-EB46-BC3D-46870A285527}" type="pres">
      <dgm:prSet presAssocID="{795EA46C-516B-4D95-AFAF-232F59F4AB1A}" presName="tx1" presStyleLbl="revTx" presStyleIdx="5" presStyleCnt="6"/>
      <dgm:spPr/>
    </dgm:pt>
    <dgm:pt modelId="{0B522362-2B23-2242-AB34-7928B83E873A}" type="pres">
      <dgm:prSet presAssocID="{795EA46C-516B-4D95-AFAF-232F59F4AB1A}" presName="vert1" presStyleCnt="0"/>
      <dgm:spPr/>
    </dgm:pt>
  </dgm:ptLst>
  <dgm:cxnLst>
    <dgm:cxn modelId="{AB813902-271B-40CE-AA7C-930071AF24D9}" srcId="{5AC0A46A-18EC-4A6C-BE89-14C9047EFF21}" destId="{3F9A73EF-66D9-41CB-9AB1-D310E056F475}" srcOrd="3" destOrd="0" parTransId="{3423B695-A89C-4EBA-B569-4EB2FE703508}" sibTransId="{5447E5EE-31D7-4398-B760-BE20F14F1559}"/>
    <dgm:cxn modelId="{A8808110-7EDB-024F-9B3D-47FC35468A02}" type="presOf" srcId="{3F9A73EF-66D9-41CB-9AB1-D310E056F475}" destId="{527F4CFB-E3EC-DC4A-82FA-8447E214AFF9}" srcOrd="0" destOrd="0" presId="urn:microsoft.com/office/officeart/2008/layout/LinedList"/>
    <dgm:cxn modelId="{C3492012-562C-754B-BD7D-7B68B1212B7D}" type="presOf" srcId="{795EA46C-516B-4D95-AFAF-232F59F4AB1A}" destId="{75878AB2-411E-EB46-BC3D-46870A285527}" srcOrd="0" destOrd="0" presId="urn:microsoft.com/office/officeart/2008/layout/LinedList"/>
    <dgm:cxn modelId="{988E3A1A-9AC4-594E-9890-F9FCD99F72B8}" type="presOf" srcId="{4520A999-53F7-4264-94AF-1AB8CB99D875}" destId="{4D661AFE-330C-2C43-ACE7-416A5F442571}" srcOrd="0" destOrd="0" presId="urn:microsoft.com/office/officeart/2008/layout/LinedList"/>
    <dgm:cxn modelId="{36B94A33-C4D1-DF42-BDD9-713338E2ACEE}" type="presOf" srcId="{D7830EEF-B8E7-4FB7-BE91-02ECF57D794F}" destId="{5F02109B-CAF7-5A40-AB11-9ACA5474EA9E}" srcOrd="0" destOrd="0" presId="urn:microsoft.com/office/officeart/2008/layout/LinedList"/>
    <dgm:cxn modelId="{C1795C37-CA8B-46EF-8C91-37046AF112DA}" srcId="{5AC0A46A-18EC-4A6C-BE89-14C9047EFF21}" destId="{0982685B-22E8-4B80-881E-35CB1C0ED1BB}" srcOrd="2" destOrd="0" parTransId="{9AE4C3B7-C035-4C67-8B25-BFACD265F2D8}" sibTransId="{5C610EFE-9660-46D6-831F-33B28CECABE2}"/>
    <dgm:cxn modelId="{9EC9253E-4C3C-B940-8615-DF75B816F5AF}" type="presOf" srcId="{5AC0A46A-18EC-4A6C-BE89-14C9047EFF21}" destId="{3F1E7F72-4FFF-C044-88E4-515E82D03A44}" srcOrd="0" destOrd="0" presId="urn:microsoft.com/office/officeart/2008/layout/LinedList"/>
    <dgm:cxn modelId="{E6439F56-BAF6-42B8-8E89-BF35AE653D7F}" srcId="{5AC0A46A-18EC-4A6C-BE89-14C9047EFF21}" destId="{4520A999-53F7-4264-94AF-1AB8CB99D875}" srcOrd="1" destOrd="0" parTransId="{C3461079-C5C7-48F7-82C0-456872D13DE4}" sibTransId="{220F7B78-837A-4DEE-87A8-6A4EBD36F9C3}"/>
    <dgm:cxn modelId="{E82D5BA3-B5E0-45D8-BA10-EBDEB05DE46B}" srcId="{5AC0A46A-18EC-4A6C-BE89-14C9047EFF21}" destId="{795EA46C-516B-4D95-AFAF-232F59F4AB1A}" srcOrd="5" destOrd="0" parTransId="{447BA573-B6B1-460A-925B-8A0057D34D12}" sibTransId="{0A9D0B2D-FC12-45B3-B2A2-8D50DF2A2080}"/>
    <dgm:cxn modelId="{6D0DFAB4-447F-3C4B-A08B-8A4E29A144D4}" type="presOf" srcId="{0982685B-22E8-4B80-881E-35CB1C0ED1BB}" destId="{5A207803-1B52-814C-A7EA-89C3AFD253F0}" srcOrd="0" destOrd="0" presId="urn:microsoft.com/office/officeart/2008/layout/LinedList"/>
    <dgm:cxn modelId="{EC0C6AB7-4975-2A40-A226-21B370886EF3}" type="presOf" srcId="{1FD64125-4044-40D7-A060-27EC960FBAAA}" destId="{67E28929-AAD2-EC45-9717-8433E12A8E44}" srcOrd="0" destOrd="0" presId="urn:microsoft.com/office/officeart/2008/layout/LinedList"/>
    <dgm:cxn modelId="{DF037CE2-6BDE-41C5-97A4-72B268517D54}" srcId="{5AC0A46A-18EC-4A6C-BE89-14C9047EFF21}" destId="{D7830EEF-B8E7-4FB7-BE91-02ECF57D794F}" srcOrd="4" destOrd="0" parTransId="{C4C1817A-7CBD-4BF9-A366-B6BA3B217777}" sibTransId="{B88F67AA-0514-4A47-8F2C-C04F00A85E7C}"/>
    <dgm:cxn modelId="{654D98F5-DB13-4536-B0D1-01E7BCFFA09F}" srcId="{5AC0A46A-18EC-4A6C-BE89-14C9047EFF21}" destId="{1FD64125-4044-40D7-A060-27EC960FBAAA}" srcOrd="0" destOrd="0" parTransId="{C63593B9-1E40-431E-B27E-16AA5D131C37}" sibTransId="{924FFAD2-E06E-4161-88D8-6FDBC2C6B1F2}"/>
    <dgm:cxn modelId="{773F1D67-62E5-2B44-B39F-250693E71305}" type="presParOf" srcId="{3F1E7F72-4FFF-C044-88E4-515E82D03A44}" destId="{B749A147-767B-F64D-89D2-288C5E633265}" srcOrd="0" destOrd="0" presId="urn:microsoft.com/office/officeart/2008/layout/LinedList"/>
    <dgm:cxn modelId="{B98322CC-6A21-044F-A8BD-7FC2B1A95665}" type="presParOf" srcId="{3F1E7F72-4FFF-C044-88E4-515E82D03A44}" destId="{FC06B40B-42E8-7E4A-BDF8-97AE08599F4C}" srcOrd="1" destOrd="0" presId="urn:microsoft.com/office/officeart/2008/layout/LinedList"/>
    <dgm:cxn modelId="{1209125E-02BF-2F45-BDFD-B90E5ED5F963}" type="presParOf" srcId="{FC06B40B-42E8-7E4A-BDF8-97AE08599F4C}" destId="{67E28929-AAD2-EC45-9717-8433E12A8E44}" srcOrd="0" destOrd="0" presId="urn:microsoft.com/office/officeart/2008/layout/LinedList"/>
    <dgm:cxn modelId="{F4FD1694-44A5-6C47-8D37-B7EA2FC8C188}" type="presParOf" srcId="{FC06B40B-42E8-7E4A-BDF8-97AE08599F4C}" destId="{1BFABC76-720E-0748-9700-BC890FAF288E}" srcOrd="1" destOrd="0" presId="urn:microsoft.com/office/officeart/2008/layout/LinedList"/>
    <dgm:cxn modelId="{29CFB481-0D9E-5044-A19C-6B3A818EC672}" type="presParOf" srcId="{3F1E7F72-4FFF-C044-88E4-515E82D03A44}" destId="{A9460883-80BE-C54E-9478-E2CA13F5A160}" srcOrd="2" destOrd="0" presId="urn:microsoft.com/office/officeart/2008/layout/LinedList"/>
    <dgm:cxn modelId="{1230B715-25E5-DF48-B688-97BD3F3C2FFB}" type="presParOf" srcId="{3F1E7F72-4FFF-C044-88E4-515E82D03A44}" destId="{C5AD271F-165F-CE4B-BB75-41FA44E8A922}" srcOrd="3" destOrd="0" presId="urn:microsoft.com/office/officeart/2008/layout/LinedList"/>
    <dgm:cxn modelId="{923D2BF9-9C13-CA4B-98F1-2D000A647E1E}" type="presParOf" srcId="{C5AD271F-165F-CE4B-BB75-41FA44E8A922}" destId="{4D661AFE-330C-2C43-ACE7-416A5F442571}" srcOrd="0" destOrd="0" presId="urn:microsoft.com/office/officeart/2008/layout/LinedList"/>
    <dgm:cxn modelId="{5CA6B827-4298-4D4D-9947-75CC2954B3ED}" type="presParOf" srcId="{C5AD271F-165F-CE4B-BB75-41FA44E8A922}" destId="{0DFF528D-ACB8-5E4B-98DF-5DBAD9BE2E06}" srcOrd="1" destOrd="0" presId="urn:microsoft.com/office/officeart/2008/layout/LinedList"/>
    <dgm:cxn modelId="{E752292D-C7B2-B247-95B0-C8436109EC1E}" type="presParOf" srcId="{3F1E7F72-4FFF-C044-88E4-515E82D03A44}" destId="{AF3D9A33-AFCB-3147-AEAF-9196E72659DB}" srcOrd="4" destOrd="0" presId="urn:microsoft.com/office/officeart/2008/layout/LinedList"/>
    <dgm:cxn modelId="{F0B079AF-73EC-984B-AC95-332003D4B4DA}" type="presParOf" srcId="{3F1E7F72-4FFF-C044-88E4-515E82D03A44}" destId="{52719DB4-CF88-C44B-BAB9-0D99C655D389}" srcOrd="5" destOrd="0" presId="urn:microsoft.com/office/officeart/2008/layout/LinedList"/>
    <dgm:cxn modelId="{385FE574-5AB0-B042-8924-1FE4BBA5AA9E}" type="presParOf" srcId="{52719DB4-CF88-C44B-BAB9-0D99C655D389}" destId="{5A207803-1B52-814C-A7EA-89C3AFD253F0}" srcOrd="0" destOrd="0" presId="urn:microsoft.com/office/officeart/2008/layout/LinedList"/>
    <dgm:cxn modelId="{EA20ED2E-D676-5140-8D55-079D7B3D60CF}" type="presParOf" srcId="{52719DB4-CF88-C44B-BAB9-0D99C655D389}" destId="{13EBBC7A-6CF9-574B-A575-609029E671D6}" srcOrd="1" destOrd="0" presId="urn:microsoft.com/office/officeart/2008/layout/LinedList"/>
    <dgm:cxn modelId="{3304AD3B-463F-CA4D-A2A6-257BE463AD54}" type="presParOf" srcId="{3F1E7F72-4FFF-C044-88E4-515E82D03A44}" destId="{CA75026C-928A-0444-951C-E705C9764E72}" srcOrd="6" destOrd="0" presId="urn:microsoft.com/office/officeart/2008/layout/LinedList"/>
    <dgm:cxn modelId="{A4F416E1-115D-CC42-A6C6-C097C7A32256}" type="presParOf" srcId="{3F1E7F72-4FFF-C044-88E4-515E82D03A44}" destId="{9AA4D445-53CF-7E48-A87E-BF0ED19DE67F}" srcOrd="7" destOrd="0" presId="urn:microsoft.com/office/officeart/2008/layout/LinedList"/>
    <dgm:cxn modelId="{F197FC7F-6470-814F-BDD3-91AC6EDCFB8B}" type="presParOf" srcId="{9AA4D445-53CF-7E48-A87E-BF0ED19DE67F}" destId="{527F4CFB-E3EC-DC4A-82FA-8447E214AFF9}" srcOrd="0" destOrd="0" presId="urn:microsoft.com/office/officeart/2008/layout/LinedList"/>
    <dgm:cxn modelId="{6947DD43-1E10-294A-9610-C6B1F94FDCFD}" type="presParOf" srcId="{9AA4D445-53CF-7E48-A87E-BF0ED19DE67F}" destId="{E428C18B-6F48-C344-B2B7-E251CA44F33A}" srcOrd="1" destOrd="0" presId="urn:microsoft.com/office/officeart/2008/layout/LinedList"/>
    <dgm:cxn modelId="{0E456D23-61C8-804B-BC99-A0BFF466E8EE}" type="presParOf" srcId="{3F1E7F72-4FFF-C044-88E4-515E82D03A44}" destId="{F88CEFD3-BC29-5B45-9D05-2E5177A43303}" srcOrd="8" destOrd="0" presId="urn:microsoft.com/office/officeart/2008/layout/LinedList"/>
    <dgm:cxn modelId="{939E65F5-F2F9-3542-B009-036719AE2EF6}" type="presParOf" srcId="{3F1E7F72-4FFF-C044-88E4-515E82D03A44}" destId="{1AC2D9F2-3E81-874E-9712-6BD663E067FA}" srcOrd="9" destOrd="0" presId="urn:microsoft.com/office/officeart/2008/layout/LinedList"/>
    <dgm:cxn modelId="{71251CC4-6A89-B943-BEDD-82820695B52A}" type="presParOf" srcId="{1AC2D9F2-3E81-874E-9712-6BD663E067FA}" destId="{5F02109B-CAF7-5A40-AB11-9ACA5474EA9E}" srcOrd="0" destOrd="0" presId="urn:microsoft.com/office/officeart/2008/layout/LinedList"/>
    <dgm:cxn modelId="{43334ED9-45EF-F544-8B36-9DA64AD0681F}" type="presParOf" srcId="{1AC2D9F2-3E81-874E-9712-6BD663E067FA}" destId="{3A071900-4317-8F4C-AFD0-BF609E62C247}" srcOrd="1" destOrd="0" presId="urn:microsoft.com/office/officeart/2008/layout/LinedList"/>
    <dgm:cxn modelId="{3E0BA214-2B39-3F43-8CC0-E19B8528F739}" type="presParOf" srcId="{3F1E7F72-4FFF-C044-88E4-515E82D03A44}" destId="{8D3CEA8C-C923-5049-B157-A6D6D2B173A6}" srcOrd="10" destOrd="0" presId="urn:microsoft.com/office/officeart/2008/layout/LinedList"/>
    <dgm:cxn modelId="{942B47E1-96D3-8648-9398-8B1E2C8CA15A}" type="presParOf" srcId="{3F1E7F72-4FFF-C044-88E4-515E82D03A44}" destId="{676B909F-19AD-724C-9F6C-308DBA73D9B3}" srcOrd="11" destOrd="0" presId="urn:microsoft.com/office/officeart/2008/layout/LinedList"/>
    <dgm:cxn modelId="{C8F8FFD3-6483-5441-9720-6DC62E918C7D}" type="presParOf" srcId="{676B909F-19AD-724C-9F6C-308DBA73D9B3}" destId="{75878AB2-411E-EB46-BC3D-46870A285527}" srcOrd="0" destOrd="0" presId="urn:microsoft.com/office/officeart/2008/layout/LinedList"/>
    <dgm:cxn modelId="{38A96A07-46E1-4846-8FE0-85790FFC2FCF}" type="presParOf" srcId="{676B909F-19AD-724C-9F6C-308DBA73D9B3}" destId="{0B522362-2B23-2242-AB34-7928B83E873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E293A4-535D-4678-B2D3-1385048F6CAA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5D028E2-7A0D-4F5C-B93B-F068642CF232}">
      <dgm:prSet/>
      <dgm:spPr/>
      <dgm:t>
        <a:bodyPr/>
        <a:lstStyle/>
        <a:p>
          <a:r>
            <a:rPr lang="en-US" b="1"/>
            <a:t>Content</a:t>
          </a:r>
          <a:r>
            <a:rPr lang="en-US"/>
            <a:t> – PyMuPDF wins on raw accuracy (no OCR noise), but LayoutParser still &gt; 90 % F1, so OCR errors are limited.</a:t>
          </a:r>
        </a:p>
      </dgm:t>
    </dgm:pt>
    <dgm:pt modelId="{03D556AC-E174-4318-953D-CAB32B07084E}" type="parTrans" cxnId="{8F36B0E8-33C3-4421-B74B-D42B3B89343C}">
      <dgm:prSet/>
      <dgm:spPr/>
      <dgm:t>
        <a:bodyPr/>
        <a:lstStyle/>
        <a:p>
          <a:endParaRPr lang="en-US"/>
        </a:p>
      </dgm:t>
    </dgm:pt>
    <dgm:pt modelId="{7B71176E-8208-4C80-A656-4F3B92A931BB}" type="sibTrans" cxnId="{8F36B0E8-33C3-4421-B74B-D42B3B89343C}">
      <dgm:prSet/>
      <dgm:spPr/>
      <dgm:t>
        <a:bodyPr/>
        <a:lstStyle/>
        <a:p>
          <a:endParaRPr lang="en-US"/>
        </a:p>
      </dgm:t>
    </dgm:pt>
    <dgm:pt modelId="{A2E9BCDC-D333-47CA-9C13-612B31F66F57}">
      <dgm:prSet/>
      <dgm:spPr/>
      <dgm:t>
        <a:bodyPr/>
        <a:lstStyle/>
        <a:p>
          <a:r>
            <a:rPr lang="en-US" b="1"/>
            <a:t>Structure</a:t>
          </a:r>
          <a:r>
            <a:rPr lang="en-US"/>
            <a:t> – LayoutParser captures ~30 % more headings and twice as many tables/figures → better navigation &amp; RAG chunking.</a:t>
          </a:r>
        </a:p>
      </dgm:t>
    </dgm:pt>
    <dgm:pt modelId="{9AF9A416-CAD5-400E-B943-202E8B5DF63D}" type="parTrans" cxnId="{EDFFFB80-FEDB-4483-9DD7-A3BDB7D02211}">
      <dgm:prSet/>
      <dgm:spPr/>
      <dgm:t>
        <a:bodyPr/>
        <a:lstStyle/>
        <a:p>
          <a:endParaRPr lang="en-US"/>
        </a:p>
      </dgm:t>
    </dgm:pt>
    <dgm:pt modelId="{CF469BFE-3801-40B9-A1F2-E3D7249740B6}" type="sibTrans" cxnId="{EDFFFB80-FEDB-4483-9DD7-A3BDB7D02211}">
      <dgm:prSet/>
      <dgm:spPr/>
      <dgm:t>
        <a:bodyPr/>
        <a:lstStyle/>
        <a:p>
          <a:endParaRPr lang="en-US"/>
        </a:p>
      </dgm:t>
    </dgm:pt>
    <dgm:pt modelId="{C9FB5674-E7BA-4A8C-896C-9533074726EC}">
      <dgm:prSet/>
      <dgm:spPr/>
      <dgm:t>
        <a:bodyPr/>
        <a:lstStyle/>
        <a:p>
          <a:r>
            <a:rPr lang="en-US" b="1"/>
            <a:t>Coherence</a:t>
          </a:r>
          <a:r>
            <a:rPr lang="en-US"/>
            <a:t> – PyMuPDF’s sentence-aware splitter yields fewer mid-sentence cuts; LayoutParser occasionally breaks long sentences when OCR boxes are small.</a:t>
          </a:r>
        </a:p>
      </dgm:t>
    </dgm:pt>
    <dgm:pt modelId="{5C9490AC-066E-430B-8F13-548F0A881ADD}" type="parTrans" cxnId="{9879BF4A-147C-479C-9615-696A96CBD114}">
      <dgm:prSet/>
      <dgm:spPr/>
      <dgm:t>
        <a:bodyPr/>
        <a:lstStyle/>
        <a:p>
          <a:endParaRPr lang="en-US"/>
        </a:p>
      </dgm:t>
    </dgm:pt>
    <dgm:pt modelId="{2F71F92A-4FF5-4575-A7B8-F14BFE766019}" type="sibTrans" cxnId="{9879BF4A-147C-479C-9615-696A96CBD114}">
      <dgm:prSet/>
      <dgm:spPr/>
      <dgm:t>
        <a:bodyPr/>
        <a:lstStyle/>
        <a:p>
          <a:endParaRPr lang="en-US"/>
        </a:p>
      </dgm:t>
    </dgm:pt>
    <dgm:pt modelId="{03257E66-E7F5-4581-881F-C5BF7650BDC7}">
      <dgm:prSet/>
      <dgm:spPr/>
      <dgm:t>
        <a:bodyPr/>
        <a:lstStyle/>
        <a:p>
          <a:r>
            <a:rPr lang="en-US" b="1"/>
            <a:t>Speed</a:t>
          </a:r>
          <a:r>
            <a:rPr lang="en-US"/>
            <a:t> – PyMuPDF is ~3-4× faster; LayoutParser’s detection/OCR is the bottleneck.</a:t>
          </a:r>
        </a:p>
      </dgm:t>
    </dgm:pt>
    <dgm:pt modelId="{DBD8D295-7F6B-4C02-9FA3-5BA94BE3BCC7}" type="parTrans" cxnId="{ACE3F13D-A2BF-4DF5-9EA4-3B5C4516D11F}">
      <dgm:prSet/>
      <dgm:spPr/>
      <dgm:t>
        <a:bodyPr/>
        <a:lstStyle/>
        <a:p>
          <a:endParaRPr lang="en-US"/>
        </a:p>
      </dgm:t>
    </dgm:pt>
    <dgm:pt modelId="{3BC3EAAD-4DD3-4FDD-8F6F-4BFC580CA996}" type="sibTrans" cxnId="{ACE3F13D-A2BF-4DF5-9EA4-3B5C4516D11F}">
      <dgm:prSet/>
      <dgm:spPr/>
      <dgm:t>
        <a:bodyPr/>
        <a:lstStyle/>
        <a:p>
          <a:endParaRPr lang="en-US"/>
        </a:p>
      </dgm:t>
    </dgm:pt>
    <dgm:pt modelId="{C7017D52-253C-4917-B7CA-A2994DDAE12C}">
      <dgm:prSet/>
      <dgm:spPr/>
      <dgm:t>
        <a:bodyPr/>
        <a:lstStyle/>
        <a:p>
          <a:r>
            <a:rPr lang="en-US" b="1"/>
            <a:t>When each is preferable</a:t>
          </a:r>
          <a:br>
            <a:rPr lang="en-US"/>
          </a:br>
          <a:r>
            <a:rPr lang="en-US"/>
            <a:t>• </a:t>
          </a:r>
          <a:r>
            <a:rPr lang="en-US" b="1"/>
            <a:t>Born-digital PDFs</a:t>
          </a:r>
          <a:r>
            <a:rPr lang="en-US"/>
            <a:t> → choose Pipeline B for speed &amp; fidelity.</a:t>
          </a:r>
          <a:br>
            <a:rPr lang="en-US"/>
          </a:br>
          <a:r>
            <a:rPr lang="en-US"/>
            <a:t>• </a:t>
          </a:r>
          <a:r>
            <a:rPr lang="en-US" b="1"/>
            <a:t>Scanned / layout-heavy docs</a:t>
          </a:r>
          <a:r>
            <a:rPr lang="en-US"/>
            <a:t> → choose Pipeline A for completeness of content &amp; structure.</a:t>
          </a:r>
        </a:p>
      </dgm:t>
    </dgm:pt>
    <dgm:pt modelId="{2155AE06-D047-4BE1-8F88-1252AC814E6C}" type="parTrans" cxnId="{84386743-BC1A-46CA-9877-F99ADA332520}">
      <dgm:prSet/>
      <dgm:spPr/>
      <dgm:t>
        <a:bodyPr/>
        <a:lstStyle/>
        <a:p>
          <a:endParaRPr lang="en-US"/>
        </a:p>
      </dgm:t>
    </dgm:pt>
    <dgm:pt modelId="{DEA7CDAE-C168-42BD-AC45-37813E2EB59A}" type="sibTrans" cxnId="{84386743-BC1A-46CA-9877-F99ADA332520}">
      <dgm:prSet/>
      <dgm:spPr/>
      <dgm:t>
        <a:bodyPr/>
        <a:lstStyle/>
        <a:p>
          <a:endParaRPr lang="en-US"/>
        </a:p>
      </dgm:t>
    </dgm:pt>
    <dgm:pt modelId="{C86938C1-098B-D645-A745-8235D21DD2FE}" type="pres">
      <dgm:prSet presAssocID="{57E293A4-535D-4678-B2D3-1385048F6CAA}" presName="vert0" presStyleCnt="0">
        <dgm:presLayoutVars>
          <dgm:dir/>
          <dgm:animOne val="branch"/>
          <dgm:animLvl val="lvl"/>
        </dgm:presLayoutVars>
      </dgm:prSet>
      <dgm:spPr/>
    </dgm:pt>
    <dgm:pt modelId="{7112B5D8-4FBA-5D41-8D19-032E7AAFFA55}" type="pres">
      <dgm:prSet presAssocID="{15D028E2-7A0D-4F5C-B93B-F068642CF232}" presName="thickLine" presStyleLbl="alignNode1" presStyleIdx="0" presStyleCnt="5"/>
      <dgm:spPr/>
    </dgm:pt>
    <dgm:pt modelId="{9997772D-9E50-E84B-BCA9-B6C75436C345}" type="pres">
      <dgm:prSet presAssocID="{15D028E2-7A0D-4F5C-B93B-F068642CF232}" presName="horz1" presStyleCnt="0"/>
      <dgm:spPr/>
    </dgm:pt>
    <dgm:pt modelId="{C6AFA62F-4038-554B-9964-81F57290D56A}" type="pres">
      <dgm:prSet presAssocID="{15D028E2-7A0D-4F5C-B93B-F068642CF232}" presName="tx1" presStyleLbl="revTx" presStyleIdx="0" presStyleCnt="5"/>
      <dgm:spPr/>
    </dgm:pt>
    <dgm:pt modelId="{4BE60961-4A2D-B24F-A741-8C52E503B711}" type="pres">
      <dgm:prSet presAssocID="{15D028E2-7A0D-4F5C-B93B-F068642CF232}" presName="vert1" presStyleCnt="0"/>
      <dgm:spPr/>
    </dgm:pt>
    <dgm:pt modelId="{134FFF4A-68F5-A84E-A757-AC6D871AB413}" type="pres">
      <dgm:prSet presAssocID="{A2E9BCDC-D333-47CA-9C13-612B31F66F57}" presName="thickLine" presStyleLbl="alignNode1" presStyleIdx="1" presStyleCnt="5"/>
      <dgm:spPr/>
    </dgm:pt>
    <dgm:pt modelId="{E1970AFD-215A-5242-8A14-2BCA330CC74C}" type="pres">
      <dgm:prSet presAssocID="{A2E9BCDC-D333-47CA-9C13-612B31F66F57}" presName="horz1" presStyleCnt="0"/>
      <dgm:spPr/>
    </dgm:pt>
    <dgm:pt modelId="{A20A0AC5-251F-8647-A2A3-C33C4723DB83}" type="pres">
      <dgm:prSet presAssocID="{A2E9BCDC-D333-47CA-9C13-612B31F66F57}" presName="tx1" presStyleLbl="revTx" presStyleIdx="1" presStyleCnt="5"/>
      <dgm:spPr/>
    </dgm:pt>
    <dgm:pt modelId="{74D30AD2-B655-6C42-839D-CD2E957339BA}" type="pres">
      <dgm:prSet presAssocID="{A2E9BCDC-D333-47CA-9C13-612B31F66F57}" presName="vert1" presStyleCnt="0"/>
      <dgm:spPr/>
    </dgm:pt>
    <dgm:pt modelId="{97CE3D52-9C25-4F4C-A872-0E11A8C342A3}" type="pres">
      <dgm:prSet presAssocID="{C9FB5674-E7BA-4A8C-896C-9533074726EC}" presName="thickLine" presStyleLbl="alignNode1" presStyleIdx="2" presStyleCnt="5"/>
      <dgm:spPr/>
    </dgm:pt>
    <dgm:pt modelId="{93D10AC3-5903-FD40-886F-ADBAD992E50F}" type="pres">
      <dgm:prSet presAssocID="{C9FB5674-E7BA-4A8C-896C-9533074726EC}" presName="horz1" presStyleCnt="0"/>
      <dgm:spPr/>
    </dgm:pt>
    <dgm:pt modelId="{7DD9552B-1631-3349-88B2-170E7F15940D}" type="pres">
      <dgm:prSet presAssocID="{C9FB5674-E7BA-4A8C-896C-9533074726EC}" presName="tx1" presStyleLbl="revTx" presStyleIdx="2" presStyleCnt="5"/>
      <dgm:spPr/>
    </dgm:pt>
    <dgm:pt modelId="{89369C33-9B52-B44B-936D-3A46E7BB0FF3}" type="pres">
      <dgm:prSet presAssocID="{C9FB5674-E7BA-4A8C-896C-9533074726EC}" presName="vert1" presStyleCnt="0"/>
      <dgm:spPr/>
    </dgm:pt>
    <dgm:pt modelId="{134360A8-6B69-B14D-BA4A-4C3B5530E879}" type="pres">
      <dgm:prSet presAssocID="{03257E66-E7F5-4581-881F-C5BF7650BDC7}" presName="thickLine" presStyleLbl="alignNode1" presStyleIdx="3" presStyleCnt="5"/>
      <dgm:spPr/>
    </dgm:pt>
    <dgm:pt modelId="{F02134D9-59C8-4546-9D77-A8D10FD569A4}" type="pres">
      <dgm:prSet presAssocID="{03257E66-E7F5-4581-881F-C5BF7650BDC7}" presName="horz1" presStyleCnt="0"/>
      <dgm:spPr/>
    </dgm:pt>
    <dgm:pt modelId="{8E0642B4-85E3-3B4B-82BB-9AC974C08D13}" type="pres">
      <dgm:prSet presAssocID="{03257E66-E7F5-4581-881F-C5BF7650BDC7}" presName="tx1" presStyleLbl="revTx" presStyleIdx="3" presStyleCnt="5"/>
      <dgm:spPr/>
    </dgm:pt>
    <dgm:pt modelId="{04297221-2D16-424B-8795-A9B7F1E5AF1E}" type="pres">
      <dgm:prSet presAssocID="{03257E66-E7F5-4581-881F-C5BF7650BDC7}" presName="vert1" presStyleCnt="0"/>
      <dgm:spPr/>
    </dgm:pt>
    <dgm:pt modelId="{7DFBF555-323E-144D-B847-2247152DE166}" type="pres">
      <dgm:prSet presAssocID="{C7017D52-253C-4917-B7CA-A2994DDAE12C}" presName="thickLine" presStyleLbl="alignNode1" presStyleIdx="4" presStyleCnt="5"/>
      <dgm:spPr/>
    </dgm:pt>
    <dgm:pt modelId="{319C45C7-A0BC-FB4C-A373-5BAB5451BD96}" type="pres">
      <dgm:prSet presAssocID="{C7017D52-253C-4917-B7CA-A2994DDAE12C}" presName="horz1" presStyleCnt="0"/>
      <dgm:spPr/>
    </dgm:pt>
    <dgm:pt modelId="{7B6E5102-2881-1E43-9413-C2F6E1CA62EF}" type="pres">
      <dgm:prSet presAssocID="{C7017D52-253C-4917-B7CA-A2994DDAE12C}" presName="tx1" presStyleLbl="revTx" presStyleIdx="4" presStyleCnt="5"/>
      <dgm:spPr/>
    </dgm:pt>
    <dgm:pt modelId="{8C5B84A7-44F7-F747-A81C-246D00D84889}" type="pres">
      <dgm:prSet presAssocID="{C7017D52-253C-4917-B7CA-A2994DDAE12C}" presName="vert1" presStyleCnt="0"/>
      <dgm:spPr/>
    </dgm:pt>
  </dgm:ptLst>
  <dgm:cxnLst>
    <dgm:cxn modelId="{ACE3F13D-A2BF-4DF5-9EA4-3B5C4516D11F}" srcId="{57E293A4-535D-4678-B2D3-1385048F6CAA}" destId="{03257E66-E7F5-4581-881F-C5BF7650BDC7}" srcOrd="3" destOrd="0" parTransId="{DBD8D295-7F6B-4C02-9FA3-5BA94BE3BCC7}" sibTransId="{3BC3EAAD-4DD3-4FDD-8F6F-4BFC580CA996}"/>
    <dgm:cxn modelId="{84386743-BC1A-46CA-9877-F99ADA332520}" srcId="{57E293A4-535D-4678-B2D3-1385048F6CAA}" destId="{C7017D52-253C-4917-B7CA-A2994DDAE12C}" srcOrd="4" destOrd="0" parTransId="{2155AE06-D047-4BE1-8F88-1252AC814E6C}" sibTransId="{DEA7CDAE-C168-42BD-AC45-37813E2EB59A}"/>
    <dgm:cxn modelId="{9879BF4A-147C-479C-9615-696A96CBD114}" srcId="{57E293A4-535D-4678-B2D3-1385048F6CAA}" destId="{C9FB5674-E7BA-4A8C-896C-9533074726EC}" srcOrd="2" destOrd="0" parTransId="{5C9490AC-066E-430B-8F13-548F0A881ADD}" sibTransId="{2F71F92A-4FF5-4575-A7B8-F14BFE766019}"/>
    <dgm:cxn modelId="{EDFFFB80-FEDB-4483-9DD7-A3BDB7D02211}" srcId="{57E293A4-535D-4678-B2D3-1385048F6CAA}" destId="{A2E9BCDC-D333-47CA-9C13-612B31F66F57}" srcOrd="1" destOrd="0" parTransId="{9AF9A416-CAD5-400E-B943-202E8B5DF63D}" sibTransId="{CF469BFE-3801-40B9-A1F2-E3D7249740B6}"/>
    <dgm:cxn modelId="{B5B53C85-B281-CA47-A2CF-C1F6D6E8C4EB}" type="presOf" srcId="{03257E66-E7F5-4581-881F-C5BF7650BDC7}" destId="{8E0642B4-85E3-3B4B-82BB-9AC974C08D13}" srcOrd="0" destOrd="0" presId="urn:microsoft.com/office/officeart/2008/layout/LinedList"/>
    <dgm:cxn modelId="{D495C690-A767-BD45-AB56-00AA501238D9}" type="presOf" srcId="{57E293A4-535D-4678-B2D3-1385048F6CAA}" destId="{C86938C1-098B-D645-A745-8235D21DD2FE}" srcOrd="0" destOrd="0" presId="urn:microsoft.com/office/officeart/2008/layout/LinedList"/>
    <dgm:cxn modelId="{E4A8C9BB-E4D0-EF45-A2FF-0B3D0555AC68}" type="presOf" srcId="{A2E9BCDC-D333-47CA-9C13-612B31F66F57}" destId="{A20A0AC5-251F-8647-A2A3-C33C4723DB83}" srcOrd="0" destOrd="0" presId="urn:microsoft.com/office/officeart/2008/layout/LinedList"/>
    <dgm:cxn modelId="{D3715AE0-20E7-EC48-97ED-FA5B9087CA4B}" type="presOf" srcId="{15D028E2-7A0D-4F5C-B93B-F068642CF232}" destId="{C6AFA62F-4038-554B-9964-81F57290D56A}" srcOrd="0" destOrd="0" presId="urn:microsoft.com/office/officeart/2008/layout/LinedList"/>
    <dgm:cxn modelId="{8F36B0E8-33C3-4421-B74B-D42B3B89343C}" srcId="{57E293A4-535D-4678-B2D3-1385048F6CAA}" destId="{15D028E2-7A0D-4F5C-B93B-F068642CF232}" srcOrd="0" destOrd="0" parTransId="{03D556AC-E174-4318-953D-CAB32B07084E}" sibTransId="{7B71176E-8208-4C80-A656-4F3B92A931BB}"/>
    <dgm:cxn modelId="{5605ECED-7FB5-AB40-84F2-B88DC1430070}" type="presOf" srcId="{C7017D52-253C-4917-B7CA-A2994DDAE12C}" destId="{7B6E5102-2881-1E43-9413-C2F6E1CA62EF}" srcOrd="0" destOrd="0" presId="urn:microsoft.com/office/officeart/2008/layout/LinedList"/>
    <dgm:cxn modelId="{0DB877FF-2386-8143-9EB5-36E18909C3D1}" type="presOf" srcId="{C9FB5674-E7BA-4A8C-896C-9533074726EC}" destId="{7DD9552B-1631-3349-88B2-170E7F15940D}" srcOrd="0" destOrd="0" presId="urn:microsoft.com/office/officeart/2008/layout/LinedList"/>
    <dgm:cxn modelId="{A7692732-EECE-C54F-9166-47D1B4CB1C42}" type="presParOf" srcId="{C86938C1-098B-D645-A745-8235D21DD2FE}" destId="{7112B5D8-4FBA-5D41-8D19-032E7AAFFA55}" srcOrd="0" destOrd="0" presId="urn:microsoft.com/office/officeart/2008/layout/LinedList"/>
    <dgm:cxn modelId="{57090D03-9E4C-054B-9098-CCA12B4AE2F5}" type="presParOf" srcId="{C86938C1-098B-D645-A745-8235D21DD2FE}" destId="{9997772D-9E50-E84B-BCA9-B6C75436C345}" srcOrd="1" destOrd="0" presId="urn:microsoft.com/office/officeart/2008/layout/LinedList"/>
    <dgm:cxn modelId="{0DBED176-53F1-3045-A2E0-0061C0FDBE59}" type="presParOf" srcId="{9997772D-9E50-E84B-BCA9-B6C75436C345}" destId="{C6AFA62F-4038-554B-9964-81F57290D56A}" srcOrd="0" destOrd="0" presId="urn:microsoft.com/office/officeart/2008/layout/LinedList"/>
    <dgm:cxn modelId="{242DCEF8-4147-D848-A6FC-D1756A72209C}" type="presParOf" srcId="{9997772D-9E50-E84B-BCA9-B6C75436C345}" destId="{4BE60961-4A2D-B24F-A741-8C52E503B711}" srcOrd="1" destOrd="0" presId="urn:microsoft.com/office/officeart/2008/layout/LinedList"/>
    <dgm:cxn modelId="{F9237B57-37EF-E643-99CD-B7B238A6B9CD}" type="presParOf" srcId="{C86938C1-098B-D645-A745-8235D21DD2FE}" destId="{134FFF4A-68F5-A84E-A757-AC6D871AB413}" srcOrd="2" destOrd="0" presId="urn:microsoft.com/office/officeart/2008/layout/LinedList"/>
    <dgm:cxn modelId="{FF9D7C39-FE6C-5945-BA67-06D0ED868AF9}" type="presParOf" srcId="{C86938C1-098B-D645-A745-8235D21DD2FE}" destId="{E1970AFD-215A-5242-8A14-2BCA330CC74C}" srcOrd="3" destOrd="0" presId="urn:microsoft.com/office/officeart/2008/layout/LinedList"/>
    <dgm:cxn modelId="{6AC145C8-F1CD-2F45-9190-A929E6608E16}" type="presParOf" srcId="{E1970AFD-215A-5242-8A14-2BCA330CC74C}" destId="{A20A0AC5-251F-8647-A2A3-C33C4723DB83}" srcOrd="0" destOrd="0" presId="urn:microsoft.com/office/officeart/2008/layout/LinedList"/>
    <dgm:cxn modelId="{27C0D93D-3AC0-E94E-B1DA-AFA4A41492D8}" type="presParOf" srcId="{E1970AFD-215A-5242-8A14-2BCA330CC74C}" destId="{74D30AD2-B655-6C42-839D-CD2E957339BA}" srcOrd="1" destOrd="0" presId="urn:microsoft.com/office/officeart/2008/layout/LinedList"/>
    <dgm:cxn modelId="{4022271D-6A6C-8A42-B7C3-7B00C7CB54B0}" type="presParOf" srcId="{C86938C1-098B-D645-A745-8235D21DD2FE}" destId="{97CE3D52-9C25-4F4C-A872-0E11A8C342A3}" srcOrd="4" destOrd="0" presId="urn:microsoft.com/office/officeart/2008/layout/LinedList"/>
    <dgm:cxn modelId="{A4D88610-5779-5841-AEC7-A9C2247E263A}" type="presParOf" srcId="{C86938C1-098B-D645-A745-8235D21DD2FE}" destId="{93D10AC3-5903-FD40-886F-ADBAD992E50F}" srcOrd="5" destOrd="0" presId="urn:microsoft.com/office/officeart/2008/layout/LinedList"/>
    <dgm:cxn modelId="{2161D5FF-F5A9-D347-B78F-12B1C9B69CC8}" type="presParOf" srcId="{93D10AC3-5903-FD40-886F-ADBAD992E50F}" destId="{7DD9552B-1631-3349-88B2-170E7F15940D}" srcOrd="0" destOrd="0" presId="urn:microsoft.com/office/officeart/2008/layout/LinedList"/>
    <dgm:cxn modelId="{6CE98EC2-B301-4C4F-B5DF-1ADFBF4DDD4F}" type="presParOf" srcId="{93D10AC3-5903-FD40-886F-ADBAD992E50F}" destId="{89369C33-9B52-B44B-936D-3A46E7BB0FF3}" srcOrd="1" destOrd="0" presId="urn:microsoft.com/office/officeart/2008/layout/LinedList"/>
    <dgm:cxn modelId="{C7A5B0D6-C3D1-A547-8A76-A95A7EC67660}" type="presParOf" srcId="{C86938C1-098B-D645-A745-8235D21DD2FE}" destId="{134360A8-6B69-B14D-BA4A-4C3B5530E879}" srcOrd="6" destOrd="0" presId="urn:microsoft.com/office/officeart/2008/layout/LinedList"/>
    <dgm:cxn modelId="{CBB1A65C-89E8-AA44-AD6B-5988D4A9F30E}" type="presParOf" srcId="{C86938C1-098B-D645-A745-8235D21DD2FE}" destId="{F02134D9-59C8-4546-9D77-A8D10FD569A4}" srcOrd="7" destOrd="0" presId="urn:microsoft.com/office/officeart/2008/layout/LinedList"/>
    <dgm:cxn modelId="{8AB46B93-4F16-A149-81A1-9842EE2FA8B2}" type="presParOf" srcId="{F02134D9-59C8-4546-9D77-A8D10FD569A4}" destId="{8E0642B4-85E3-3B4B-82BB-9AC974C08D13}" srcOrd="0" destOrd="0" presId="urn:microsoft.com/office/officeart/2008/layout/LinedList"/>
    <dgm:cxn modelId="{A491F1D3-A23A-2F47-A62F-D1D1B70E1E0C}" type="presParOf" srcId="{F02134D9-59C8-4546-9D77-A8D10FD569A4}" destId="{04297221-2D16-424B-8795-A9B7F1E5AF1E}" srcOrd="1" destOrd="0" presId="urn:microsoft.com/office/officeart/2008/layout/LinedList"/>
    <dgm:cxn modelId="{1219B736-83A0-B947-87FB-53B933B1089D}" type="presParOf" srcId="{C86938C1-098B-D645-A745-8235D21DD2FE}" destId="{7DFBF555-323E-144D-B847-2247152DE166}" srcOrd="8" destOrd="0" presId="urn:microsoft.com/office/officeart/2008/layout/LinedList"/>
    <dgm:cxn modelId="{3E766D3D-9816-474E-9365-CE8BA6116663}" type="presParOf" srcId="{C86938C1-098B-D645-A745-8235D21DD2FE}" destId="{319C45C7-A0BC-FB4C-A373-5BAB5451BD96}" srcOrd="9" destOrd="0" presId="urn:microsoft.com/office/officeart/2008/layout/LinedList"/>
    <dgm:cxn modelId="{8C371C58-D455-8D47-911B-EBEBEF4E21D7}" type="presParOf" srcId="{319C45C7-A0BC-FB4C-A373-5BAB5451BD96}" destId="{7B6E5102-2881-1E43-9413-C2F6E1CA62EF}" srcOrd="0" destOrd="0" presId="urn:microsoft.com/office/officeart/2008/layout/LinedList"/>
    <dgm:cxn modelId="{65E60ACD-DDDC-2444-A65A-B14841EA307F}" type="presParOf" srcId="{319C45C7-A0BC-FB4C-A373-5BAB5451BD96}" destId="{8C5B84A7-44F7-F747-A81C-246D00D8488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04683-F0AE-4F41-A54B-F0A28F8BA312}">
      <dsp:nvSpPr>
        <dsp:cNvPr id="0" name=""/>
        <dsp:cNvSpPr/>
      </dsp:nvSpPr>
      <dsp:spPr>
        <a:xfrm>
          <a:off x="0" y="665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F76E41-3D90-FD48-8E25-ED7273DBBF49}">
      <dsp:nvSpPr>
        <dsp:cNvPr id="0" name=""/>
        <dsp:cNvSpPr/>
      </dsp:nvSpPr>
      <dsp:spPr>
        <a:xfrm>
          <a:off x="0" y="665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Metric suite (all deterministic, no LLM)</a:t>
          </a:r>
          <a:endParaRPr lang="en-US" sz="2400" kern="1200"/>
        </a:p>
      </dsp:txBody>
      <dsp:txXfrm>
        <a:off x="0" y="665"/>
        <a:ext cx="6666833" cy="1090517"/>
      </dsp:txXfrm>
    </dsp:sp>
    <dsp:sp modelId="{CB024684-42FA-F14E-A61A-D351E999FA53}">
      <dsp:nvSpPr>
        <dsp:cNvPr id="0" name=""/>
        <dsp:cNvSpPr/>
      </dsp:nvSpPr>
      <dsp:spPr>
        <a:xfrm>
          <a:off x="0" y="1091183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1610903"/>
                <a:satOff val="-4623"/>
                <a:lumOff val="-7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610903"/>
                <a:satOff val="-4623"/>
                <a:lumOff val="-7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610903"/>
                <a:satOff val="-4623"/>
                <a:lumOff val="-7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1010B1-A978-E448-B973-9D017496A513}">
      <dsp:nvSpPr>
        <dsp:cNvPr id="0" name=""/>
        <dsp:cNvSpPr/>
      </dsp:nvSpPr>
      <dsp:spPr>
        <a:xfrm>
          <a:off x="0" y="1091183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Content Fidelity</a:t>
          </a:r>
          <a:r>
            <a:rPr lang="en-US" sz="2400" kern="1200"/>
            <a:t> – token Precision/Recall/F1, BLEU-4, Smith-Waterman local alignment </a:t>
          </a:r>
        </a:p>
      </dsp:txBody>
      <dsp:txXfrm>
        <a:off x="0" y="1091183"/>
        <a:ext cx="6666833" cy="1090517"/>
      </dsp:txXfrm>
    </dsp:sp>
    <dsp:sp modelId="{5C7D32CE-4417-0744-9E0D-723FC5FA2D07}">
      <dsp:nvSpPr>
        <dsp:cNvPr id="0" name=""/>
        <dsp:cNvSpPr/>
      </dsp:nvSpPr>
      <dsp:spPr>
        <a:xfrm>
          <a:off x="0" y="2181701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3221806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6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6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3221806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10EF8A-3F4B-E349-867D-DCBBE703C960}">
      <dsp:nvSpPr>
        <dsp:cNvPr id="0" name=""/>
        <dsp:cNvSpPr/>
      </dsp:nvSpPr>
      <dsp:spPr>
        <a:xfrm>
          <a:off x="0" y="2181701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Chunk Coherence</a:t>
          </a:r>
          <a:r>
            <a:rPr lang="en-US" sz="2400" kern="1200"/>
            <a:t> – % chunks ending at sentence boundaries, % sentences split, length stats </a:t>
          </a:r>
        </a:p>
      </dsp:txBody>
      <dsp:txXfrm>
        <a:off x="0" y="2181701"/>
        <a:ext cx="6666833" cy="1090517"/>
      </dsp:txXfrm>
    </dsp:sp>
    <dsp:sp modelId="{E40121BF-2C49-1340-9E03-D177DC47D407}">
      <dsp:nvSpPr>
        <dsp:cNvPr id="0" name=""/>
        <dsp:cNvSpPr/>
      </dsp:nvSpPr>
      <dsp:spPr>
        <a:xfrm>
          <a:off x="0" y="3272218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4832709"/>
                <a:satOff val="-13870"/>
                <a:lumOff val="-222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832709"/>
                <a:satOff val="-13870"/>
                <a:lumOff val="-222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832709"/>
                <a:satOff val="-13870"/>
                <a:lumOff val="-222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4832709"/>
              <a:satOff val="-13870"/>
              <a:lumOff val="-2220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63CC7B-0B3C-C941-B481-760F495AE720}">
      <dsp:nvSpPr>
        <dsp:cNvPr id="0" name=""/>
        <dsp:cNvSpPr/>
      </dsp:nvSpPr>
      <dsp:spPr>
        <a:xfrm>
          <a:off x="0" y="3272218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Structural Preservation</a:t>
          </a:r>
          <a:r>
            <a:rPr lang="en-US" sz="2400" kern="1200"/>
            <a:t> – headings captured, tables, figures counts &amp; match rate </a:t>
          </a:r>
        </a:p>
      </dsp:txBody>
      <dsp:txXfrm>
        <a:off x="0" y="3272218"/>
        <a:ext cx="6666833" cy="1090517"/>
      </dsp:txXfrm>
    </dsp:sp>
    <dsp:sp modelId="{8DE936AF-2F79-824A-9EE0-737DB6F47DD8}">
      <dsp:nvSpPr>
        <dsp:cNvPr id="0" name=""/>
        <dsp:cNvSpPr/>
      </dsp:nvSpPr>
      <dsp:spPr>
        <a:xfrm>
          <a:off x="0" y="4362736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6443612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2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2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5BE152-7B3C-6042-AC4B-72F7E3EBE3B9}">
      <dsp:nvSpPr>
        <dsp:cNvPr id="0" name=""/>
        <dsp:cNvSpPr/>
      </dsp:nvSpPr>
      <dsp:spPr>
        <a:xfrm>
          <a:off x="0" y="4362736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Runtime Efficiency</a:t>
          </a:r>
          <a:r>
            <a:rPr lang="en-US" sz="2400" kern="1200"/>
            <a:t> – total s, s/page, pages/s</a:t>
          </a:r>
        </a:p>
      </dsp:txBody>
      <dsp:txXfrm>
        <a:off x="0" y="4362736"/>
        <a:ext cx="6666833" cy="10905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49A147-767B-F64D-89D2-288C5E633265}">
      <dsp:nvSpPr>
        <dsp:cNvPr id="0" name=""/>
        <dsp:cNvSpPr/>
      </dsp:nvSpPr>
      <dsp:spPr>
        <a:xfrm>
          <a:off x="0" y="2663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E28929-AAD2-EC45-9717-8433E12A8E44}">
      <dsp:nvSpPr>
        <dsp:cNvPr id="0" name=""/>
        <dsp:cNvSpPr/>
      </dsp:nvSpPr>
      <dsp:spPr>
        <a:xfrm>
          <a:off x="0" y="2663"/>
          <a:ext cx="6666833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Datasets sampled</a:t>
          </a:r>
          <a:endParaRPr lang="en-US" sz="2500" kern="1200"/>
        </a:p>
      </dsp:txBody>
      <dsp:txXfrm>
        <a:off x="0" y="2663"/>
        <a:ext cx="6666833" cy="908098"/>
      </dsp:txXfrm>
    </dsp:sp>
    <dsp:sp modelId="{A9460883-80BE-C54E-9478-E2CA13F5A160}">
      <dsp:nvSpPr>
        <dsp:cNvPr id="0" name=""/>
        <dsp:cNvSpPr/>
      </dsp:nvSpPr>
      <dsp:spPr>
        <a:xfrm>
          <a:off x="0" y="910762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661AFE-330C-2C43-ACE7-416A5F442571}">
      <dsp:nvSpPr>
        <dsp:cNvPr id="0" name=""/>
        <dsp:cNvSpPr/>
      </dsp:nvSpPr>
      <dsp:spPr>
        <a:xfrm>
          <a:off x="0" y="910762"/>
          <a:ext cx="6666833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arXiv research papers (two-column, math)</a:t>
          </a:r>
        </a:p>
      </dsp:txBody>
      <dsp:txXfrm>
        <a:off x="0" y="910762"/>
        <a:ext cx="6666833" cy="908098"/>
      </dsp:txXfrm>
    </dsp:sp>
    <dsp:sp modelId="{AF3D9A33-AFCB-3147-AEAF-9196E72659DB}">
      <dsp:nvSpPr>
        <dsp:cNvPr id="0" name=""/>
        <dsp:cNvSpPr/>
      </dsp:nvSpPr>
      <dsp:spPr>
        <a:xfrm>
          <a:off x="0" y="1818861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207803-1B52-814C-A7EA-89C3AFD253F0}">
      <dsp:nvSpPr>
        <dsp:cNvPr id="0" name=""/>
        <dsp:cNvSpPr/>
      </dsp:nvSpPr>
      <dsp:spPr>
        <a:xfrm>
          <a:off x="0" y="1818861"/>
          <a:ext cx="6666833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PubMed Central OA (biomedical, many figures)</a:t>
          </a:r>
        </a:p>
      </dsp:txBody>
      <dsp:txXfrm>
        <a:off x="0" y="1818861"/>
        <a:ext cx="6666833" cy="908098"/>
      </dsp:txXfrm>
    </dsp:sp>
    <dsp:sp modelId="{CA75026C-928A-0444-951C-E705C9764E72}">
      <dsp:nvSpPr>
        <dsp:cNvPr id="0" name=""/>
        <dsp:cNvSpPr/>
      </dsp:nvSpPr>
      <dsp:spPr>
        <a:xfrm>
          <a:off x="0" y="2726960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7F4CFB-E3EC-DC4A-82FA-8447E214AFF9}">
      <dsp:nvSpPr>
        <dsp:cNvPr id="0" name=""/>
        <dsp:cNvSpPr/>
      </dsp:nvSpPr>
      <dsp:spPr>
        <a:xfrm>
          <a:off x="0" y="2726960"/>
          <a:ext cx="6666833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Scanned forms &amp; brochures from SafeDocs /</a:t>
          </a:r>
        </a:p>
      </dsp:txBody>
      <dsp:txXfrm>
        <a:off x="0" y="2726960"/>
        <a:ext cx="6666833" cy="908098"/>
      </dsp:txXfrm>
    </dsp:sp>
    <dsp:sp modelId="{F88CEFD3-BC29-5B45-9D05-2E5177A43303}">
      <dsp:nvSpPr>
        <dsp:cNvPr id="0" name=""/>
        <dsp:cNvSpPr/>
      </dsp:nvSpPr>
      <dsp:spPr>
        <a:xfrm>
          <a:off x="0" y="3635058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02109B-CAF7-5A40-AB11-9ACA5474EA9E}">
      <dsp:nvSpPr>
        <dsp:cNvPr id="0" name=""/>
        <dsp:cNvSpPr/>
      </dsp:nvSpPr>
      <dsp:spPr>
        <a:xfrm>
          <a:off x="0" y="3635058"/>
          <a:ext cx="6666833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Common-Crawl for OCR stress-test</a:t>
          </a:r>
        </a:p>
      </dsp:txBody>
      <dsp:txXfrm>
        <a:off x="0" y="3635058"/>
        <a:ext cx="6666833" cy="908098"/>
      </dsp:txXfrm>
    </dsp:sp>
    <dsp:sp modelId="{8D3CEA8C-C923-5049-B157-A6D6D2B173A6}">
      <dsp:nvSpPr>
        <dsp:cNvPr id="0" name=""/>
        <dsp:cNvSpPr/>
      </dsp:nvSpPr>
      <dsp:spPr>
        <a:xfrm>
          <a:off x="0" y="4543157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78AB2-411E-EB46-BC3D-46870A285527}">
      <dsp:nvSpPr>
        <dsp:cNvPr id="0" name=""/>
        <dsp:cNvSpPr/>
      </dsp:nvSpPr>
      <dsp:spPr>
        <a:xfrm>
          <a:off x="0" y="4543157"/>
          <a:ext cx="6666833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PubLayNet / DocBank</a:t>
          </a:r>
        </a:p>
      </dsp:txBody>
      <dsp:txXfrm>
        <a:off x="0" y="4543157"/>
        <a:ext cx="6666833" cy="9080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2B5D8-4FBA-5D41-8D19-032E7AAFFA55}">
      <dsp:nvSpPr>
        <dsp:cNvPr id="0" name=""/>
        <dsp:cNvSpPr/>
      </dsp:nvSpPr>
      <dsp:spPr>
        <a:xfrm>
          <a:off x="0" y="665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AFA62F-4038-554B-9964-81F57290D56A}">
      <dsp:nvSpPr>
        <dsp:cNvPr id="0" name=""/>
        <dsp:cNvSpPr/>
      </dsp:nvSpPr>
      <dsp:spPr>
        <a:xfrm>
          <a:off x="0" y="665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Content</a:t>
          </a:r>
          <a:r>
            <a:rPr lang="en-US" sz="1500" kern="1200"/>
            <a:t> – PyMuPDF wins on raw accuracy (no OCR noise), but LayoutParser still &gt; 90 % F1, so OCR errors are limited.</a:t>
          </a:r>
        </a:p>
      </dsp:txBody>
      <dsp:txXfrm>
        <a:off x="0" y="665"/>
        <a:ext cx="6666833" cy="1090517"/>
      </dsp:txXfrm>
    </dsp:sp>
    <dsp:sp modelId="{134FFF4A-68F5-A84E-A757-AC6D871AB413}">
      <dsp:nvSpPr>
        <dsp:cNvPr id="0" name=""/>
        <dsp:cNvSpPr/>
      </dsp:nvSpPr>
      <dsp:spPr>
        <a:xfrm>
          <a:off x="0" y="1091183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0A0AC5-251F-8647-A2A3-C33C4723DB83}">
      <dsp:nvSpPr>
        <dsp:cNvPr id="0" name=""/>
        <dsp:cNvSpPr/>
      </dsp:nvSpPr>
      <dsp:spPr>
        <a:xfrm>
          <a:off x="0" y="1091183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Structure</a:t>
          </a:r>
          <a:r>
            <a:rPr lang="en-US" sz="1500" kern="1200"/>
            <a:t> – LayoutParser captures ~30 % more headings and twice as many tables/figures → better navigation &amp; RAG chunking.</a:t>
          </a:r>
        </a:p>
      </dsp:txBody>
      <dsp:txXfrm>
        <a:off x="0" y="1091183"/>
        <a:ext cx="6666833" cy="1090517"/>
      </dsp:txXfrm>
    </dsp:sp>
    <dsp:sp modelId="{97CE3D52-9C25-4F4C-A872-0E11A8C342A3}">
      <dsp:nvSpPr>
        <dsp:cNvPr id="0" name=""/>
        <dsp:cNvSpPr/>
      </dsp:nvSpPr>
      <dsp:spPr>
        <a:xfrm>
          <a:off x="0" y="2181701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D9552B-1631-3349-88B2-170E7F15940D}">
      <dsp:nvSpPr>
        <dsp:cNvPr id="0" name=""/>
        <dsp:cNvSpPr/>
      </dsp:nvSpPr>
      <dsp:spPr>
        <a:xfrm>
          <a:off x="0" y="2181701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Coherence</a:t>
          </a:r>
          <a:r>
            <a:rPr lang="en-US" sz="1500" kern="1200"/>
            <a:t> – PyMuPDF’s sentence-aware splitter yields fewer mid-sentence cuts; LayoutParser occasionally breaks long sentences when OCR boxes are small.</a:t>
          </a:r>
        </a:p>
      </dsp:txBody>
      <dsp:txXfrm>
        <a:off x="0" y="2181701"/>
        <a:ext cx="6666833" cy="1090517"/>
      </dsp:txXfrm>
    </dsp:sp>
    <dsp:sp modelId="{134360A8-6B69-B14D-BA4A-4C3B5530E879}">
      <dsp:nvSpPr>
        <dsp:cNvPr id="0" name=""/>
        <dsp:cNvSpPr/>
      </dsp:nvSpPr>
      <dsp:spPr>
        <a:xfrm>
          <a:off x="0" y="3272218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0642B4-85E3-3B4B-82BB-9AC974C08D13}">
      <dsp:nvSpPr>
        <dsp:cNvPr id="0" name=""/>
        <dsp:cNvSpPr/>
      </dsp:nvSpPr>
      <dsp:spPr>
        <a:xfrm>
          <a:off x="0" y="3272218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Speed</a:t>
          </a:r>
          <a:r>
            <a:rPr lang="en-US" sz="1500" kern="1200"/>
            <a:t> – PyMuPDF is ~3-4× faster; LayoutParser’s detection/OCR is the bottleneck.</a:t>
          </a:r>
        </a:p>
      </dsp:txBody>
      <dsp:txXfrm>
        <a:off x="0" y="3272218"/>
        <a:ext cx="6666833" cy="1090517"/>
      </dsp:txXfrm>
    </dsp:sp>
    <dsp:sp modelId="{7DFBF555-323E-144D-B847-2247152DE166}">
      <dsp:nvSpPr>
        <dsp:cNvPr id="0" name=""/>
        <dsp:cNvSpPr/>
      </dsp:nvSpPr>
      <dsp:spPr>
        <a:xfrm>
          <a:off x="0" y="4362736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6E5102-2881-1E43-9413-C2F6E1CA62EF}">
      <dsp:nvSpPr>
        <dsp:cNvPr id="0" name=""/>
        <dsp:cNvSpPr/>
      </dsp:nvSpPr>
      <dsp:spPr>
        <a:xfrm>
          <a:off x="0" y="4362736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When each is preferable</a:t>
          </a:r>
          <a:br>
            <a:rPr lang="en-US" sz="1500" kern="1200"/>
          </a:br>
          <a:r>
            <a:rPr lang="en-US" sz="1500" kern="1200"/>
            <a:t>• </a:t>
          </a:r>
          <a:r>
            <a:rPr lang="en-US" sz="1500" b="1" kern="1200"/>
            <a:t>Born-digital PDFs</a:t>
          </a:r>
          <a:r>
            <a:rPr lang="en-US" sz="1500" kern="1200"/>
            <a:t> → choose Pipeline B for speed &amp; fidelity.</a:t>
          </a:r>
          <a:br>
            <a:rPr lang="en-US" sz="1500" kern="1200"/>
          </a:br>
          <a:r>
            <a:rPr lang="en-US" sz="1500" kern="1200"/>
            <a:t>• </a:t>
          </a:r>
          <a:r>
            <a:rPr lang="en-US" sz="1500" b="1" kern="1200"/>
            <a:t>Scanned / layout-heavy docs</a:t>
          </a:r>
          <a:r>
            <a:rPr lang="en-US" sz="1500" kern="1200"/>
            <a:t> → choose Pipeline A for completeness of content &amp; structure.</a:t>
          </a:r>
        </a:p>
      </dsp:txBody>
      <dsp:txXfrm>
        <a:off x="0" y="4362736"/>
        <a:ext cx="6666833" cy="1090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2CB18-2862-81B1-A72A-4C1776DEB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B9D70E-A0CF-F311-00EE-EB8A8DCAC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7A3AAD-6138-59E4-F67A-8D5821B15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0BE3-9F84-4680-9D09-BF1AFEBC2F77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F391F2-9A92-B0FE-6669-56317F040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305FFA-199D-D074-F633-AC40C654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E4B4-65E9-475B-90A2-D27EA2D8C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4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72D58-D718-6ABA-7EB4-1BE1FF51E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B57FC6-5593-A447-AEEA-66248A1E9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0123B1-3024-B240-81CD-3E631F90B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0BE3-9F84-4680-9D09-BF1AFEBC2F77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FCA299-27DC-8B67-10DA-AD720CDB4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567C26-5532-EB8C-4BAE-5E45F728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E4B4-65E9-475B-90A2-D27EA2D8C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2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7A5EDA-41BF-6FAE-D493-F29B67CA8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60E2E4-6725-E938-DA11-31DFA6652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E9D283-1CE6-2826-F281-29860B63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0BE3-9F84-4680-9D09-BF1AFEBC2F77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DEBB87-FD12-51FB-1869-0EB7062D0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A70067-1476-24D9-5F98-8F0CE3FC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E4B4-65E9-475B-90A2-D27EA2D8C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6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CAB83-5A55-6E7C-CF7A-63A3E715C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BF77C9-E3CD-6130-58EA-B2AC4E7AF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01E618-BB16-B993-381E-2E57B9510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0BE3-9F84-4680-9D09-BF1AFEBC2F77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8113A-BC6A-EED1-7D73-2BD1A5B6F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4F17C-16CB-FB6E-E1F2-444D9D9BD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E4B4-65E9-475B-90A2-D27EA2D8C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602AA-4AB8-11A2-D2FC-B452882BF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CDA145-6517-F1BF-1BC7-D9E9AB508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30D013-8EA7-9549-A7EC-12914E33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0BE3-9F84-4680-9D09-BF1AFEBC2F77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FB776C-7AE0-1EE3-9AB5-E56D8FB5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57AC1C-081D-FF53-9A6D-5ED37F73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E4B4-65E9-475B-90A2-D27EA2D8C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2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3C080-B11F-864E-67E4-72D588569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2B4190-BCF0-14F9-A341-90BE29C41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F75B9D-3A91-0D3E-AD2D-79B18BE81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C14E2F-5D0A-65A8-EA7A-A2E14047A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0BE3-9F84-4680-9D09-BF1AFEBC2F77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0C5D56-6F4F-3336-5677-0EDA02DA5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48B311-3822-7BF6-317D-9C36E3C0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E4B4-65E9-475B-90A2-D27EA2D8C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1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61F3D-DA12-344B-8474-19EA2EB59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511F1D-DA0A-7746-0020-1C9CE9AE6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D2D8EC-DEC0-B961-E548-E8FD1843B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8F9E3B-BCA0-5F9D-02FC-2D4196A95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441A91-5B28-9833-08EB-8F4DECB41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A938E6-001E-0273-B564-54D23A3A0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0BE3-9F84-4680-9D09-BF1AFEBC2F77}" type="datetimeFigureOut">
              <a:rPr lang="en-US" smtClean="0"/>
              <a:t>5/11/25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6A563C-0200-DA64-E216-5B79DA32A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B815D0-F0D6-AA67-DD66-511DC7137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E4B4-65E9-475B-90A2-D27EA2D8C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5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01F32-8D9E-3F2D-2D80-0C03C79AA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AEE707-0593-2092-B696-C4CAECF6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0BE3-9F84-4680-9D09-BF1AFEBC2F77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4057A1-EB94-C958-6D21-1A83BBEA9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329A50-CB15-CB91-C692-F6F7910ED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E4B4-65E9-475B-90A2-D27EA2D8C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3F64EB-1819-2102-98C9-E107D768F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0BE3-9F84-4680-9D09-BF1AFEBC2F77}" type="datetimeFigureOut">
              <a:rPr lang="en-US" smtClean="0"/>
              <a:t>5/11/25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0AF0F5-9F26-9D2F-5A18-4E97F830A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5E8813-C248-FE20-43D0-7DF46EFF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E4B4-65E9-475B-90A2-D27EA2D8C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6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0234A-54B4-3AE8-EB64-847E49A20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FC2EA8-352F-588C-5ECE-47578072F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9A41EC-20DC-9993-D8BB-6003508EF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217D78-14D1-72EF-6A0F-4E4124AD2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0BE3-9F84-4680-9D09-BF1AFEBC2F77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DF1CCA-9B26-8471-8C99-0F75D696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BE58F2-E667-E0CC-0792-152D9FFBF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E4B4-65E9-475B-90A2-D27EA2D8C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5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8DC88-1C48-A2D1-23D7-55EA00759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E9A1A5-5030-5114-5A56-3F7ADFA7C7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20D912-2F93-D400-09E0-21F89A41A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D443E3-E6D5-3BDF-CFE2-B3E0D4AB5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0BE3-9F84-4680-9D09-BF1AFEBC2F77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E80B43-BB0E-0E66-3627-54ABF02EC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1EE4E2-42A8-733A-5EDC-0FFE7F02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E4B4-65E9-475B-90A2-D27EA2D8C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7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59FD17-2E79-44DD-8C85-5B5BF57E4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33A82F-6380-288D-DD4C-1FBCD8EC3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947E80-14EA-59A9-7453-22CBDCCE6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010BE3-9F84-4680-9D09-BF1AFEBC2F77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5760FD-DEB1-8E35-2D52-AE649CABD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3426D1-A34A-E74A-643B-465740B14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A4E4B4-65E9-475B-90A2-D27EA2D8C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7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E7E3A-3EBA-C7BD-82AB-AC194C7E4F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Benchmarking Learning-Based and Rule-</a:t>
            </a:r>
            <a:r>
              <a:rPr lang="en-US" sz="4000" dirty="0" err="1"/>
              <a:t>BasedChunking</a:t>
            </a:r>
            <a:r>
              <a:rPr lang="en-US" sz="4000" dirty="0"/>
              <a:t> Methods and Constructing </a:t>
            </a:r>
            <a:r>
              <a:rPr lang="en-US" sz="4000" dirty="0" err="1"/>
              <a:t>MatureIndustrial</a:t>
            </a:r>
            <a:r>
              <a:rPr lang="en-US" sz="4000" dirty="0"/>
              <a:t> Data Preprocessing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F3DF3-3763-8A3D-119B-7DF8EF11CC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Joseph, James, Wilson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C2219-3513-832B-4A48-2147A1F36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9C29D-D4A7-06F1-7ECC-C49339133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                                                  Benchmarking learning-based and rule-based system</a:t>
            </a:r>
          </a:p>
          <a:p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E6E109B1-7BBF-4A9C-8AE1-BF1BA77FEF58}"/>
              </a:ext>
            </a:extLst>
          </p:cNvPr>
          <p:cNvSpPr/>
          <p:nvPr/>
        </p:nvSpPr>
        <p:spPr>
          <a:xfrm>
            <a:off x="5515493" y="2364970"/>
            <a:ext cx="544484" cy="6691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3FA243-11C2-DA67-2E45-8EB6D1850AFA}"/>
              </a:ext>
            </a:extLst>
          </p:cNvPr>
          <p:cNvSpPr txBox="1"/>
          <p:nvPr/>
        </p:nvSpPr>
        <p:spPr>
          <a:xfrm>
            <a:off x="4584466" y="3059668"/>
            <a:ext cx="240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on the 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BCA4A5-BC5F-F7EA-02F1-C5477482FE7F}"/>
              </a:ext>
            </a:extLst>
          </p:cNvPr>
          <p:cNvSpPr txBox="1"/>
          <p:nvPr/>
        </p:nvSpPr>
        <p:spPr>
          <a:xfrm>
            <a:off x="3467444" y="4375169"/>
            <a:ext cx="464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Building up the data auto-processing pipeline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2C191099-E27C-9152-8E13-B4EC12F3A2F4}"/>
              </a:ext>
            </a:extLst>
          </p:cNvPr>
          <p:cNvSpPr/>
          <p:nvPr/>
        </p:nvSpPr>
        <p:spPr>
          <a:xfrm>
            <a:off x="5515492" y="3599013"/>
            <a:ext cx="544484" cy="6691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3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87126-EB0B-3307-2A57-A1A9201A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Motivation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AFBBE-0045-1BF4-8D28-132CA4AA1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Two kinds of chunking function-learning based and rule based</a:t>
            </a:r>
          </a:p>
          <a:p>
            <a:r>
              <a:rPr lang="en-US" sz="2000"/>
              <a:t>Which one is best for training agentic AI or building RAG?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670073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2B58C1-55C7-0A77-0255-05EF63D2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CN" sz="4000">
                <a:solidFill>
                  <a:srgbClr val="FFFFFF"/>
                </a:solidFill>
              </a:rPr>
              <a:t>Previous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BCD71-6E77-F95D-A372-3013EA3B4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1700"/>
              <a:t>1. Grobid (2008–present)</a:t>
            </a:r>
          </a:p>
          <a:p>
            <a:r>
              <a:rPr lang="en-US" sz="1700"/>
              <a:t>First released: ~2008, actively maintained.</a:t>
            </a:r>
          </a:p>
          <a:p>
            <a:r>
              <a:rPr lang="en-US" sz="1700"/>
              <a:t>Developed by: INRIA</a:t>
            </a:r>
          </a:p>
          <a:p>
            <a:r>
              <a:rPr lang="en-US" sz="1700"/>
              <a:t>Type: Rule-based + ML hybrid</a:t>
            </a:r>
          </a:p>
          <a:p>
            <a:r>
              <a:rPr lang="en-US" sz="1700"/>
              <a:t>Contribution: Extracts bibliographic metadata, full-text structures, and citations from PDFs. Converts PDF files to TEI XML, which can be postprocessed into JSON format.</a:t>
            </a:r>
          </a:p>
          <a:p>
            <a:r>
              <a:rPr lang="en-US" sz="1700"/>
              <a:t>Used in: Semantic Scholar, arXiv Labs</a:t>
            </a:r>
          </a:p>
          <a:p>
            <a:r>
              <a:rPr lang="en-US" sz="1700"/>
              <a:t>Repo: https://github.com/kermitt2/grobid</a:t>
            </a:r>
            <a:br>
              <a:rPr lang="en-US" sz="1700"/>
            </a:br>
            <a:endParaRPr lang="en-US" sz="1700"/>
          </a:p>
          <a:p>
            <a:r>
              <a:rPr lang="en-US" sz="1700"/>
              <a:t>2. PDFX (2013)</a:t>
            </a:r>
          </a:p>
          <a:p>
            <a:r>
              <a:rPr lang="en-US" sz="1700"/>
              <a:t>Published by: Grove, 2013</a:t>
            </a:r>
          </a:p>
          <a:p>
            <a:r>
              <a:rPr lang="en-US" sz="1700"/>
              <a:t>Type: Rule-based</a:t>
            </a:r>
          </a:p>
          <a:p>
            <a:r>
              <a:rPr lang="en-US" sz="1700"/>
              <a:t>Focus: Converts PDFs of scientific papers to structured XML, especially for references and metadata.</a:t>
            </a:r>
          </a:p>
          <a:p>
            <a:r>
              <a:rPr lang="en-US" sz="1700"/>
              <a:t>Paper: “PDFX: Portable Document Format to XML Conversion Using Sequence Labelling” (2013)</a:t>
            </a:r>
          </a:p>
          <a:p>
            <a:endParaRPr lang="en-CN" sz="1700"/>
          </a:p>
        </p:txBody>
      </p:sp>
    </p:spTree>
    <p:extLst>
      <p:ext uri="{BB962C8B-B14F-4D97-AF65-F5344CB8AC3E}">
        <p14:creationId xmlns:p14="http://schemas.microsoft.com/office/powerpoint/2010/main" val="303567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DFC64C-E00F-C8A5-9C0C-26EC9204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700">
                <a:solidFill>
                  <a:srgbClr val="FFFFFF"/>
                </a:solidFill>
              </a:rPr>
              <a:t>Model used for Benchmarking</a:t>
            </a:r>
            <a:endParaRPr lang="en-CN" sz="37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3049E-ECC9-0D90-D916-15375FA6D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CN" sz="2000"/>
              <a:t>Faster RCNN</a:t>
            </a:r>
          </a:p>
          <a:p>
            <a:r>
              <a:rPr lang="en-CN" sz="2000"/>
              <a:t>PDF-to-image conversion</a:t>
            </a:r>
          </a:p>
          <a:p>
            <a:r>
              <a:rPr lang="en-CN" sz="2000"/>
              <a:t>Layout Detection</a:t>
            </a:r>
          </a:p>
          <a:p>
            <a:r>
              <a:rPr lang="en-CN" sz="2000"/>
              <a:t>Text Extraction</a:t>
            </a:r>
          </a:p>
          <a:p>
            <a:endParaRPr lang="en-CN" sz="2000"/>
          </a:p>
        </p:txBody>
      </p:sp>
    </p:spTree>
    <p:extLst>
      <p:ext uri="{BB962C8B-B14F-4D97-AF65-F5344CB8AC3E}">
        <p14:creationId xmlns:p14="http://schemas.microsoft.com/office/powerpoint/2010/main" val="238196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4C443-D1E7-20E7-4086-3703BB08E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700">
                <a:solidFill>
                  <a:srgbClr val="FFFFFF"/>
                </a:solidFill>
              </a:rPr>
              <a:t>Benchmarking Strategy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4B2BD4-E1D3-B1A1-53B7-E5262FB2BF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176205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8494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01EDFEB-45DE-E890-DD94-367BC15A4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altLang="zh-CN" sz="3700" dirty="0">
                <a:solidFill>
                  <a:srgbClr val="FFFFFF"/>
                </a:solidFill>
              </a:rPr>
              <a:t>Benchmarking Strategy</a:t>
            </a:r>
            <a:endParaRPr kumimoji="1" lang="zh-CN" altLang="en-US" sz="3700" dirty="0">
              <a:solidFill>
                <a:srgbClr val="FFFFFF"/>
              </a:solidFill>
            </a:endParaRPr>
          </a:p>
        </p:txBody>
      </p:sp>
      <p:graphicFrame>
        <p:nvGraphicFramePr>
          <p:cNvPr id="22" name="内容占位符 2">
            <a:extLst>
              <a:ext uri="{FF2B5EF4-FFF2-40B4-BE49-F238E27FC236}">
                <a16:creationId xmlns:a16="http://schemas.microsoft.com/office/drawing/2014/main" id="{B19E3E7C-1F08-494B-EB60-99B53D278C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466860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554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3305E4-BA39-5BB2-B1F4-40363E18D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700">
                <a:solidFill>
                  <a:srgbClr val="FFFFFF"/>
                </a:solidFill>
              </a:rPr>
              <a:t>Benchmarking Results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08359E-D8BB-5300-98A5-A7810EA796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311803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3150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3460D5-079D-F06D-079E-82C99AD69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Conclusion</a:t>
            </a: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7CD2F543-E56E-89BC-15D9-7126E83FA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" altLang="zh-CN" sz="1900" b="1" dirty="0"/>
              <a:t>Limitations:</a:t>
            </a:r>
          </a:p>
          <a:p>
            <a:pPr>
              <a:buNone/>
            </a:pPr>
            <a:r>
              <a:rPr lang="en" altLang="zh-CN" sz="1900" dirty="0"/>
              <a:t>Ground truth is weakly supervised (heuristic alignments, not human-labelled)</a:t>
            </a:r>
          </a:p>
          <a:p>
            <a:pPr marL="0" indent="0">
              <a:buNone/>
            </a:pPr>
            <a:r>
              <a:rPr lang="en" altLang="zh-CN" sz="1900" dirty="0"/>
              <a:t>Evaluation is English-only; equations and right-to-left scripts are not handled</a:t>
            </a:r>
          </a:p>
          <a:p>
            <a:pPr>
              <a:buNone/>
            </a:pPr>
            <a:r>
              <a:rPr lang="en" altLang="zh-CN" sz="1900" b="1" dirty="0"/>
              <a:t>Future Research Directions:</a:t>
            </a:r>
          </a:p>
          <a:p>
            <a:pPr marL="0" indent="0">
              <a:buNone/>
            </a:pPr>
            <a:r>
              <a:rPr lang="en" altLang="zh-CN" sz="1900" dirty="0"/>
              <a:t>Human-annotated gold subset (≈ 100 pages) for fine-grained error analysis</a:t>
            </a:r>
          </a:p>
          <a:p>
            <a:pPr marL="0" indent="0">
              <a:buNone/>
            </a:pPr>
            <a:r>
              <a:rPr lang="en" altLang="zh-CN" sz="1900" dirty="0"/>
              <a:t>Multilingual extension—CJK &amp; Arabic PDFs to test OCR vs. embedded text</a:t>
            </a:r>
          </a:p>
          <a:p>
            <a:pPr marL="0" indent="0">
              <a:buNone/>
            </a:pPr>
            <a:r>
              <a:rPr lang="en" altLang="zh-CN" sz="1900" dirty="0"/>
              <a:t>Equation / table metrics—LaTeX edit distance &amp; cell-graph similarity</a:t>
            </a:r>
          </a:p>
          <a:p>
            <a:pPr marL="0" indent="0">
              <a:buNone/>
            </a:pPr>
            <a:r>
              <a:rPr lang="en" altLang="zh-CN" sz="1900" dirty="0"/>
              <a:t>Speed </a:t>
            </a:r>
            <a:r>
              <a:rPr lang="en" altLang="zh-CN" sz="1900" dirty="0" err="1"/>
              <a:t>optimisation</a:t>
            </a:r>
            <a:r>
              <a:rPr lang="en" altLang="zh-CN" sz="1900" dirty="0"/>
              <a:t>—GPU-friendly OCR or hybrid switch logic</a:t>
            </a:r>
          </a:p>
          <a:p>
            <a:endParaRPr lang="en-US" sz="1900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901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Words>498</Words>
  <Application>Microsoft Macintosh PowerPoint</Application>
  <PresentationFormat>宽屏</PresentationFormat>
  <Paragraphs>55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Benchmarking Learning-Based and Rule-BasedChunking Methods and Constructing MatureIndustrial Data Preprocessing Pipeline</vt:lpstr>
      <vt:lpstr>Project Outline</vt:lpstr>
      <vt:lpstr>Motivation </vt:lpstr>
      <vt:lpstr>Previous Work</vt:lpstr>
      <vt:lpstr>Model used for Benchmarking</vt:lpstr>
      <vt:lpstr>Benchmarking Strategy</vt:lpstr>
      <vt:lpstr>Benchmarking Strategy</vt:lpstr>
      <vt:lpstr>Benchmarking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otakupikachu</dc:creator>
  <cp:lastModifiedBy>Benjamin Zhang</cp:lastModifiedBy>
  <cp:revision>4</cp:revision>
  <dcterms:created xsi:type="dcterms:W3CDTF">2025-05-11T22:29:51Z</dcterms:created>
  <dcterms:modified xsi:type="dcterms:W3CDTF">2025-05-12T03:43:22Z</dcterms:modified>
</cp:coreProperties>
</file>