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61" r:id="rId5"/>
    <p:sldId id="262" r:id="rId6"/>
    <p:sldId id="269" r:id="rId7"/>
    <p:sldId id="263" r:id="rId8"/>
    <p:sldId id="264" r:id="rId9"/>
    <p:sldId id="265" r:id="rId10"/>
    <p:sldId id="258" r:id="rId11"/>
    <p:sldId id="260" r:id="rId12"/>
  </p:sldIdLst>
  <p:sldSz cx="4608195" cy="2592070"/>
  <p:notesSz cx="6858000" cy="9144000"/>
  <p:defaultTextStyle>
    <a:defPPr>
      <a:defRPr lang="zh-CN"/>
    </a:defPPr>
    <a:lvl1pPr marL="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318" d="100"/>
          <a:sy n="318" d="100"/>
        </p:scale>
        <p:origin x="248" y="168"/>
      </p:cViewPr>
      <p:guideLst>
        <p:guide orient="horz" pos="817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DED-3168-8D48-804A-8DEB995283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B742-0521-7D4B-8BC6-47B04C0AE7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639" y="805321"/>
            <a:ext cx="3917236" cy="55568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1277" y="1469020"/>
            <a:ext cx="3225959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341172" y="103816"/>
            <a:ext cx="1036915" cy="22119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0426" y="103816"/>
            <a:ext cx="3033938" cy="22119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41" y="1665850"/>
            <a:ext cx="3917236" cy="514877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4041" y="1098765"/>
            <a:ext cx="3917236" cy="567085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0425" y="604891"/>
            <a:ext cx="2035427" cy="171085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42661" y="604891"/>
            <a:ext cx="2035427" cy="171085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0426" y="580287"/>
            <a:ext cx="2036227" cy="24183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0426" y="822123"/>
            <a:ext cx="2036227" cy="14936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341061" y="580287"/>
            <a:ext cx="2037027" cy="24183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341061" y="822123"/>
            <a:ext cx="2037027" cy="14936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426" y="103215"/>
            <a:ext cx="1516169" cy="43926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1800" y="103216"/>
            <a:ext cx="2576287" cy="2212531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0426" y="542481"/>
            <a:ext cx="1516169" cy="1773266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301" y="1814672"/>
            <a:ext cx="2765108" cy="214232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03301" y="231635"/>
            <a:ext cx="2765108" cy="1555433"/>
          </a:xfrm>
        </p:spPr>
        <p:txBody>
          <a:bodyPr/>
          <a:lstStyle>
            <a:lvl1pPr marL="0" indent="0">
              <a:buNone/>
              <a:defRPr sz="1400"/>
            </a:lvl1pPr>
            <a:lvl2pPr marL="205740" indent="0">
              <a:buNone/>
              <a:defRPr sz="1300"/>
            </a:lvl2pPr>
            <a:lvl3pPr marL="411480" indent="0">
              <a:buNone/>
              <a:defRPr sz="110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3301" y="2028904"/>
            <a:ext cx="2765108" cy="304245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0426" y="103816"/>
            <a:ext cx="4147662" cy="432065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0426" y="604891"/>
            <a:ext cx="4147662" cy="1710856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30425" y="2402760"/>
            <a:ext cx="1075320" cy="138021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74576" y="2402760"/>
            <a:ext cx="1459362" cy="138021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302768" y="2402760"/>
            <a:ext cx="1075320" cy="138021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411480" rtl="0" eaLnBrk="1" latinLnBrk="0" hangingPunct="1">
        <a:spcBef>
          <a:spcPct val="20000"/>
        </a:spcBef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645" indent="-128905" algn="l" defTabSz="411480" rtl="0" eaLnBrk="1" latinLnBrk="0" hangingPunct="1">
        <a:spcBef>
          <a:spcPct val="20000"/>
        </a:spcBef>
        <a:buFont typeface="Arial" panose="0208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spcBef>
          <a:spcPct val="20000"/>
        </a:spcBef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spcBef>
          <a:spcPct val="20000"/>
        </a:spcBef>
        <a:buFont typeface="Arial" panose="0208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spcBef>
          <a:spcPct val="20000"/>
        </a:spcBef>
        <a:buFont typeface="Arial" panose="0208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spcBef>
          <a:spcPct val="20000"/>
        </a:spcBef>
        <a:buFont typeface="Arial" panose="0208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spcBef>
          <a:spcPct val="20000"/>
        </a:spcBef>
        <a:buFont typeface="Arial" panose="0208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spcBef>
          <a:spcPct val="20000"/>
        </a:spcBef>
        <a:buFont typeface="Arial" panose="0208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spcBef>
          <a:spcPct val="20000"/>
        </a:spcBef>
        <a:buFont typeface="Arial" panose="0208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1277" y="1469021"/>
            <a:ext cx="2405067" cy="25922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新版本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5.0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040" y="792138"/>
            <a:ext cx="27363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结账系统培训</a:t>
            </a:r>
            <a:endParaRPr lang="zh-CN" alt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103817"/>
            <a:ext cx="2520280" cy="256273"/>
          </a:xfrm>
        </p:spPr>
        <p:txBody>
          <a:bodyPr>
            <a:noAutofit/>
          </a:bodyPr>
          <a:lstStyle/>
          <a:p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结账原理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正文：订单金额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支付金额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服务费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活动费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103817"/>
            <a:ext cx="2520280" cy="256273"/>
          </a:xfrm>
        </p:spPr>
        <p:txBody>
          <a:bodyPr>
            <a:noAutofit/>
          </a:bodyPr>
          <a:lstStyle/>
          <a:p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支付类型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正文：支付金额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现金  赠券     餐券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支付宝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微支付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美支付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工作餐等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103817"/>
            <a:ext cx="2520280" cy="256273"/>
          </a:xfrm>
        </p:spPr>
        <p:txBody>
          <a:bodyPr>
            <a:noAutofit/>
          </a:bodyPr>
          <a:lstStyle/>
          <a:p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结账过程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WX20190617-124353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536575"/>
            <a:ext cx="4071620" cy="177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103817"/>
            <a:ext cx="2520280" cy="256273"/>
          </a:xfrm>
        </p:spPr>
        <p:txBody>
          <a:bodyPr>
            <a:noAutofit/>
          </a:bodyPr>
          <a:lstStyle/>
          <a:p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外送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结账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随时生成报数单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880737"/>
            <a:ext cx="3456384" cy="1402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103817"/>
            <a:ext cx="2520280" cy="256273"/>
          </a:xfrm>
        </p:spPr>
        <p:txBody>
          <a:bodyPr>
            <a:noAutofit/>
          </a:bodyPr>
          <a:lstStyle/>
          <a:p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营收结账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正文：内容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WX20190617-124559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447675"/>
            <a:ext cx="4147820" cy="194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103817"/>
            <a:ext cx="2520280" cy="256273"/>
          </a:xfrm>
        </p:spPr>
        <p:txBody>
          <a:bodyPr>
            <a:noAutofit/>
          </a:bodyPr>
          <a:lstStyle/>
          <a:p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营收报表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通过营收报表，可以查看，下载报表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103817"/>
            <a:ext cx="2520280" cy="256273"/>
          </a:xfrm>
        </p:spPr>
        <p:txBody>
          <a:bodyPr>
            <a:noAutofit/>
          </a:bodyPr>
          <a:lstStyle/>
          <a:p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客户支付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管理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正文：内容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文字</Application>
  <PresentationFormat>自定义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方正书宋_GBK</vt:lpstr>
      <vt:lpstr>Wingdings</vt:lpstr>
      <vt:lpstr>黑体</vt:lpstr>
      <vt:lpstr>微软雅黑</vt:lpstr>
      <vt:lpstr>汉仪中黑KW</vt:lpstr>
      <vt:lpstr>宋体</vt:lpstr>
      <vt:lpstr>汉仪书宋二KW</vt:lpstr>
      <vt:lpstr>Calibri</vt:lpstr>
      <vt:lpstr>Helvetica Neue</vt:lpstr>
      <vt:lpstr>汉仪旗黑KW</vt:lpstr>
      <vt:lpstr>Arial Unicode MS</vt:lpstr>
      <vt:lpstr>DengXian</vt:lpstr>
      <vt:lpstr>汉仪中等线KW</vt:lpstr>
      <vt:lpstr>Times</vt:lpstr>
      <vt:lpstr>Office 主题</vt:lpstr>
      <vt:lpstr>PowerPoint 演示文稿</vt:lpstr>
      <vt:lpstr>结账原理</vt:lpstr>
      <vt:lpstr>支付类型</vt:lpstr>
      <vt:lpstr>结账过程</vt:lpstr>
      <vt:lpstr>结账过程</vt:lpstr>
      <vt:lpstr>正文：标题</vt:lpstr>
      <vt:lpstr>正文：标题</vt:lpstr>
      <vt:lpstr>正文：标题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laochao</dc:creator>
  <cp:lastModifiedBy>lihua</cp:lastModifiedBy>
  <cp:revision>14</cp:revision>
  <dcterms:created xsi:type="dcterms:W3CDTF">2019-06-17T05:04:02Z</dcterms:created>
  <dcterms:modified xsi:type="dcterms:W3CDTF">2019-06-17T05:04:02Z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