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7" r:id="rId6"/>
    <p:sldId id="259" r:id="rId7"/>
    <p:sldId id="269" r:id="rId8"/>
    <p:sldId id="266" r:id="rId9"/>
    <p:sldId id="258" r:id="rId10"/>
    <p:sldId id="262" r:id="rId11"/>
    <p:sldId id="267" r:id="rId12"/>
    <p:sldId id="261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9780E-A0BB-4C84-B10F-2D9768686A0B}" type="doc">
      <dgm:prSet loTypeId="urn:microsoft.com/office/officeart/2005/8/layout/vList3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D087C809-BA84-4705-A57A-8362EABA785F}">
      <dgm:prSet phldrT="[文本]"/>
      <dgm:spPr/>
      <dgm:t>
        <a:bodyPr/>
        <a:lstStyle/>
        <a:p>
          <a:r>
            <a:rPr lang="zh-CN" altLang="en-US" dirty="0" smtClean="0"/>
            <a:t>两台安卓手机距离</a:t>
          </a:r>
          <a:r>
            <a:rPr lang="en-US" altLang="zh-CN" dirty="0" smtClean="0"/>
            <a:t>RSSI</a:t>
          </a:r>
          <a:r>
            <a:rPr lang="zh-CN" altLang="en-US" dirty="0" smtClean="0"/>
            <a:t>，并且超过距离可以响铃</a:t>
          </a:r>
          <a:endParaRPr lang="zh-CN" altLang="en-US" dirty="0"/>
        </a:p>
      </dgm:t>
    </dgm:pt>
    <dgm:pt modelId="{3BFF3C91-AC76-4F49-B18D-FA2EBCDFA8F6}" type="parTrans" cxnId="{92A4CD54-E9E2-4608-8302-3315B0784860}">
      <dgm:prSet/>
      <dgm:spPr/>
      <dgm:t>
        <a:bodyPr/>
        <a:lstStyle/>
        <a:p>
          <a:endParaRPr lang="zh-CN" altLang="en-US"/>
        </a:p>
      </dgm:t>
    </dgm:pt>
    <dgm:pt modelId="{AA40AE97-0A74-499F-BD3F-31FF4780736B}" type="sibTrans" cxnId="{92A4CD54-E9E2-4608-8302-3315B0784860}">
      <dgm:prSet/>
      <dgm:spPr/>
      <dgm:t>
        <a:bodyPr/>
        <a:lstStyle/>
        <a:p>
          <a:endParaRPr lang="zh-CN" altLang="en-US"/>
        </a:p>
      </dgm:t>
    </dgm:pt>
    <dgm:pt modelId="{E4E510AD-0D4B-4412-A9CA-9C722FDA4D79}">
      <dgm:prSet phldrT="[文本]"/>
      <dgm:spPr/>
      <dgm:t>
        <a:bodyPr/>
        <a:lstStyle/>
        <a:p>
          <a:r>
            <a:rPr lang="zh-CN" altLang="en-US" dirty="0" smtClean="0"/>
            <a:t>两台手机互相能使对方响铃</a:t>
          </a:r>
          <a:endParaRPr lang="zh-CN" altLang="en-US" dirty="0"/>
        </a:p>
      </dgm:t>
    </dgm:pt>
    <dgm:pt modelId="{D89F5AE4-A34F-4530-A3FB-A516879537BD}" type="parTrans" cxnId="{2B256176-7920-4B5E-AEC9-28AD03C42405}">
      <dgm:prSet/>
      <dgm:spPr/>
      <dgm:t>
        <a:bodyPr/>
        <a:lstStyle/>
        <a:p>
          <a:endParaRPr lang="zh-CN" altLang="en-US"/>
        </a:p>
      </dgm:t>
    </dgm:pt>
    <dgm:pt modelId="{62E10735-F365-4812-A2B9-808642D6BFE9}" type="sibTrans" cxnId="{2B256176-7920-4B5E-AEC9-28AD03C42405}">
      <dgm:prSet/>
      <dgm:spPr/>
      <dgm:t>
        <a:bodyPr/>
        <a:lstStyle/>
        <a:p>
          <a:endParaRPr lang="zh-CN" altLang="en-US"/>
        </a:p>
      </dgm:t>
    </dgm:pt>
    <dgm:pt modelId="{1A19BE7D-DB99-41FA-9D7B-BF66A65B6DDA}">
      <dgm:prSet phldrT="[文本]"/>
      <dgm:spPr/>
      <dgm:t>
        <a:bodyPr/>
        <a:lstStyle/>
        <a:p>
          <a:r>
            <a:rPr lang="zh-CN" altLang="en-US" dirty="0" smtClean="0"/>
            <a:t>蓝牙断开连接能查看</a:t>
          </a:r>
          <a:r>
            <a:rPr lang="en-US" altLang="zh-CN" dirty="0" smtClean="0"/>
            <a:t>GPS</a:t>
          </a:r>
          <a:r>
            <a:rPr lang="zh-CN" altLang="en-US" dirty="0" smtClean="0"/>
            <a:t>信息（经纬度）</a:t>
          </a:r>
          <a:endParaRPr lang="zh-CN" altLang="en-US" dirty="0"/>
        </a:p>
      </dgm:t>
    </dgm:pt>
    <dgm:pt modelId="{71841B61-86A1-4509-848B-06CD46165A5F}" type="parTrans" cxnId="{2A26F53A-ED74-4EEF-95E7-561A114A9096}">
      <dgm:prSet/>
      <dgm:spPr/>
      <dgm:t>
        <a:bodyPr/>
        <a:lstStyle/>
        <a:p>
          <a:endParaRPr lang="zh-CN" altLang="en-US"/>
        </a:p>
      </dgm:t>
    </dgm:pt>
    <dgm:pt modelId="{C24DC7E1-B95A-462F-947F-19FA1DE638CE}" type="sibTrans" cxnId="{2A26F53A-ED74-4EEF-95E7-561A114A9096}">
      <dgm:prSet/>
      <dgm:spPr/>
      <dgm:t>
        <a:bodyPr/>
        <a:lstStyle/>
        <a:p>
          <a:endParaRPr lang="zh-CN" altLang="en-US"/>
        </a:p>
      </dgm:t>
    </dgm:pt>
    <dgm:pt modelId="{D4B6A587-EBCC-42B4-ACD7-0FC4F02A39FD}" type="pres">
      <dgm:prSet presAssocID="{2F39780E-A0BB-4C84-B10F-2D9768686A0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649F71D-079D-4058-A0D8-D6C06D3ADAF7}" type="pres">
      <dgm:prSet presAssocID="{E4E510AD-0D4B-4412-A9CA-9C722FDA4D79}" presName="composite" presStyleCnt="0"/>
      <dgm:spPr/>
    </dgm:pt>
    <dgm:pt modelId="{F4807A5A-044E-45ED-806B-192680962097}" type="pres">
      <dgm:prSet presAssocID="{E4E510AD-0D4B-4412-A9CA-9C722FDA4D79}" presName="imgShp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E217BC0-5B38-4716-86F6-AC99CF60AE5E}" type="pres">
      <dgm:prSet presAssocID="{E4E510AD-0D4B-4412-A9CA-9C722FDA4D79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BB2C87-39E7-43B5-9A79-E0586FF1FD88}" type="pres">
      <dgm:prSet presAssocID="{62E10735-F365-4812-A2B9-808642D6BFE9}" presName="spacing" presStyleCnt="0"/>
      <dgm:spPr/>
    </dgm:pt>
    <dgm:pt modelId="{A7DE6AFF-0D87-4B78-948B-2AF6F53A94F5}" type="pres">
      <dgm:prSet presAssocID="{D087C809-BA84-4705-A57A-8362EABA785F}" presName="composite" presStyleCnt="0"/>
      <dgm:spPr/>
    </dgm:pt>
    <dgm:pt modelId="{026BA4C0-CB4D-4010-A20D-8BFE4F9FE6EE}" type="pres">
      <dgm:prSet presAssocID="{D087C809-BA84-4705-A57A-8362EABA785F}" presName="imgShp" presStyleLbl="fgImgPlace1" presStyleIdx="1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A02249B-A8D6-4D76-BC25-DD2E727D138C}" type="pres">
      <dgm:prSet presAssocID="{D087C809-BA84-4705-A57A-8362EABA785F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772903-6DAA-4055-A8C1-8DFFF997B208}" type="pres">
      <dgm:prSet presAssocID="{AA40AE97-0A74-499F-BD3F-31FF4780736B}" presName="spacing" presStyleCnt="0"/>
      <dgm:spPr/>
    </dgm:pt>
    <dgm:pt modelId="{C432443E-7E52-437D-AF0E-923FCEECDDC6}" type="pres">
      <dgm:prSet presAssocID="{1A19BE7D-DB99-41FA-9D7B-BF66A65B6DDA}" presName="composite" presStyleCnt="0"/>
      <dgm:spPr/>
    </dgm:pt>
    <dgm:pt modelId="{9DCCCCC8-EEE6-47F0-9FD6-1F418011AF38}" type="pres">
      <dgm:prSet presAssocID="{1A19BE7D-DB99-41FA-9D7B-BF66A65B6DDA}" presName="imgShp" presStyleLbl="fgImgPlace1" presStyleIdx="2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8165950-C553-4C16-AC65-5199A94F555D}" type="pres">
      <dgm:prSet presAssocID="{1A19BE7D-DB99-41FA-9D7B-BF66A65B6DDA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0AA8BD-C0EA-4CE1-ACF2-28F8A0F63007}" type="presOf" srcId="{D087C809-BA84-4705-A57A-8362EABA785F}" destId="{FA02249B-A8D6-4D76-BC25-DD2E727D138C}" srcOrd="0" destOrd="0" presId="urn:microsoft.com/office/officeart/2005/8/layout/vList3"/>
    <dgm:cxn modelId="{92A4CD54-E9E2-4608-8302-3315B0784860}" srcId="{2F39780E-A0BB-4C84-B10F-2D9768686A0B}" destId="{D087C809-BA84-4705-A57A-8362EABA785F}" srcOrd="1" destOrd="0" parTransId="{3BFF3C91-AC76-4F49-B18D-FA2EBCDFA8F6}" sibTransId="{AA40AE97-0A74-499F-BD3F-31FF4780736B}"/>
    <dgm:cxn modelId="{99B5CC72-1A51-44DF-863C-6DBD000D10F0}" type="presOf" srcId="{2F39780E-A0BB-4C84-B10F-2D9768686A0B}" destId="{D4B6A587-EBCC-42B4-ACD7-0FC4F02A39FD}" srcOrd="0" destOrd="0" presId="urn:microsoft.com/office/officeart/2005/8/layout/vList3"/>
    <dgm:cxn modelId="{2A26F53A-ED74-4EEF-95E7-561A114A9096}" srcId="{2F39780E-A0BB-4C84-B10F-2D9768686A0B}" destId="{1A19BE7D-DB99-41FA-9D7B-BF66A65B6DDA}" srcOrd="2" destOrd="0" parTransId="{71841B61-86A1-4509-848B-06CD46165A5F}" sibTransId="{C24DC7E1-B95A-462F-947F-19FA1DE638CE}"/>
    <dgm:cxn modelId="{2B256176-7920-4B5E-AEC9-28AD03C42405}" srcId="{2F39780E-A0BB-4C84-B10F-2D9768686A0B}" destId="{E4E510AD-0D4B-4412-A9CA-9C722FDA4D79}" srcOrd="0" destOrd="0" parTransId="{D89F5AE4-A34F-4530-A3FB-A516879537BD}" sibTransId="{62E10735-F365-4812-A2B9-808642D6BFE9}"/>
    <dgm:cxn modelId="{892E5C8C-790D-4161-A07B-A9C3DF24DD01}" type="presOf" srcId="{1A19BE7D-DB99-41FA-9D7B-BF66A65B6DDA}" destId="{68165950-C553-4C16-AC65-5199A94F555D}" srcOrd="0" destOrd="0" presId="urn:microsoft.com/office/officeart/2005/8/layout/vList3"/>
    <dgm:cxn modelId="{69BDD296-D3AE-4A43-B419-14BC3702FD41}" type="presOf" srcId="{E4E510AD-0D4B-4412-A9CA-9C722FDA4D79}" destId="{8E217BC0-5B38-4716-86F6-AC99CF60AE5E}" srcOrd="0" destOrd="0" presId="urn:microsoft.com/office/officeart/2005/8/layout/vList3"/>
    <dgm:cxn modelId="{7036B160-A051-4760-8F5B-CA4DF269016D}" type="presParOf" srcId="{D4B6A587-EBCC-42B4-ACD7-0FC4F02A39FD}" destId="{A649F71D-079D-4058-A0D8-D6C06D3ADAF7}" srcOrd="0" destOrd="0" presId="urn:microsoft.com/office/officeart/2005/8/layout/vList3"/>
    <dgm:cxn modelId="{AD10E7C5-C8F3-4C5B-B0F3-825A83D2F2AE}" type="presParOf" srcId="{A649F71D-079D-4058-A0D8-D6C06D3ADAF7}" destId="{F4807A5A-044E-45ED-806B-192680962097}" srcOrd="0" destOrd="0" presId="urn:microsoft.com/office/officeart/2005/8/layout/vList3"/>
    <dgm:cxn modelId="{12392A36-6E41-4FA3-A099-EC3C9B095C0A}" type="presParOf" srcId="{A649F71D-079D-4058-A0D8-D6C06D3ADAF7}" destId="{8E217BC0-5B38-4716-86F6-AC99CF60AE5E}" srcOrd="1" destOrd="0" presId="urn:microsoft.com/office/officeart/2005/8/layout/vList3"/>
    <dgm:cxn modelId="{10820B94-0B09-48A8-B2E2-1D688241CAEA}" type="presParOf" srcId="{D4B6A587-EBCC-42B4-ACD7-0FC4F02A39FD}" destId="{D9BB2C87-39E7-43B5-9A79-E0586FF1FD88}" srcOrd="1" destOrd="0" presId="urn:microsoft.com/office/officeart/2005/8/layout/vList3"/>
    <dgm:cxn modelId="{1660885B-05D6-4D85-9ACB-0E3E25DFA051}" type="presParOf" srcId="{D4B6A587-EBCC-42B4-ACD7-0FC4F02A39FD}" destId="{A7DE6AFF-0D87-4B78-948B-2AF6F53A94F5}" srcOrd="2" destOrd="0" presId="urn:microsoft.com/office/officeart/2005/8/layout/vList3"/>
    <dgm:cxn modelId="{80096431-62FC-48F2-8157-0C8F6F98C072}" type="presParOf" srcId="{A7DE6AFF-0D87-4B78-948B-2AF6F53A94F5}" destId="{026BA4C0-CB4D-4010-A20D-8BFE4F9FE6EE}" srcOrd="0" destOrd="0" presId="urn:microsoft.com/office/officeart/2005/8/layout/vList3"/>
    <dgm:cxn modelId="{FAC62677-CFA4-4AF6-BF7B-771D5DEA1098}" type="presParOf" srcId="{A7DE6AFF-0D87-4B78-948B-2AF6F53A94F5}" destId="{FA02249B-A8D6-4D76-BC25-DD2E727D138C}" srcOrd="1" destOrd="0" presId="urn:microsoft.com/office/officeart/2005/8/layout/vList3"/>
    <dgm:cxn modelId="{3E4AF89F-F858-4981-8C1C-BA040FF4B9B4}" type="presParOf" srcId="{D4B6A587-EBCC-42B4-ACD7-0FC4F02A39FD}" destId="{F6772903-6DAA-4055-A8C1-8DFFF997B208}" srcOrd="3" destOrd="0" presId="urn:microsoft.com/office/officeart/2005/8/layout/vList3"/>
    <dgm:cxn modelId="{6B038B87-6B39-4E72-80BB-5D9407269B09}" type="presParOf" srcId="{D4B6A587-EBCC-42B4-ACD7-0FC4F02A39FD}" destId="{C432443E-7E52-437D-AF0E-923FCEECDDC6}" srcOrd="4" destOrd="0" presId="urn:microsoft.com/office/officeart/2005/8/layout/vList3"/>
    <dgm:cxn modelId="{1E30669C-98F0-4ECA-BABC-43741F6A849E}" type="presParOf" srcId="{C432443E-7E52-437D-AF0E-923FCEECDDC6}" destId="{9DCCCCC8-EEE6-47F0-9FD6-1F418011AF38}" srcOrd="0" destOrd="0" presId="urn:microsoft.com/office/officeart/2005/8/layout/vList3"/>
    <dgm:cxn modelId="{F04692C5-C5D2-49AF-A3F2-5976D4E1E94A}" type="presParOf" srcId="{C432443E-7E52-437D-AF0E-923FCEECDDC6}" destId="{68165950-C553-4C16-AC65-5199A94F555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17BC0-5B38-4716-86F6-AC99CF60AE5E}">
      <dsp:nvSpPr>
        <dsp:cNvPr id="0" name=""/>
        <dsp:cNvSpPr/>
      </dsp:nvSpPr>
      <dsp:spPr>
        <a:xfrm rot="10800000">
          <a:off x="1405424" y="240"/>
          <a:ext cx="4506928" cy="108088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63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两台手机互相能使对方响铃</a:t>
          </a:r>
          <a:endParaRPr lang="zh-CN" altLang="en-US" sz="2800" kern="1200" dirty="0"/>
        </a:p>
      </dsp:txBody>
      <dsp:txXfrm rot="10800000">
        <a:off x="1675644" y="240"/>
        <a:ext cx="4236708" cy="1080882"/>
      </dsp:txXfrm>
    </dsp:sp>
    <dsp:sp modelId="{F4807A5A-044E-45ED-806B-192680962097}">
      <dsp:nvSpPr>
        <dsp:cNvPr id="0" name=""/>
        <dsp:cNvSpPr/>
      </dsp:nvSpPr>
      <dsp:spPr>
        <a:xfrm>
          <a:off x="864983" y="240"/>
          <a:ext cx="1080882" cy="108088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2249B-A8D6-4D76-BC25-DD2E727D138C}">
      <dsp:nvSpPr>
        <dsp:cNvPr id="0" name=""/>
        <dsp:cNvSpPr/>
      </dsp:nvSpPr>
      <dsp:spPr>
        <a:xfrm rot="10800000">
          <a:off x="1405424" y="1403774"/>
          <a:ext cx="4506928" cy="108088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63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两台安卓手机距离</a:t>
          </a:r>
          <a:r>
            <a:rPr lang="en-US" altLang="zh-CN" sz="2800" kern="1200" dirty="0" smtClean="0"/>
            <a:t>RSSI</a:t>
          </a:r>
          <a:r>
            <a:rPr lang="zh-CN" altLang="en-US" sz="2800" kern="1200" dirty="0" smtClean="0"/>
            <a:t>，并且超过距离可以响铃</a:t>
          </a:r>
          <a:endParaRPr lang="zh-CN" altLang="en-US" sz="2800" kern="1200" dirty="0"/>
        </a:p>
      </dsp:txBody>
      <dsp:txXfrm rot="10800000">
        <a:off x="1675644" y="1403774"/>
        <a:ext cx="4236708" cy="1080882"/>
      </dsp:txXfrm>
    </dsp:sp>
    <dsp:sp modelId="{026BA4C0-CB4D-4010-A20D-8BFE4F9FE6EE}">
      <dsp:nvSpPr>
        <dsp:cNvPr id="0" name=""/>
        <dsp:cNvSpPr/>
      </dsp:nvSpPr>
      <dsp:spPr>
        <a:xfrm>
          <a:off x="864983" y="1403774"/>
          <a:ext cx="1080882" cy="108088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65950-C553-4C16-AC65-5199A94F555D}">
      <dsp:nvSpPr>
        <dsp:cNvPr id="0" name=""/>
        <dsp:cNvSpPr/>
      </dsp:nvSpPr>
      <dsp:spPr>
        <a:xfrm rot="10800000">
          <a:off x="1405424" y="2807308"/>
          <a:ext cx="4506928" cy="1080882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639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蓝牙断开连接能查看</a:t>
          </a:r>
          <a:r>
            <a:rPr lang="en-US" altLang="zh-CN" sz="2800" kern="1200" dirty="0" smtClean="0"/>
            <a:t>GPS</a:t>
          </a:r>
          <a:r>
            <a:rPr lang="zh-CN" altLang="en-US" sz="2800" kern="1200" dirty="0" smtClean="0"/>
            <a:t>信息（经纬度）</a:t>
          </a:r>
          <a:endParaRPr lang="zh-CN" altLang="en-US" sz="2800" kern="1200" dirty="0"/>
        </a:p>
      </dsp:txBody>
      <dsp:txXfrm rot="10800000">
        <a:off x="1675644" y="2807308"/>
        <a:ext cx="4236708" cy="1080882"/>
      </dsp:txXfrm>
    </dsp:sp>
    <dsp:sp modelId="{9DCCCCC8-EEE6-47F0-9FD6-1F418011AF38}">
      <dsp:nvSpPr>
        <dsp:cNvPr id="0" name=""/>
        <dsp:cNvSpPr/>
      </dsp:nvSpPr>
      <dsp:spPr>
        <a:xfrm>
          <a:off x="864983" y="2807308"/>
          <a:ext cx="1080882" cy="108088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蓝牙防丢器的实现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59832" y="4437112"/>
            <a:ext cx="6400800" cy="17526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余炜  顾章轩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2016-5-30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3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b="1" dirty="0"/>
              <a:t>两台安卓手机距离</a:t>
            </a:r>
            <a:r>
              <a:rPr lang="en-US" altLang="zh-CN" b="1" dirty="0"/>
              <a:t>RSSI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zh-CN" dirty="0" smtClean="0"/>
              <a:t>建立</a:t>
            </a:r>
            <a:r>
              <a:rPr lang="zh-CN" altLang="zh-CN" dirty="0"/>
              <a:t>连接后</a:t>
            </a:r>
            <a:r>
              <a:rPr lang="zh-CN" altLang="zh-CN" dirty="0" smtClean="0"/>
              <a:t>，</a:t>
            </a:r>
            <a:r>
              <a:rPr lang="zh-CN" altLang="en-US" dirty="0" smtClean="0"/>
              <a:t>服务器端</a:t>
            </a:r>
            <a:r>
              <a:rPr lang="zh-CN" altLang="zh-CN" dirty="0" smtClean="0"/>
              <a:t>（</a:t>
            </a:r>
            <a:r>
              <a:rPr lang="en-US" altLang="zh-CN" dirty="0" err="1"/>
              <a:t>PhoneActivity</a:t>
            </a:r>
            <a:r>
              <a:rPr lang="zh-CN" altLang="zh-CN" dirty="0"/>
              <a:t>）启动数据通信线程的同时开启</a:t>
            </a:r>
            <a:r>
              <a:rPr lang="en-US" altLang="zh-CN" dirty="0" err="1"/>
              <a:t>Rssi</a:t>
            </a:r>
            <a:r>
              <a:rPr lang="zh-CN" altLang="zh-CN" dirty="0"/>
              <a:t>获取线程（</a:t>
            </a:r>
            <a:r>
              <a:rPr lang="en-US" altLang="zh-CN" dirty="0" err="1"/>
              <a:t>RssiThread</a:t>
            </a:r>
            <a:r>
              <a:rPr lang="zh-CN" altLang="zh-CN" dirty="0"/>
              <a:t>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zh-CN" dirty="0" smtClean="0"/>
              <a:t>在</a:t>
            </a:r>
            <a:r>
              <a:rPr lang="en-US" altLang="zh-CN" dirty="0" err="1"/>
              <a:t>RssiThread</a:t>
            </a:r>
            <a:r>
              <a:rPr lang="zh-CN" altLang="zh-CN" dirty="0"/>
              <a:t>中，通过</a:t>
            </a:r>
            <a:r>
              <a:rPr lang="en-US" altLang="zh-CN" dirty="0" err="1"/>
              <a:t>BluetoothGatt</a:t>
            </a:r>
            <a:r>
              <a:rPr lang="zh-CN" altLang="zh-CN" dirty="0"/>
              <a:t>类调用</a:t>
            </a:r>
            <a:r>
              <a:rPr lang="en-US" altLang="zh-CN" dirty="0" err="1"/>
              <a:t>readRemoteRssi</a:t>
            </a:r>
            <a:r>
              <a:rPr lang="en-US" altLang="zh-CN" dirty="0"/>
              <a:t>()</a:t>
            </a:r>
            <a:r>
              <a:rPr lang="zh-CN" altLang="zh-CN" dirty="0"/>
              <a:t>函数，触发</a:t>
            </a:r>
            <a:r>
              <a:rPr lang="en-US" altLang="zh-CN" dirty="0" err="1"/>
              <a:t>BluetoothGattCallback</a:t>
            </a:r>
            <a:r>
              <a:rPr lang="zh-CN" altLang="zh-CN" dirty="0"/>
              <a:t>类的</a:t>
            </a:r>
            <a:r>
              <a:rPr lang="en-US" altLang="zh-CN" dirty="0" err="1"/>
              <a:t>onReadRemoteRssi</a:t>
            </a:r>
            <a:r>
              <a:rPr lang="en-US" altLang="zh-CN" dirty="0"/>
              <a:t>()</a:t>
            </a:r>
            <a:r>
              <a:rPr lang="zh-CN" altLang="zh-CN" dirty="0"/>
              <a:t>函数回调，将</a:t>
            </a:r>
            <a:r>
              <a:rPr lang="en-US" altLang="zh-CN" dirty="0" err="1"/>
              <a:t>Rssi</a:t>
            </a:r>
            <a:r>
              <a:rPr lang="zh-CN" altLang="zh-CN" dirty="0"/>
              <a:t>通过</a:t>
            </a:r>
            <a:r>
              <a:rPr lang="en-US" altLang="zh-CN" dirty="0"/>
              <a:t>Handler</a:t>
            </a:r>
            <a:r>
              <a:rPr lang="zh-CN" altLang="zh-CN" dirty="0"/>
              <a:t>发送至</a:t>
            </a:r>
            <a:r>
              <a:rPr lang="en-US" altLang="zh-CN" dirty="0" err="1"/>
              <a:t>PhoneActivity</a:t>
            </a:r>
            <a:r>
              <a:rPr lang="zh-CN" altLang="zh-CN" dirty="0"/>
              <a:t>进行处理。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71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b="1" dirty="0"/>
              <a:t>两台安卓手机距离</a:t>
            </a:r>
            <a:r>
              <a:rPr lang="en-US" altLang="zh-CN" b="1" dirty="0"/>
              <a:t>RSSI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2956828" cy="5256584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129" y="1340768"/>
            <a:ext cx="3060255" cy="54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1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b="1" dirty="0"/>
              <a:t>蓝牙断开连接能查看</a:t>
            </a:r>
            <a:r>
              <a:rPr lang="en-US" altLang="zh-CN" b="1" dirty="0"/>
              <a:t>GPS</a:t>
            </a:r>
            <a:r>
              <a:rPr lang="zh-CN" altLang="en-US" b="1" dirty="0"/>
              <a:t>信息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 </a:t>
            </a:r>
            <a:r>
              <a:rPr lang="en-US" altLang="zh-CN" dirty="0" smtClean="0"/>
              <a:t>1.</a:t>
            </a:r>
            <a:r>
              <a:rPr lang="zh-CN" altLang="zh-CN" dirty="0" smtClean="0"/>
              <a:t>在</a:t>
            </a:r>
            <a:r>
              <a:rPr lang="zh-CN" altLang="zh-CN" dirty="0"/>
              <a:t>服务器端创建</a:t>
            </a:r>
            <a:r>
              <a:rPr lang="en-US" altLang="zh-CN" dirty="0" err="1"/>
              <a:t>LocationManger</a:t>
            </a:r>
            <a:r>
              <a:rPr lang="zh-CN" altLang="zh-CN" dirty="0"/>
              <a:t>（位置管理器）对象。通过该对象的</a:t>
            </a:r>
            <a:r>
              <a:rPr lang="en-US" altLang="zh-CN" dirty="0" err="1"/>
              <a:t>getLastKnownLocation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r>
              <a:rPr lang="zh-CN" altLang="zh-CN" dirty="0" smtClean="0"/>
              <a:t>获得</a:t>
            </a:r>
            <a:r>
              <a:rPr lang="zh-CN" altLang="zh-CN" dirty="0"/>
              <a:t>位置信息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在断开蓝牙连接时，根据</a:t>
            </a:r>
            <a:r>
              <a:rPr lang="en-US" altLang="zh-CN" dirty="0" smtClean="0"/>
              <a:t>Hander</a:t>
            </a:r>
            <a:r>
              <a:rPr lang="zh-CN" altLang="en-US" dirty="0" smtClean="0"/>
              <a:t>读取的信息，调用函数</a:t>
            </a:r>
            <a:r>
              <a:rPr lang="en-US" altLang="zh-CN" dirty="0" err="1" smtClean="0"/>
              <a:t>getLocation</a:t>
            </a:r>
            <a:r>
              <a:rPr lang="zh-CN" altLang="en-US" dirty="0" smtClean="0"/>
              <a:t>（）获得最后出现位置。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根据监听器</a:t>
            </a:r>
            <a:r>
              <a:rPr lang="en-US" altLang="zh-CN" dirty="0" err="1"/>
              <a:t>LocationListener</a:t>
            </a:r>
            <a:r>
              <a:rPr lang="en-US" altLang="zh-CN" dirty="0" smtClean="0"/>
              <a:t>()</a:t>
            </a:r>
            <a:r>
              <a:rPr lang="zh-CN" altLang="en-US" dirty="0" smtClean="0"/>
              <a:t>中的</a:t>
            </a:r>
            <a:r>
              <a:rPr lang="en-US" altLang="zh-CN" dirty="0" err="1"/>
              <a:t>onLocationChanged</a:t>
            </a:r>
            <a:r>
              <a:rPr lang="en-US" altLang="zh-CN" dirty="0"/>
              <a:t>(Location location</a:t>
            </a:r>
            <a:r>
              <a:rPr lang="en-US" altLang="zh-CN" dirty="0" smtClean="0"/>
              <a:t>)</a:t>
            </a:r>
            <a:r>
              <a:rPr lang="zh-CN" altLang="en-US" dirty="0" smtClean="0"/>
              <a:t>函数确定位置更新信息。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36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b="1" dirty="0"/>
              <a:t>蓝牙断开连接能查看</a:t>
            </a:r>
            <a:r>
              <a:rPr lang="en-US" altLang="zh-CN" b="1" dirty="0"/>
              <a:t>GPS</a:t>
            </a:r>
            <a:r>
              <a:rPr lang="zh-CN" altLang="en-US" b="1" dirty="0"/>
              <a:t>信息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097359"/>
            <a:ext cx="3240360" cy="5760641"/>
          </a:xfrm>
        </p:spPr>
      </p:pic>
    </p:spTree>
    <p:extLst>
      <p:ext uri="{BB962C8B-B14F-4D97-AF65-F5344CB8AC3E}">
        <p14:creationId xmlns:p14="http://schemas.microsoft.com/office/powerpoint/2010/main" val="349639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96752"/>
            <a:ext cx="3024336" cy="5376599"/>
          </a:xfrm>
        </p:spPr>
      </p:pic>
    </p:spTree>
    <p:extLst>
      <p:ext uri="{BB962C8B-B14F-4D97-AF65-F5344CB8AC3E}">
        <p14:creationId xmlns:p14="http://schemas.microsoft.com/office/powerpoint/2010/main" val="48998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服务器端界面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314493"/>
            <a:ext cx="3118222" cy="5543507"/>
          </a:xfrm>
        </p:spPr>
      </p:pic>
    </p:spTree>
    <p:extLst>
      <p:ext uri="{BB962C8B-B14F-4D97-AF65-F5344CB8AC3E}">
        <p14:creationId xmlns:p14="http://schemas.microsoft.com/office/powerpoint/2010/main" val="1053417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客户端界面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1218482"/>
            <a:ext cx="3172228" cy="5639518"/>
          </a:xfrm>
        </p:spPr>
      </p:pic>
    </p:spTree>
    <p:extLst>
      <p:ext uri="{BB962C8B-B14F-4D97-AF65-F5344CB8AC3E}">
        <p14:creationId xmlns:p14="http://schemas.microsoft.com/office/powerpoint/2010/main" val="105341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2239690009"/>
              </p:ext>
            </p:extLst>
          </p:nvPr>
        </p:nvGraphicFramePr>
        <p:xfrm>
          <a:off x="1187624" y="1772816"/>
          <a:ext cx="6777336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91680" y="62068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/>
              <a:t>实现功能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0356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b="1" dirty="0"/>
              <a:t>蓝牙</a:t>
            </a:r>
            <a:r>
              <a:rPr lang="zh-CN" altLang="zh-CN" b="1" dirty="0" smtClean="0"/>
              <a:t>连接建立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两台手机选择成为</a:t>
            </a:r>
            <a:r>
              <a:rPr lang="en-US" altLang="zh-CN" dirty="0" smtClean="0"/>
              <a:t>server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client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它们之间使用</a:t>
            </a:r>
            <a:r>
              <a:rPr lang="en-US" altLang="zh-CN" dirty="0" err="1" smtClean="0"/>
              <a:t>bluetoothSocket</a:t>
            </a:r>
            <a:r>
              <a:rPr lang="zh-CN" altLang="en-US" dirty="0" smtClean="0"/>
              <a:t>获取数据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zh-CN" dirty="0"/>
              <a:t>服务器端启动时，启动一个服务器</a:t>
            </a:r>
            <a:r>
              <a:rPr lang="zh-CN" altLang="zh-CN" dirty="0" smtClean="0"/>
              <a:t>线程循环</a:t>
            </a:r>
            <a:r>
              <a:rPr lang="zh-CN" altLang="zh-CN" dirty="0"/>
              <a:t>等待客户端的链接。客户端选择配对好的蓝牙地址，启动连接</a:t>
            </a:r>
            <a:r>
              <a:rPr lang="zh-CN" altLang="zh-CN" dirty="0" smtClean="0"/>
              <a:t>线程进行</a:t>
            </a:r>
            <a:r>
              <a:rPr lang="zh-CN" altLang="zh-CN" dirty="0"/>
              <a:t>连接。通过特殊的</a:t>
            </a:r>
            <a:r>
              <a:rPr lang="en-US" altLang="zh-CN" dirty="0"/>
              <a:t>UUID</a:t>
            </a:r>
            <a:r>
              <a:rPr lang="zh-CN" altLang="zh-CN" dirty="0"/>
              <a:t>号，两者建立连接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zh-CN" dirty="0"/>
              <a:t>蓝牙连接建立后，服务器端和客户端都启动数据通信线程（</a:t>
            </a:r>
            <a:r>
              <a:rPr lang="en-US" altLang="zh-CN" dirty="0" err="1"/>
              <a:t>ConnectedThread</a:t>
            </a:r>
            <a:r>
              <a:rPr lang="zh-CN" altLang="zh-CN" dirty="0"/>
              <a:t>）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7115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b="1" dirty="0"/>
              <a:t>蓝牙</a:t>
            </a:r>
            <a:r>
              <a:rPr lang="zh-CN" altLang="zh-CN" b="1" dirty="0" smtClean="0"/>
              <a:t>连接建立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124744"/>
            <a:ext cx="3037837" cy="5400600"/>
          </a:xfrm>
        </p:spPr>
      </p:pic>
    </p:spTree>
    <p:extLst>
      <p:ext uri="{BB962C8B-B14F-4D97-AF65-F5344CB8AC3E}">
        <p14:creationId xmlns:p14="http://schemas.microsoft.com/office/powerpoint/2010/main" val="424038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zh-CN" b="1" dirty="0"/>
              <a:t>蓝牙</a:t>
            </a:r>
            <a:r>
              <a:rPr lang="zh-CN" altLang="zh-CN" b="1" dirty="0" smtClean="0"/>
              <a:t>连接建立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186478"/>
            <a:ext cx="3190230" cy="5671522"/>
          </a:xfrm>
        </p:spPr>
      </p:pic>
    </p:spTree>
    <p:extLst>
      <p:ext uri="{BB962C8B-B14F-4D97-AF65-F5344CB8AC3E}">
        <p14:creationId xmlns:p14="http://schemas.microsoft.com/office/powerpoint/2010/main" val="170698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b="1" dirty="0"/>
              <a:t>两台安卓</a:t>
            </a:r>
            <a:r>
              <a:rPr lang="zh-CN" altLang="en-US" b="1" dirty="0" smtClean="0"/>
              <a:t>手机互相响铃音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在服务器端（</a:t>
            </a:r>
            <a:r>
              <a:rPr lang="en-US" altLang="zh-CN" dirty="0" err="1" smtClean="0"/>
              <a:t>PhoneActivity</a:t>
            </a:r>
            <a:r>
              <a:rPr lang="zh-CN" altLang="en-US" dirty="0" smtClean="0"/>
              <a:t>模块）和客户端（</a:t>
            </a:r>
            <a:r>
              <a:rPr lang="en-US" altLang="zh-CN" dirty="0" err="1" smtClean="0"/>
              <a:t>DeviceActivity</a:t>
            </a:r>
            <a:r>
              <a:rPr lang="zh-CN" altLang="en-US" dirty="0" smtClean="0"/>
              <a:t>模块）增加按钮</a:t>
            </a:r>
            <a:r>
              <a:rPr lang="en-US" altLang="zh-CN" dirty="0" smtClean="0"/>
              <a:t>Ring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zh-CN" dirty="0" smtClean="0"/>
              <a:t>当</a:t>
            </a:r>
            <a:r>
              <a:rPr lang="zh-CN" altLang="zh-CN" dirty="0"/>
              <a:t>按下按钮是发送一个响铃信号，松开后发送一个中止信号</a:t>
            </a:r>
            <a:r>
              <a:rPr lang="zh-CN" altLang="zh-CN" dirty="0" smtClean="0"/>
              <a:t>。通过</a:t>
            </a:r>
            <a:r>
              <a:rPr lang="zh-CN" altLang="zh-CN" dirty="0"/>
              <a:t>调用</a:t>
            </a:r>
            <a:r>
              <a:rPr lang="en-US" altLang="zh-CN" dirty="0"/>
              <a:t>Android</a:t>
            </a:r>
            <a:r>
              <a:rPr lang="zh-CN" altLang="zh-CN" dirty="0"/>
              <a:t>系统自带的方法完成响铃和震动。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9493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97</TotalTime>
  <Words>350</Words>
  <Application>Microsoft Office PowerPoint</Application>
  <PresentationFormat>全屏显示(4:3)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暗香扑面</vt:lpstr>
      <vt:lpstr>蓝牙防丢器的实现</vt:lpstr>
      <vt:lpstr>APP界面</vt:lpstr>
      <vt:lpstr>服务器端界面</vt:lpstr>
      <vt:lpstr>客户端界面</vt:lpstr>
      <vt:lpstr>PowerPoint 演示文稿</vt:lpstr>
      <vt:lpstr>蓝牙连接建立 </vt:lpstr>
      <vt:lpstr>蓝牙连接建立 </vt:lpstr>
      <vt:lpstr>蓝牙连接建立 </vt:lpstr>
      <vt:lpstr>两台安卓手机互相响铃音 </vt:lpstr>
      <vt:lpstr>两台安卓手机距离RSSI </vt:lpstr>
      <vt:lpstr>两台安卓手机距离RSSI </vt:lpstr>
      <vt:lpstr>蓝牙断开连接能查看GPS信息 </vt:lpstr>
      <vt:lpstr>蓝牙断开连接能查看GPS信息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16</cp:revision>
  <dcterms:created xsi:type="dcterms:W3CDTF">2016-05-30T10:01:33Z</dcterms:created>
  <dcterms:modified xsi:type="dcterms:W3CDTF">2016-05-31T02:58:27Z</dcterms:modified>
</cp:coreProperties>
</file>