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80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2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26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3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28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32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6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36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5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7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BAF3-73E5-EA45-86A7-05275DA2916F}" type="datetimeFigureOut">
              <a:rPr kumimoji="1" lang="zh-CN" altLang="en-US" smtClean="0"/>
              <a:t>15/2/12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D822-D920-CC4F-9FA0-1FE671ADA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06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8810551" cy="37931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783" y="1733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代码中数组与字典的嵌套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389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49" y="324057"/>
            <a:ext cx="5125586" cy="61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07325" y="162801"/>
            <a:ext cx="3093452" cy="2751340"/>
          </a:xfrm>
          <a:prstGeom prst="rect">
            <a:avLst/>
          </a:prstGeom>
          <a:solidFill>
            <a:schemeClr val="accent5">
              <a:lumMod val="60000"/>
              <a:lumOff val="4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9233" y="1432651"/>
            <a:ext cx="2230541" cy="84656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9233" y="602364"/>
            <a:ext cx="2230542" cy="83028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4844" y="-128526"/>
            <a:ext cx="4633564" cy="698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(</a:t>
            </a:r>
          </a:p>
          <a:p>
            <a:r>
              <a:rPr lang="en-US" altLang="zh-CN" sz="1400" b="1" dirty="0"/>
              <a:t>        {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colorGroup</a:t>
            </a:r>
            <a:r>
              <a:rPr lang="en-US" altLang="zh-CN" sz="1400" b="1" dirty="0"/>
              <a:t> =         (</a:t>
            </a:r>
          </a:p>
          <a:p>
            <a:r>
              <a:rPr lang="en-US" altLang="zh-CN" sz="1400" b="1" dirty="0"/>
              <a:t>                        {</a:t>
            </a:r>
          </a:p>
          <a:p>
            <a:r>
              <a:rPr lang="de-DE" altLang="zh-CN" sz="1400" b="1" dirty="0"/>
              <a:t>                </a:t>
            </a:r>
            <a:r>
              <a:rPr lang="de-DE" altLang="zh-CN" sz="1400" b="1" dirty="0" err="1"/>
              <a:t>colorName</a:t>
            </a:r>
            <a:r>
              <a:rPr lang="de-DE" altLang="zh-CN" sz="1400" b="1" dirty="0"/>
              <a:t> = </a:t>
            </a:r>
            <a:r>
              <a:rPr lang="de-DE" altLang="zh-CN" sz="1400" b="1" dirty="0" err="1"/>
              <a:t>Ared</a:t>
            </a:r>
            <a:r>
              <a:rPr lang="de-DE" altLang="zh-CN" sz="1400" b="1" dirty="0"/>
              <a:t>;</a:t>
            </a:r>
          </a:p>
          <a:p>
            <a:r>
              <a:rPr lang="fi-FI" altLang="zh-CN" sz="1400" b="1" dirty="0"/>
              <a:t>                </a:t>
            </a:r>
            <a:r>
              <a:rPr lang="fi-FI" altLang="zh-CN" sz="1400" b="1" dirty="0" err="1"/>
              <a:t>colorValue</a:t>
            </a:r>
            <a:r>
              <a:rPr lang="fi-FI" altLang="zh-CN" sz="1400" b="1" dirty="0"/>
              <a:t> = "#EEFF00";</a:t>
            </a:r>
          </a:p>
          <a:p>
            <a:r>
              <a:rPr lang="fi-FI" altLang="zh-CN" sz="1400" b="1" dirty="0"/>
              <a:t>            },</a:t>
            </a:r>
          </a:p>
          <a:p>
            <a:r>
              <a:rPr lang="fi-FI" altLang="zh-CN" sz="1400" b="1" dirty="0"/>
              <a:t>                        {</a:t>
            </a:r>
          </a:p>
          <a:p>
            <a:r>
              <a:rPr lang="de-DE" altLang="zh-CN" sz="1400" b="1" dirty="0"/>
              <a:t>                </a:t>
            </a:r>
            <a:r>
              <a:rPr lang="de-DE" altLang="zh-CN" sz="1400" b="1" dirty="0" err="1"/>
              <a:t>colorName</a:t>
            </a:r>
            <a:r>
              <a:rPr lang="de-DE" altLang="zh-CN" sz="1400" b="1" dirty="0"/>
              <a:t> = </a:t>
            </a:r>
            <a:r>
              <a:rPr lang="de-DE" altLang="zh-CN" sz="1400" b="1" dirty="0" err="1"/>
              <a:t>Ablue</a:t>
            </a:r>
            <a:r>
              <a:rPr lang="de-DE" altLang="zh-CN" sz="1400" b="1" dirty="0"/>
              <a:t>;</a:t>
            </a:r>
          </a:p>
          <a:p>
            <a:r>
              <a:rPr lang="fi-FI" altLang="zh-CN" sz="1400" b="1" dirty="0"/>
              <a:t>                </a:t>
            </a:r>
            <a:r>
              <a:rPr lang="fi-FI" altLang="zh-CN" sz="1400" b="1" dirty="0" err="1"/>
              <a:t>colorValue</a:t>
            </a:r>
            <a:r>
              <a:rPr lang="fi-FI" altLang="zh-CN" sz="1400" b="1" dirty="0"/>
              <a:t> = "#AABBFF";</a:t>
            </a:r>
          </a:p>
          <a:p>
            <a:r>
              <a:rPr lang="fi-FI" altLang="zh-CN" sz="1400" b="1" dirty="0"/>
              <a:t>            }</a:t>
            </a:r>
          </a:p>
          <a:p>
            <a:r>
              <a:rPr lang="fi-FI" altLang="zh-CN" sz="1400" b="1" dirty="0"/>
              <a:t>        );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groupName</a:t>
            </a:r>
            <a:r>
              <a:rPr lang="en-US" altLang="zh-CN" sz="1400" b="1" dirty="0"/>
              <a:t> = A;</a:t>
            </a:r>
          </a:p>
          <a:p>
            <a:r>
              <a:rPr lang="en-US" altLang="zh-CN" sz="1400" b="1" dirty="0"/>
              <a:t>    },</a:t>
            </a:r>
          </a:p>
          <a:p>
            <a:r>
              <a:rPr lang="en-US" altLang="zh-CN" sz="1400" b="1" dirty="0"/>
              <a:t>        {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colorGroup</a:t>
            </a:r>
            <a:r>
              <a:rPr lang="en-US" altLang="zh-CN" sz="1400" b="1" dirty="0"/>
              <a:t> =         (</a:t>
            </a:r>
          </a:p>
          <a:p>
            <a:r>
              <a:rPr lang="en-US" altLang="zh-CN" sz="1400" b="1" dirty="0"/>
              <a:t>                        {</a:t>
            </a:r>
          </a:p>
          <a:p>
            <a:r>
              <a:rPr lang="de-DE" altLang="zh-CN" sz="1400" b="1" dirty="0"/>
              <a:t>                </a:t>
            </a:r>
            <a:r>
              <a:rPr lang="de-DE" altLang="zh-CN" sz="1400" b="1" dirty="0" err="1"/>
              <a:t>colorName</a:t>
            </a:r>
            <a:r>
              <a:rPr lang="de-DE" altLang="zh-CN" sz="1400" b="1" dirty="0"/>
              <a:t> = </a:t>
            </a:r>
            <a:r>
              <a:rPr lang="de-DE" altLang="zh-CN" sz="1400" b="1" dirty="0" err="1"/>
              <a:t>Bred</a:t>
            </a:r>
            <a:r>
              <a:rPr lang="de-DE" altLang="zh-CN" sz="1400" b="1" dirty="0"/>
              <a:t>;</a:t>
            </a:r>
          </a:p>
          <a:p>
            <a:r>
              <a:rPr lang="fi-FI" altLang="zh-CN" sz="1400" b="1" dirty="0"/>
              <a:t>                </a:t>
            </a:r>
            <a:r>
              <a:rPr lang="fi-FI" altLang="zh-CN" sz="1400" b="1" dirty="0" err="1"/>
              <a:t>colorValue</a:t>
            </a:r>
            <a:r>
              <a:rPr lang="fi-FI" altLang="zh-CN" sz="1400" b="1" dirty="0"/>
              <a:t> = "#44FF00";</a:t>
            </a:r>
          </a:p>
          <a:p>
            <a:r>
              <a:rPr lang="fi-FI" altLang="zh-CN" sz="1400" b="1" dirty="0"/>
              <a:t>            },</a:t>
            </a:r>
          </a:p>
          <a:p>
            <a:r>
              <a:rPr lang="fi-FI" altLang="zh-CN" sz="1400" b="1" dirty="0"/>
              <a:t>                        {</a:t>
            </a:r>
          </a:p>
          <a:p>
            <a:r>
              <a:rPr lang="de-DE" altLang="zh-CN" sz="1400" b="1" dirty="0"/>
              <a:t>                </a:t>
            </a:r>
            <a:r>
              <a:rPr lang="de-DE" altLang="zh-CN" sz="1400" b="1" dirty="0" err="1"/>
              <a:t>colorName</a:t>
            </a:r>
            <a:r>
              <a:rPr lang="de-DE" altLang="zh-CN" sz="1400" b="1" dirty="0"/>
              <a:t> = </a:t>
            </a:r>
            <a:r>
              <a:rPr lang="de-DE" altLang="zh-CN" sz="1400" b="1" dirty="0" err="1"/>
              <a:t>Bblue</a:t>
            </a:r>
            <a:r>
              <a:rPr lang="de-DE" altLang="zh-CN" sz="1400" b="1" dirty="0"/>
              <a:t>;</a:t>
            </a:r>
          </a:p>
          <a:p>
            <a:r>
              <a:rPr lang="fi-FI" altLang="zh-CN" sz="1400" b="1" dirty="0"/>
              <a:t>                </a:t>
            </a:r>
            <a:r>
              <a:rPr lang="fi-FI" altLang="zh-CN" sz="1400" b="1" dirty="0" err="1"/>
              <a:t>colorValue</a:t>
            </a:r>
            <a:r>
              <a:rPr lang="fi-FI" altLang="zh-CN" sz="1400" b="1" dirty="0"/>
              <a:t> = "#66BBFF";</a:t>
            </a:r>
          </a:p>
          <a:p>
            <a:r>
              <a:rPr lang="fi-FI" altLang="zh-CN" sz="1400" b="1" dirty="0"/>
              <a:t>            },</a:t>
            </a:r>
          </a:p>
          <a:p>
            <a:r>
              <a:rPr lang="fi-FI" altLang="zh-CN" sz="1400" b="1" dirty="0"/>
              <a:t>                        {</a:t>
            </a:r>
          </a:p>
          <a:p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colorName</a:t>
            </a:r>
            <a:r>
              <a:rPr lang="en-US" altLang="zh-CN" sz="1400" b="1" dirty="0"/>
              <a:t> = Brown;</a:t>
            </a:r>
          </a:p>
          <a:p>
            <a:r>
              <a:rPr lang="fi-FI" altLang="zh-CN" sz="1400" b="1" dirty="0"/>
              <a:t>                </a:t>
            </a:r>
            <a:r>
              <a:rPr lang="fi-FI" altLang="zh-CN" sz="1400" b="1" dirty="0" err="1"/>
              <a:t>colorValue</a:t>
            </a:r>
            <a:r>
              <a:rPr lang="fi-FI" altLang="zh-CN" sz="1400" b="1" dirty="0"/>
              <a:t> = "#11BBFF";</a:t>
            </a:r>
          </a:p>
          <a:p>
            <a:r>
              <a:rPr lang="fi-FI" altLang="zh-CN" sz="1400" b="1" dirty="0"/>
              <a:t>            }</a:t>
            </a:r>
          </a:p>
          <a:p>
            <a:r>
              <a:rPr lang="fi-FI" altLang="zh-CN" sz="1400" b="1" dirty="0"/>
              <a:t>        );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groupName</a:t>
            </a:r>
            <a:r>
              <a:rPr lang="en-US" altLang="zh-CN" sz="1400" b="1" dirty="0"/>
              <a:t> = B;</a:t>
            </a:r>
          </a:p>
          <a:p>
            <a:r>
              <a:rPr lang="en-US" altLang="zh-CN" sz="1400" b="1" dirty="0"/>
              <a:t>    }</a:t>
            </a:r>
          </a:p>
          <a:p>
            <a:r>
              <a:rPr lang="en-US" altLang="zh-CN" sz="1400" b="1" dirty="0"/>
              <a:t>)</a:t>
            </a:r>
            <a:endParaRPr lang="zh-CN" altLang="en-US" sz="1400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5079775" y="1025647"/>
            <a:ext cx="1074566" cy="24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54341" y="1517080"/>
            <a:ext cx="2230542" cy="83028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Color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*</a:t>
            </a:r>
            <a:r>
              <a:rPr kumimoji="1" lang="en-US" altLang="zh-CN" dirty="0" smtClean="0">
                <a:solidFill>
                  <a:schemeClr val="tx1"/>
                </a:solidFill>
              </a:rPr>
              <a:t>color1</a:t>
            </a:r>
            <a:endParaRPr kumimoji="1"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4341" y="686794"/>
            <a:ext cx="2230542" cy="83028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Color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*</a:t>
            </a:r>
            <a:r>
              <a:rPr kumimoji="1" lang="en-US" altLang="zh-CN" dirty="0" smtClean="0">
                <a:solidFill>
                  <a:schemeClr val="tx1"/>
                </a:solidFill>
              </a:rPr>
              <a:t>color0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>
            <a:stCxn id="6" idx="3"/>
            <a:endCxn id="11" idx="1"/>
          </p:cNvCxnSpPr>
          <p:nvPr/>
        </p:nvCxnSpPr>
        <p:spPr>
          <a:xfrm>
            <a:off x="5079774" y="1855934"/>
            <a:ext cx="1074567" cy="76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20297" y="2914141"/>
            <a:ext cx="3093452" cy="2751340"/>
          </a:xfrm>
          <a:prstGeom prst="rect">
            <a:avLst/>
          </a:prstGeom>
          <a:solidFill>
            <a:schemeClr val="accent5">
              <a:lumMod val="60000"/>
              <a:lumOff val="4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ColorGroup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group0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endCxn id="15" idx="1"/>
          </p:cNvCxnSpPr>
          <p:nvPr/>
        </p:nvCxnSpPr>
        <p:spPr>
          <a:xfrm>
            <a:off x="4070332" y="2914141"/>
            <a:ext cx="1849965" cy="137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6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135</Words>
  <Application>Microsoft Macintosh PowerPoint</Application>
  <PresentationFormat>全屏显示(4:3)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netvox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ao</dc:creator>
  <cp:lastModifiedBy>ran ao</cp:lastModifiedBy>
  <cp:revision>8</cp:revision>
  <dcterms:created xsi:type="dcterms:W3CDTF">2015-02-12T05:38:19Z</dcterms:created>
  <dcterms:modified xsi:type="dcterms:W3CDTF">2015-02-12T08:41:04Z</dcterms:modified>
</cp:coreProperties>
</file>