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diagrams/colors11.xml" ContentType="application/vnd.openxmlformats-officedocument.drawingml.diagramColors+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diagrams/quickStyle17.xml" ContentType="application/vnd.openxmlformats-officedocument.drawingml.diagramStyle+xml"/>
  <Override PartName="/ppt/diagrams/drawing18.xml" ContentType="application/vnd.ms-office.drawingml.diagramDrawing+xml"/>
  <Override PartName="/ppt/tableStyles.xml" ContentType="application/vnd.openxmlformats-officedocument.presentationml.tableStyles+xml"/>
  <Override PartName="/ppt/diagrams/layout17.xml" ContentType="application/vnd.openxmlformats-officedocument.drawingml.diagramLayout+xml"/>
  <Override PartName="/ppt/slides/slide99.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diagrams/colors4.xml" ContentType="application/vnd.openxmlformats-officedocument.drawingml.diagramColors+xml"/>
  <Override PartName="/ppt/diagrams/drawing10.xml" ContentType="application/vnd.ms-office.drawingml.diagramDrawing+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Override PartName="/ppt/diagrams/drawing3.xml" ContentType="application/vnd.ms-office.drawingml.diagramDrawing+xml"/>
  <Override PartName="/ppt/notesSlides/notesSlide3.xml" ContentType="application/vnd.openxmlformats-officedocument.presentationml.notesSlide+xml"/>
  <Default Extension="png" ContentType="image/png"/>
  <Override PartName="/ppt/diagrams/colors12.xml" ContentType="application/vnd.openxmlformats-officedocument.drawingml.diagramColors+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diagrams/layout18.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rawing8.xml" ContentType="application/vnd.ms-office.drawingml.diagramDrawing+xml"/>
  <Default Extension="gif" ContentType="image/gif"/>
  <Override PartName="/ppt/slides/slide89.xml" ContentType="application/vnd.openxmlformats-officedocument.presentationml.slide+xml"/>
  <Override PartName="/ppt/slides/slide108.xml" ContentType="application/vnd.openxmlformats-officedocument.presentationml.slid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slides/slide79.xml" ContentType="application/vnd.openxmlformats-officedocument.presentationml.slide+xml"/>
  <Override PartName="/ppt/slides/slide109.xml" ContentType="application/vnd.openxmlformats-officedocument.presentationml.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diagrams/colors18.xml" ContentType="application/vnd.openxmlformats-officedocument.drawingml.diagramColors+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diagrams/colors10.xml" ContentType="application/vnd.openxmlformats-officedocument.drawingml.diagramColors+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diagrams/data9.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ppt/slides/slide20.xml" ContentType="application/vnd.openxmlformats-officedocument.presentationml.slide+xml"/>
  <Override PartName="/ppt/diagrams/layout4.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slides/slide98.xml" ContentType="application/vnd.openxmlformats-officedocument.presentationml.slide+xml"/>
  <Override PartName="/ppt/diagrams/drawing6.xml" ContentType="application/vnd.ms-office.drawingml.diagramDrawing+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8"/>
  </p:notesMasterIdLst>
  <p:sldIdLst>
    <p:sldId id="256" r:id="rId2"/>
    <p:sldId id="261" r:id="rId3"/>
    <p:sldId id="331" r:id="rId4"/>
    <p:sldId id="332" r:id="rId5"/>
    <p:sldId id="280" r:id="rId6"/>
    <p:sldId id="340" r:id="rId7"/>
    <p:sldId id="342" r:id="rId8"/>
    <p:sldId id="343" r:id="rId9"/>
    <p:sldId id="344" r:id="rId10"/>
    <p:sldId id="345" r:id="rId11"/>
    <p:sldId id="346" r:id="rId12"/>
    <p:sldId id="347" r:id="rId13"/>
    <p:sldId id="352" r:id="rId14"/>
    <p:sldId id="348" r:id="rId15"/>
    <p:sldId id="353" r:id="rId16"/>
    <p:sldId id="349" r:id="rId17"/>
    <p:sldId id="354" r:id="rId18"/>
    <p:sldId id="350" r:id="rId19"/>
    <p:sldId id="351" r:id="rId20"/>
    <p:sldId id="355" r:id="rId21"/>
    <p:sldId id="356" r:id="rId22"/>
    <p:sldId id="361" r:id="rId23"/>
    <p:sldId id="358" r:id="rId24"/>
    <p:sldId id="362" r:id="rId25"/>
    <p:sldId id="360" r:id="rId26"/>
    <p:sldId id="335" r:id="rId27"/>
    <p:sldId id="338" r:id="rId28"/>
    <p:sldId id="363" r:id="rId29"/>
    <p:sldId id="364" r:id="rId30"/>
    <p:sldId id="373" r:id="rId31"/>
    <p:sldId id="367" r:id="rId32"/>
    <p:sldId id="374" r:id="rId33"/>
    <p:sldId id="377" r:id="rId34"/>
    <p:sldId id="370" r:id="rId35"/>
    <p:sldId id="376" r:id="rId36"/>
    <p:sldId id="375" r:id="rId37"/>
    <p:sldId id="336" r:id="rId38"/>
    <p:sldId id="339" r:id="rId39"/>
    <p:sldId id="378" r:id="rId40"/>
    <p:sldId id="379" r:id="rId41"/>
    <p:sldId id="380" r:id="rId42"/>
    <p:sldId id="381" r:id="rId43"/>
    <p:sldId id="382" r:id="rId44"/>
    <p:sldId id="383" r:id="rId45"/>
    <p:sldId id="384" r:id="rId46"/>
    <p:sldId id="385" r:id="rId47"/>
    <p:sldId id="386" r:id="rId48"/>
    <p:sldId id="387" r:id="rId49"/>
    <p:sldId id="388" r:id="rId50"/>
    <p:sldId id="389" r:id="rId51"/>
    <p:sldId id="390" r:id="rId52"/>
    <p:sldId id="391" r:id="rId53"/>
    <p:sldId id="399" r:id="rId54"/>
    <p:sldId id="400" r:id="rId55"/>
    <p:sldId id="401" r:id="rId56"/>
    <p:sldId id="403" r:id="rId57"/>
    <p:sldId id="404" r:id="rId58"/>
    <p:sldId id="405" r:id="rId59"/>
    <p:sldId id="406" r:id="rId60"/>
    <p:sldId id="407" r:id="rId61"/>
    <p:sldId id="408" r:id="rId62"/>
    <p:sldId id="409" r:id="rId63"/>
    <p:sldId id="410" r:id="rId64"/>
    <p:sldId id="411" r:id="rId65"/>
    <p:sldId id="412" r:id="rId66"/>
    <p:sldId id="413" r:id="rId67"/>
    <p:sldId id="415" r:id="rId68"/>
    <p:sldId id="393" r:id="rId69"/>
    <p:sldId id="416" r:id="rId70"/>
    <p:sldId id="417" r:id="rId71"/>
    <p:sldId id="418" r:id="rId72"/>
    <p:sldId id="460" r:id="rId73"/>
    <p:sldId id="419" r:id="rId74"/>
    <p:sldId id="420" r:id="rId75"/>
    <p:sldId id="421" r:id="rId76"/>
    <p:sldId id="422" r:id="rId77"/>
    <p:sldId id="424" r:id="rId78"/>
    <p:sldId id="395" r:id="rId79"/>
    <p:sldId id="425" r:id="rId80"/>
    <p:sldId id="426" r:id="rId81"/>
    <p:sldId id="427" r:id="rId82"/>
    <p:sldId id="428" r:id="rId83"/>
    <p:sldId id="429" r:id="rId84"/>
    <p:sldId id="430" r:id="rId85"/>
    <p:sldId id="431" r:id="rId86"/>
    <p:sldId id="432" r:id="rId87"/>
    <p:sldId id="433" r:id="rId88"/>
    <p:sldId id="451" r:id="rId89"/>
    <p:sldId id="434" r:id="rId90"/>
    <p:sldId id="435" r:id="rId91"/>
    <p:sldId id="436" r:id="rId92"/>
    <p:sldId id="438" r:id="rId93"/>
    <p:sldId id="397" r:id="rId94"/>
    <p:sldId id="439" r:id="rId95"/>
    <p:sldId id="440" r:id="rId96"/>
    <p:sldId id="441" r:id="rId97"/>
    <p:sldId id="442" r:id="rId98"/>
    <p:sldId id="443" r:id="rId99"/>
    <p:sldId id="444" r:id="rId100"/>
    <p:sldId id="445" r:id="rId101"/>
    <p:sldId id="337" r:id="rId102"/>
    <p:sldId id="291" r:id="rId103"/>
    <p:sldId id="446" r:id="rId104"/>
    <p:sldId id="452" r:id="rId105"/>
    <p:sldId id="449" r:id="rId106"/>
    <p:sldId id="450" r:id="rId107"/>
    <p:sldId id="453" r:id="rId108"/>
    <p:sldId id="454" r:id="rId109"/>
    <p:sldId id="457" r:id="rId110"/>
    <p:sldId id="447" r:id="rId111"/>
    <p:sldId id="448" r:id="rId112"/>
    <p:sldId id="455" r:id="rId113"/>
    <p:sldId id="456" r:id="rId114"/>
    <p:sldId id="458" r:id="rId115"/>
    <p:sldId id="459" r:id="rId116"/>
    <p:sldId id="330" r:id="rId1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14" autoAdjust="0"/>
  </p:normalViewPr>
  <p:slideViewPr>
    <p:cSldViewPr>
      <p:cViewPr varScale="1">
        <p:scale>
          <a:sx n="85" d="100"/>
          <a:sy n="85" d="100"/>
        </p:scale>
        <p:origin x="-112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F92F7-E903-41A5-93AC-ADB8A2F0BE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AC6B96-8581-40AB-8950-A1B919DAB21A}">
      <dgm:prSet/>
      <dgm:spPr/>
      <dgm:t>
        <a:bodyPr/>
        <a:lstStyle/>
        <a:p>
          <a:pPr rtl="0"/>
          <a:endParaRPr lang="en-US" dirty="0">
            <a:latin typeface="华文楷体" pitchFamily="2" charset="-122"/>
            <a:ea typeface="华文楷体" pitchFamily="2" charset="-122"/>
          </a:endParaRPr>
        </a:p>
      </dgm:t>
    </dgm:pt>
    <dgm:pt modelId="{D796ADEB-03E8-42EA-A504-79C83BBB3902}" type="parTrans" cxnId="{BCC169D7-D4E3-45F9-A1E1-8C12BE712998}">
      <dgm:prSet/>
      <dgm:spPr/>
      <dgm:t>
        <a:bodyPr/>
        <a:lstStyle/>
        <a:p>
          <a:endParaRPr lang="zh-CN" altLang="en-US"/>
        </a:p>
      </dgm:t>
    </dgm:pt>
    <dgm:pt modelId="{A5371A07-37F1-409F-85D3-6C14356C6730}" type="sibTrans" cxnId="{BCC169D7-D4E3-45F9-A1E1-8C12BE712998}">
      <dgm:prSet/>
      <dgm:spPr/>
      <dgm:t>
        <a:bodyPr/>
        <a:lstStyle/>
        <a:p>
          <a:endParaRPr lang="zh-CN" altLang="en-US"/>
        </a:p>
      </dgm:t>
    </dgm:pt>
    <dgm:pt modelId="{2E1E8A5B-A880-41A9-B1AC-AD0C0CA95BB9}">
      <dgm:prSet/>
      <dgm:spPr/>
      <dgm:t>
        <a:bodyPr/>
        <a:lstStyle/>
        <a:p>
          <a:pPr rtl="0"/>
          <a:endParaRPr lang="en-US" dirty="0">
            <a:latin typeface="华文楷体" pitchFamily="2" charset="-122"/>
            <a:ea typeface="华文楷体" pitchFamily="2" charset="-122"/>
          </a:endParaRPr>
        </a:p>
      </dgm:t>
    </dgm:pt>
    <dgm:pt modelId="{E321593E-9750-4F23-9423-4735DAA38819}" type="parTrans" cxnId="{68F12EAC-AD1A-4822-8ACE-37CAA98B8BEB}">
      <dgm:prSet/>
      <dgm:spPr/>
      <dgm:t>
        <a:bodyPr/>
        <a:lstStyle/>
        <a:p>
          <a:endParaRPr lang="zh-CN" altLang="en-US"/>
        </a:p>
      </dgm:t>
    </dgm:pt>
    <dgm:pt modelId="{BB0F6CE1-F52B-4FEF-9744-19A62386C873}" type="sibTrans" cxnId="{68F12EAC-AD1A-4822-8ACE-37CAA98B8BEB}">
      <dgm:prSet/>
      <dgm:spPr/>
      <dgm:t>
        <a:bodyPr/>
        <a:lstStyle/>
        <a:p>
          <a:endParaRPr lang="zh-CN" altLang="en-US"/>
        </a:p>
      </dgm:t>
    </dgm:pt>
    <dgm:pt modelId="{B3B86777-DBDA-4F3E-89DF-4A88879E0277}">
      <dgm:prSet/>
      <dgm:spPr/>
      <dgm:t>
        <a:bodyPr/>
        <a:lstStyle/>
        <a:p>
          <a:pPr rtl="0"/>
          <a:endParaRPr lang="en-US" dirty="0">
            <a:latin typeface="华文楷体" pitchFamily="2" charset="-122"/>
            <a:ea typeface="华文楷体" pitchFamily="2" charset="-122"/>
          </a:endParaRPr>
        </a:p>
      </dgm:t>
    </dgm:pt>
    <dgm:pt modelId="{32697F7D-B4EF-427B-BFE0-0E4F4D60E5A1}" type="parTrans" cxnId="{7EE522CB-5203-4878-9685-0F7CBF640590}">
      <dgm:prSet/>
      <dgm:spPr/>
      <dgm:t>
        <a:bodyPr/>
        <a:lstStyle/>
        <a:p>
          <a:endParaRPr lang="zh-CN" altLang="en-US"/>
        </a:p>
      </dgm:t>
    </dgm:pt>
    <dgm:pt modelId="{6061B945-DCCD-4549-96AD-D8F6D3C31D8E}" type="sibTrans" cxnId="{7EE522CB-5203-4878-9685-0F7CBF640590}">
      <dgm:prSet/>
      <dgm:spPr/>
      <dgm:t>
        <a:bodyPr/>
        <a:lstStyle/>
        <a:p>
          <a:endParaRPr lang="zh-CN" altLang="en-US"/>
        </a:p>
      </dgm:t>
    </dgm:pt>
    <dgm:pt modelId="{2742988E-DF37-4F4E-B31C-06374C1EC13C}">
      <dgm:prSet/>
      <dgm:spPr/>
      <dgm:t>
        <a:bodyPr/>
        <a:lstStyle/>
        <a:p>
          <a:pPr rtl="0"/>
          <a:endParaRPr lang="zh-CN" dirty="0">
            <a:latin typeface="华文楷体" pitchFamily="2" charset="-122"/>
            <a:ea typeface="华文楷体" pitchFamily="2" charset="-122"/>
          </a:endParaRPr>
        </a:p>
      </dgm:t>
    </dgm:pt>
    <dgm:pt modelId="{FFC198F1-030C-4C01-B48A-346D384B79F5}" type="parTrans" cxnId="{38190258-7869-4629-9501-F302AD864CBC}">
      <dgm:prSet/>
      <dgm:spPr/>
      <dgm:t>
        <a:bodyPr/>
        <a:lstStyle/>
        <a:p>
          <a:endParaRPr lang="zh-CN" altLang="en-US"/>
        </a:p>
      </dgm:t>
    </dgm:pt>
    <dgm:pt modelId="{D3086E87-BB79-491F-B078-0EBC547D65E2}" type="sibTrans" cxnId="{38190258-7869-4629-9501-F302AD864CBC}">
      <dgm:prSet/>
      <dgm:spPr/>
      <dgm:t>
        <a:bodyPr/>
        <a:lstStyle/>
        <a:p>
          <a:endParaRPr lang="zh-CN" altLang="en-US"/>
        </a:p>
      </dgm:t>
    </dgm:pt>
    <dgm:pt modelId="{EC9D2EB8-417E-4AF6-B72C-DADB9519839B}">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介绍</a:t>
          </a:r>
          <a:endParaRPr lang="zh-CN" altLang="en-US" sz="4000" dirty="0">
            <a:latin typeface="华文楷体" pitchFamily="2" charset="-122"/>
            <a:ea typeface="华文楷体" pitchFamily="2" charset="-122"/>
          </a:endParaRPr>
        </a:p>
      </dgm:t>
    </dgm:pt>
    <dgm:pt modelId="{08129451-119F-4A5C-8AC1-7947703D1065}" type="parTrans" cxnId="{22965B45-A047-4EB1-9BF3-D42AAE9E8136}">
      <dgm:prSet/>
      <dgm:spPr/>
      <dgm:t>
        <a:bodyPr/>
        <a:lstStyle/>
        <a:p>
          <a:endParaRPr lang="zh-CN" altLang="en-US"/>
        </a:p>
      </dgm:t>
    </dgm:pt>
    <dgm:pt modelId="{323E9FB0-4FE7-4833-8D61-7C5326B92073}" type="sibTrans" cxnId="{22965B45-A047-4EB1-9BF3-D42AAE9E8136}">
      <dgm:prSet/>
      <dgm:spPr/>
      <dgm:t>
        <a:bodyPr/>
        <a:lstStyle/>
        <a:p>
          <a:endParaRPr lang="zh-CN" altLang="en-US"/>
        </a:p>
      </dgm:t>
    </dgm:pt>
    <dgm:pt modelId="{FC6804E9-DEB2-4B33-8924-066E43FCA0E5}">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在系统架构中的应用</a:t>
          </a:r>
          <a:endParaRPr lang="zh-CN" altLang="en-US" sz="4000" dirty="0">
            <a:latin typeface="华文楷体" pitchFamily="2" charset="-122"/>
            <a:ea typeface="华文楷体" pitchFamily="2" charset="-122"/>
          </a:endParaRPr>
        </a:p>
      </dgm:t>
    </dgm:pt>
    <dgm:pt modelId="{3BA1A08F-146B-45F0-917D-4B1615DD5D90}" type="parTrans" cxnId="{98CF4759-0D92-4F1C-A35E-27DE5EC0E7BB}">
      <dgm:prSet/>
      <dgm:spPr/>
      <dgm:t>
        <a:bodyPr/>
        <a:lstStyle/>
        <a:p>
          <a:endParaRPr lang="zh-CN" altLang="en-US"/>
        </a:p>
      </dgm:t>
    </dgm:pt>
    <dgm:pt modelId="{1B7E8E64-A509-41E3-8522-4660454346D8}" type="sibTrans" cxnId="{98CF4759-0D92-4F1C-A35E-27DE5EC0E7BB}">
      <dgm:prSet/>
      <dgm:spPr/>
      <dgm:t>
        <a:bodyPr/>
        <a:lstStyle/>
        <a:p>
          <a:endParaRPr lang="zh-CN" altLang="en-US"/>
        </a:p>
      </dgm:t>
    </dgm:pt>
    <dgm:pt modelId="{95F4FB09-37CD-4C2C-B82E-C5CB9924111E}">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产品介绍及对比</a:t>
          </a:r>
          <a:endParaRPr lang="zh-CN" altLang="en-US" sz="4000" dirty="0">
            <a:latin typeface="华文楷体" pitchFamily="2" charset="-122"/>
            <a:ea typeface="华文楷体" pitchFamily="2" charset="-122"/>
          </a:endParaRPr>
        </a:p>
      </dgm:t>
    </dgm:pt>
    <dgm:pt modelId="{1EB74106-011A-4636-8C60-12A389B5DE8C}" type="parTrans" cxnId="{F7BF599C-7A3A-4E74-BD00-53DE2B3DE5F8}">
      <dgm:prSet/>
      <dgm:spPr/>
      <dgm:t>
        <a:bodyPr/>
        <a:lstStyle/>
        <a:p>
          <a:endParaRPr lang="zh-CN" altLang="en-US"/>
        </a:p>
      </dgm:t>
    </dgm:pt>
    <dgm:pt modelId="{E6277486-68B3-400D-A551-1388EECF49D8}" type="sibTrans" cxnId="{F7BF599C-7A3A-4E74-BD00-53DE2B3DE5F8}">
      <dgm:prSet/>
      <dgm:spPr/>
      <dgm:t>
        <a:bodyPr/>
        <a:lstStyle/>
        <a:p>
          <a:endParaRPr lang="zh-CN" altLang="en-US"/>
        </a:p>
      </dgm:t>
    </dgm:pt>
    <dgm:pt modelId="{B3328292-63EE-49C5-A8D4-B1C362DF59E2}">
      <dgm:prSet custT="1"/>
      <dgm:spPr/>
      <dgm:t>
        <a:bodyPr/>
        <a:lstStyle/>
        <a:p>
          <a:pPr rtl="0"/>
          <a:r>
            <a:rPr lang="en-US" altLang="en-US" sz="4000" smtClean="0">
              <a:latin typeface="华文楷体" pitchFamily="2" charset="-122"/>
              <a:ea typeface="华文楷体" pitchFamily="2" charset="-122"/>
            </a:rPr>
            <a:t>NoSQL</a:t>
          </a:r>
          <a:r>
            <a:rPr lang="zh-CN" altLang="en-US" sz="4000" smtClean="0">
              <a:latin typeface="华文楷体" pitchFamily="2" charset="-122"/>
              <a:ea typeface="华文楷体" pitchFamily="2" charset="-122"/>
            </a:rPr>
            <a:t>安装</a:t>
          </a:r>
          <a:r>
            <a:rPr lang="zh-CN" altLang="en-US" sz="4000" dirty="0" smtClean="0">
              <a:latin typeface="华文楷体" pitchFamily="2" charset="-122"/>
              <a:ea typeface="华文楷体" pitchFamily="2" charset="-122"/>
            </a:rPr>
            <a:t>应用演示</a:t>
          </a:r>
          <a:endParaRPr lang="zh-CN" altLang="en-US" sz="4000" dirty="0">
            <a:latin typeface="华文楷体" pitchFamily="2" charset="-122"/>
            <a:ea typeface="华文楷体" pitchFamily="2" charset="-122"/>
          </a:endParaRPr>
        </a:p>
      </dgm:t>
    </dgm:pt>
    <dgm:pt modelId="{DC96EE72-8AF3-4A22-810D-024724016C25}" type="parTrans" cxnId="{81D8208B-B220-4B3C-91A6-7A7D23226FB9}">
      <dgm:prSet/>
      <dgm:spPr/>
      <dgm:t>
        <a:bodyPr/>
        <a:lstStyle/>
        <a:p>
          <a:endParaRPr lang="zh-CN" altLang="en-US"/>
        </a:p>
      </dgm:t>
    </dgm:pt>
    <dgm:pt modelId="{0ACDC31E-102D-4082-9C47-A543A5F7084B}" type="sibTrans" cxnId="{81D8208B-B220-4B3C-91A6-7A7D23226FB9}">
      <dgm:prSet/>
      <dgm:spPr/>
      <dgm:t>
        <a:bodyPr/>
        <a:lstStyle/>
        <a:p>
          <a:endParaRPr lang="zh-CN" altLang="en-US"/>
        </a:p>
      </dgm:t>
    </dgm:pt>
    <dgm:pt modelId="{EB1F1953-FF64-4C43-B82C-36F2A8EC37AC}" type="pres">
      <dgm:prSet presAssocID="{FDEF92F7-E903-41A5-93AC-ADB8A2F0BE49}" presName="linearFlow" presStyleCnt="0">
        <dgm:presLayoutVars>
          <dgm:dir/>
          <dgm:animLvl val="lvl"/>
          <dgm:resizeHandles val="exact"/>
        </dgm:presLayoutVars>
      </dgm:prSet>
      <dgm:spPr/>
      <dgm:t>
        <a:bodyPr/>
        <a:lstStyle/>
        <a:p>
          <a:endParaRPr lang="zh-CN" altLang="en-US"/>
        </a:p>
      </dgm:t>
    </dgm:pt>
    <dgm:pt modelId="{4ACFDCCC-6A92-47D0-9229-A05D0700B192}" type="pres">
      <dgm:prSet presAssocID="{F1AC6B96-8581-40AB-8950-A1B919DAB21A}" presName="composite" presStyleCnt="0"/>
      <dgm:spPr/>
    </dgm:pt>
    <dgm:pt modelId="{94B99CB0-D17A-4BD1-AD8F-026BACB1D507}" type="pres">
      <dgm:prSet presAssocID="{F1AC6B96-8581-40AB-8950-A1B919DAB21A}" presName="parentText" presStyleLbl="alignNode1" presStyleIdx="0" presStyleCnt="4">
        <dgm:presLayoutVars>
          <dgm:chMax val="1"/>
          <dgm:bulletEnabled val="1"/>
        </dgm:presLayoutVars>
      </dgm:prSet>
      <dgm:spPr/>
      <dgm:t>
        <a:bodyPr/>
        <a:lstStyle/>
        <a:p>
          <a:endParaRPr lang="zh-CN" altLang="en-US"/>
        </a:p>
      </dgm:t>
    </dgm:pt>
    <dgm:pt modelId="{284C9DCA-2DB7-474A-9FF8-E8BA0AFFEF4D}" type="pres">
      <dgm:prSet presAssocID="{F1AC6B96-8581-40AB-8950-A1B919DAB21A}" presName="descendantText" presStyleLbl="alignAcc1" presStyleIdx="0" presStyleCnt="4">
        <dgm:presLayoutVars>
          <dgm:bulletEnabled val="1"/>
        </dgm:presLayoutVars>
      </dgm:prSet>
      <dgm:spPr/>
      <dgm:t>
        <a:bodyPr/>
        <a:lstStyle/>
        <a:p>
          <a:endParaRPr lang="zh-CN" altLang="en-US"/>
        </a:p>
      </dgm:t>
    </dgm:pt>
    <dgm:pt modelId="{A1F8EF8C-2EE9-4068-86C9-027488703D6F}" type="pres">
      <dgm:prSet presAssocID="{A5371A07-37F1-409F-85D3-6C14356C6730}" presName="sp" presStyleCnt="0"/>
      <dgm:spPr/>
    </dgm:pt>
    <dgm:pt modelId="{7535BAEF-9A5E-4303-A166-C078FDA65808}" type="pres">
      <dgm:prSet presAssocID="{2E1E8A5B-A880-41A9-B1AC-AD0C0CA95BB9}" presName="composite" presStyleCnt="0"/>
      <dgm:spPr/>
    </dgm:pt>
    <dgm:pt modelId="{5D5EABE4-3106-42F2-BB56-2FD74D41FD20}" type="pres">
      <dgm:prSet presAssocID="{2E1E8A5B-A880-41A9-B1AC-AD0C0CA95BB9}" presName="parentText" presStyleLbl="alignNode1" presStyleIdx="1" presStyleCnt="4">
        <dgm:presLayoutVars>
          <dgm:chMax val="1"/>
          <dgm:bulletEnabled val="1"/>
        </dgm:presLayoutVars>
      </dgm:prSet>
      <dgm:spPr/>
      <dgm:t>
        <a:bodyPr/>
        <a:lstStyle/>
        <a:p>
          <a:endParaRPr lang="zh-CN" altLang="en-US"/>
        </a:p>
      </dgm:t>
    </dgm:pt>
    <dgm:pt modelId="{CF2A5C79-D05C-4EDC-8BD9-D7AF02AD1056}" type="pres">
      <dgm:prSet presAssocID="{2E1E8A5B-A880-41A9-B1AC-AD0C0CA95BB9}" presName="descendantText" presStyleLbl="alignAcc1" presStyleIdx="1" presStyleCnt="4">
        <dgm:presLayoutVars>
          <dgm:bulletEnabled val="1"/>
        </dgm:presLayoutVars>
      </dgm:prSet>
      <dgm:spPr/>
      <dgm:t>
        <a:bodyPr/>
        <a:lstStyle/>
        <a:p>
          <a:endParaRPr lang="zh-CN" altLang="en-US"/>
        </a:p>
      </dgm:t>
    </dgm:pt>
    <dgm:pt modelId="{086C648A-3F3F-4C1A-AC51-16D7331E3C19}" type="pres">
      <dgm:prSet presAssocID="{BB0F6CE1-F52B-4FEF-9744-19A62386C873}" presName="sp" presStyleCnt="0"/>
      <dgm:spPr/>
    </dgm:pt>
    <dgm:pt modelId="{00152CF7-6870-47C8-8E37-904BAEF6009C}" type="pres">
      <dgm:prSet presAssocID="{B3B86777-DBDA-4F3E-89DF-4A88879E0277}" presName="composite" presStyleCnt="0"/>
      <dgm:spPr/>
    </dgm:pt>
    <dgm:pt modelId="{62F4CDF4-BA20-49D2-ACB8-78A806136C02}" type="pres">
      <dgm:prSet presAssocID="{B3B86777-DBDA-4F3E-89DF-4A88879E0277}" presName="parentText" presStyleLbl="alignNode1" presStyleIdx="2" presStyleCnt="4">
        <dgm:presLayoutVars>
          <dgm:chMax val="1"/>
          <dgm:bulletEnabled val="1"/>
        </dgm:presLayoutVars>
      </dgm:prSet>
      <dgm:spPr/>
      <dgm:t>
        <a:bodyPr/>
        <a:lstStyle/>
        <a:p>
          <a:endParaRPr lang="zh-CN" altLang="en-US"/>
        </a:p>
      </dgm:t>
    </dgm:pt>
    <dgm:pt modelId="{91542041-DE1B-4F58-BD53-1E47E25733D4}" type="pres">
      <dgm:prSet presAssocID="{B3B86777-DBDA-4F3E-89DF-4A88879E0277}" presName="descendantText" presStyleLbl="alignAcc1" presStyleIdx="2" presStyleCnt="4">
        <dgm:presLayoutVars>
          <dgm:bulletEnabled val="1"/>
        </dgm:presLayoutVars>
      </dgm:prSet>
      <dgm:spPr/>
      <dgm:t>
        <a:bodyPr/>
        <a:lstStyle/>
        <a:p>
          <a:endParaRPr lang="zh-CN" altLang="en-US"/>
        </a:p>
      </dgm:t>
    </dgm:pt>
    <dgm:pt modelId="{430B7CB0-6A48-4255-8266-BB3CBBEC66EC}" type="pres">
      <dgm:prSet presAssocID="{6061B945-DCCD-4549-96AD-D8F6D3C31D8E}" presName="sp" presStyleCnt="0"/>
      <dgm:spPr/>
    </dgm:pt>
    <dgm:pt modelId="{69DCA12A-EB5D-49C7-87A0-5CDE2557CAD3}" type="pres">
      <dgm:prSet presAssocID="{2742988E-DF37-4F4E-B31C-06374C1EC13C}" presName="composite" presStyleCnt="0"/>
      <dgm:spPr/>
    </dgm:pt>
    <dgm:pt modelId="{35534E41-CAD4-49CC-9770-0A77DC3B32A2}" type="pres">
      <dgm:prSet presAssocID="{2742988E-DF37-4F4E-B31C-06374C1EC13C}" presName="parentText" presStyleLbl="alignNode1" presStyleIdx="3" presStyleCnt="4">
        <dgm:presLayoutVars>
          <dgm:chMax val="1"/>
          <dgm:bulletEnabled val="1"/>
        </dgm:presLayoutVars>
      </dgm:prSet>
      <dgm:spPr/>
      <dgm:t>
        <a:bodyPr/>
        <a:lstStyle/>
        <a:p>
          <a:endParaRPr lang="zh-CN" altLang="en-US"/>
        </a:p>
      </dgm:t>
    </dgm:pt>
    <dgm:pt modelId="{7198BE74-33D8-4A62-AF3A-AF131CECB24C}" type="pres">
      <dgm:prSet presAssocID="{2742988E-DF37-4F4E-B31C-06374C1EC13C}" presName="descendantText" presStyleLbl="alignAcc1" presStyleIdx="3" presStyleCnt="4" custLinFactNeighborX="156" custLinFactNeighborY="1098">
        <dgm:presLayoutVars>
          <dgm:bulletEnabled val="1"/>
        </dgm:presLayoutVars>
      </dgm:prSet>
      <dgm:spPr/>
      <dgm:t>
        <a:bodyPr/>
        <a:lstStyle/>
        <a:p>
          <a:endParaRPr lang="zh-CN" altLang="en-US"/>
        </a:p>
      </dgm:t>
    </dgm:pt>
  </dgm:ptLst>
  <dgm:cxnLst>
    <dgm:cxn modelId="{22965B45-A047-4EB1-9BF3-D42AAE9E8136}" srcId="{F1AC6B96-8581-40AB-8950-A1B919DAB21A}" destId="{EC9D2EB8-417E-4AF6-B72C-DADB9519839B}" srcOrd="0" destOrd="0" parTransId="{08129451-119F-4A5C-8AC1-7947703D1065}" sibTransId="{323E9FB0-4FE7-4833-8D61-7C5326B92073}"/>
    <dgm:cxn modelId="{57DF541F-B134-42B2-B577-99D5D58E75F0}" type="presOf" srcId="{B3328292-63EE-49C5-A8D4-B1C362DF59E2}" destId="{7198BE74-33D8-4A62-AF3A-AF131CECB24C}" srcOrd="0" destOrd="0" presId="urn:microsoft.com/office/officeart/2005/8/layout/chevron2"/>
    <dgm:cxn modelId="{68A92B28-8385-4CB6-AA8F-12252ED1B397}" type="presOf" srcId="{EC9D2EB8-417E-4AF6-B72C-DADB9519839B}" destId="{284C9DCA-2DB7-474A-9FF8-E8BA0AFFEF4D}" srcOrd="0" destOrd="0" presId="urn:microsoft.com/office/officeart/2005/8/layout/chevron2"/>
    <dgm:cxn modelId="{F48BBFB6-6C2D-41E8-8FAE-315EACAF67C1}" type="presOf" srcId="{FDEF92F7-E903-41A5-93AC-ADB8A2F0BE49}" destId="{EB1F1953-FF64-4C43-B82C-36F2A8EC37AC}" srcOrd="0" destOrd="0" presId="urn:microsoft.com/office/officeart/2005/8/layout/chevron2"/>
    <dgm:cxn modelId="{11412956-64F0-4383-B643-8721F6ACB94C}" type="presOf" srcId="{2E1E8A5B-A880-41A9-B1AC-AD0C0CA95BB9}" destId="{5D5EABE4-3106-42F2-BB56-2FD74D41FD20}" srcOrd="0" destOrd="0" presId="urn:microsoft.com/office/officeart/2005/8/layout/chevron2"/>
    <dgm:cxn modelId="{592D49CC-4958-4B2F-9BDB-06C2CE6F69A0}" type="presOf" srcId="{2742988E-DF37-4F4E-B31C-06374C1EC13C}" destId="{35534E41-CAD4-49CC-9770-0A77DC3B32A2}" srcOrd="0" destOrd="0" presId="urn:microsoft.com/office/officeart/2005/8/layout/chevron2"/>
    <dgm:cxn modelId="{81D8208B-B220-4B3C-91A6-7A7D23226FB9}" srcId="{2742988E-DF37-4F4E-B31C-06374C1EC13C}" destId="{B3328292-63EE-49C5-A8D4-B1C362DF59E2}" srcOrd="0" destOrd="0" parTransId="{DC96EE72-8AF3-4A22-810D-024724016C25}" sibTransId="{0ACDC31E-102D-4082-9C47-A543A5F7084B}"/>
    <dgm:cxn modelId="{38190258-7869-4629-9501-F302AD864CBC}" srcId="{FDEF92F7-E903-41A5-93AC-ADB8A2F0BE49}" destId="{2742988E-DF37-4F4E-B31C-06374C1EC13C}" srcOrd="3" destOrd="0" parTransId="{FFC198F1-030C-4C01-B48A-346D384B79F5}" sibTransId="{D3086E87-BB79-491F-B078-0EBC547D65E2}"/>
    <dgm:cxn modelId="{3A6AB12E-F982-4A69-9B0F-42E58953131C}" type="presOf" srcId="{F1AC6B96-8581-40AB-8950-A1B919DAB21A}" destId="{94B99CB0-D17A-4BD1-AD8F-026BACB1D507}" srcOrd="0" destOrd="0" presId="urn:microsoft.com/office/officeart/2005/8/layout/chevron2"/>
    <dgm:cxn modelId="{13DF4630-EF6F-4789-B4A8-B08DA986938E}" type="presOf" srcId="{B3B86777-DBDA-4F3E-89DF-4A88879E0277}" destId="{62F4CDF4-BA20-49D2-ACB8-78A806136C02}" srcOrd="0" destOrd="0" presId="urn:microsoft.com/office/officeart/2005/8/layout/chevron2"/>
    <dgm:cxn modelId="{98CF4759-0D92-4F1C-A35E-27DE5EC0E7BB}" srcId="{2E1E8A5B-A880-41A9-B1AC-AD0C0CA95BB9}" destId="{FC6804E9-DEB2-4B33-8924-066E43FCA0E5}" srcOrd="0" destOrd="0" parTransId="{3BA1A08F-146B-45F0-917D-4B1615DD5D90}" sibTransId="{1B7E8E64-A509-41E3-8522-4660454346D8}"/>
    <dgm:cxn modelId="{158D2D96-2682-41E2-A76E-4FF9ADDBD7E7}" type="presOf" srcId="{FC6804E9-DEB2-4B33-8924-066E43FCA0E5}" destId="{CF2A5C79-D05C-4EDC-8BD9-D7AF02AD1056}" srcOrd="0" destOrd="0" presId="urn:microsoft.com/office/officeart/2005/8/layout/chevron2"/>
    <dgm:cxn modelId="{F7BF599C-7A3A-4E74-BD00-53DE2B3DE5F8}" srcId="{B3B86777-DBDA-4F3E-89DF-4A88879E0277}" destId="{95F4FB09-37CD-4C2C-B82E-C5CB9924111E}" srcOrd="0" destOrd="0" parTransId="{1EB74106-011A-4636-8C60-12A389B5DE8C}" sibTransId="{E6277486-68B3-400D-A551-1388EECF49D8}"/>
    <dgm:cxn modelId="{68F12EAC-AD1A-4822-8ACE-37CAA98B8BEB}" srcId="{FDEF92F7-E903-41A5-93AC-ADB8A2F0BE49}" destId="{2E1E8A5B-A880-41A9-B1AC-AD0C0CA95BB9}" srcOrd="1" destOrd="0" parTransId="{E321593E-9750-4F23-9423-4735DAA38819}" sibTransId="{BB0F6CE1-F52B-4FEF-9744-19A62386C873}"/>
    <dgm:cxn modelId="{CFCF8617-4CD0-429F-AA90-9E5BE49F1918}" type="presOf" srcId="{95F4FB09-37CD-4C2C-B82E-C5CB9924111E}" destId="{91542041-DE1B-4F58-BD53-1E47E25733D4}" srcOrd="0" destOrd="0" presId="urn:microsoft.com/office/officeart/2005/8/layout/chevron2"/>
    <dgm:cxn modelId="{BCC169D7-D4E3-45F9-A1E1-8C12BE712998}" srcId="{FDEF92F7-E903-41A5-93AC-ADB8A2F0BE49}" destId="{F1AC6B96-8581-40AB-8950-A1B919DAB21A}" srcOrd="0" destOrd="0" parTransId="{D796ADEB-03E8-42EA-A504-79C83BBB3902}" sibTransId="{A5371A07-37F1-409F-85D3-6C14356C6730}"/>
    <dgm:cxn modelId="{7EE522CB-5203-4878-9685-0F7CBF640590}" srcId="{FDEF92F7-E903-41A5-93AC-ADB8A2F0BE49}" destId="{B3B86777-DBDA-4F3E-89DF-4A88879E0277}" srcOrd="2" destOrd="0" parTransId="{32697F7D-B4EF-427B-BFE0-0E4F4D60E5A1}" sibTransId="{6061B945-DCCD-4549-96AD-D8F6D3C31D8E}"/>
    <dgm:cxn modelId="{401C7B44-92CA-4F93-9AD8-93EFF14567EF}" type="presParOf" srcId="{EB1F1953-FF64-4C43-B82C-36F2A8EC37AC}" destId="{4ACFDCCC-6A92-47D0-9229-A05D0700B192}" srcOrd="0" destOrd="0" presId="urn:microsoft.com/office/officeart/2005/8/layout/chevron2"/>
    <dgm:cxn modelId="{6E10B351-7974-4E9A-B434-ED5E0115AB34}" type="presParOf" srcId="{4ACFDCCC-6A92-47D0-9229-A05D0700B192}" destId="{94B99CB0-D17A-4BD1-AD8F-026BACB1D507}" srcOrd="0" destOrd="0" presId="urn:microsoft.com/office/officeart/2005/8/layout/chevron2"/>
    <dgm:cxn modelId="{82FC86D6-F112-4FAD-ABE0-5C85900FBF41}" type="presParOf" srcId="{4ACFDCCC-6A92-47D0-9229-A05D0700B192}" destId="{284C9DCA-2DB7-474A-9FF8-E8BA0AFFEF4D}" srcOrd="1" destOrd="0" presId="urn:microsoft.com/office/officeart/2005/8/layout/chevron2"/>
    <dgm:cxn modelId="{344D6E9C-BF74-4D86-9C7F-9941680C0DC7}" type="presParOf" srcId="{EB1F1953-FF64-4C43-B82C-36F2A8EC37AC}" destId="{A1F8EF8C-2EE9-4068-86C9-027488703D6F}" srcOrd="1" destOrd="0" presId="urn:microsoft.com/office/officeart/2005/8/layout/chevron2"/>
    <dgm:cxn modelId="{68545898-C848-496C-8FFD-120EF26785B7}" type="presParOf" srcId="{EB1F1953-FF64-4C43-B82C-36F2A8EC37AC}" destId="{7535BAEF-9A5E-4303-A166-C078FDA65808}" srcOrd="2" destOrd="0" presId="urn:microsoft.com/office/officeart/2005/8/layout/chevron2"/>
    <dgm:cxn modelId="{0D268313-835B-4AB1-AD29-F48F32104CF8}" type="presParOf" srcId="{7535BAEF-9A5E-4303-A166-C078FDA65808}" destId="{5D5EABE4-3106-42F2-BB56-2FD74D41FD20}" srcOrd="0" destOrd="0" presId="urn:microsoft.com/office/officeart/2005/8/layout/chevron2"/>
    <dgm:cxn modelId="{60EF5110-157D-4340-B87D-09FC5FF9E789}" type="presParOf" srcId="{7535BAEF-9A5E-4303-A166-C078FDA65808}" destId="{CF2A5C79-D05C-4EDC-8BD9-D7AF02AD1056}" srcOrd="1" destOrd="0" presId="urn:microsoft.com/office/officeart/2005/8/layout/chevron2"/>
    <dgm:cxn modelId="{74364558-8BAC-4116-9D42-DE40788660CA}" type="presParOf" srcId="{EB1F1953-FF64-4C43-B82C-36F2A8EC37AC}" destId="{086C648A-3F3F-4C1A-AC51-16D7331E3C19}" srcOrd="3" destOrd="0" presId="urn:microsoft.com/office/officeart/2005/8/layout/chevron2"/>
    <dgm:cxn modelId="{2D3B2616-63F1-484A-89BF-76E6B66FA8B9}" type="presParOf" srcId="{EB1F1953-FF64-4C43-B82C-36F2A8EC37AC}" destId="{00152CF7-6870-47C8-8E37-904BAEF6009C}" srcOrd="4" destOrd="0" presId="urn:microsoft.com/office/officeart/2005/8/layout/chevron2"/>
    <dgm:cxn modelId="{D1A69BF8-AB47-45AB-B69C-71147EC66282}" type="presParOf" srcId="{00152CF7-6870-47C8-8E37-904BAEF6009C}" destId="{62F4CDF4-BA20-49D2-ACB8-78A806136C02}" srcOrd="0" destOrd="0" presId="urn:microsoft.com/office/officeart/2005/8/layout/chevron2"/>
    <dgm:cxn modelId="{2CDDE521-FB00-4E33-A990-31679C32C797}" type="presParOf" srcId="{00152CF7-6870-47C8-8E37-904BAEF6009C}" destId="{91542041-DE1B-4F58-BD53-1E47E25733D4}" srcOrd="1" destOrd="0" presId="urn:microsoft.com/office/officeart/2005/8/layout/chevron2"/>
    <dgm:cxn modelId="{894BE492-E187-49F2-A4A1-33040362D5AB}" type="presParOf" srcId="{EB1F1953-FF64-4C43-B82C-36F2A8EC37AC}" destId="{430B7CB0-6A48-4255-8266-BB3CBBEC66EC}" srcOrd="5" destOrd="0" presId="urn:microsoft.com/office/officeart/2005/8/layout/chevron2"/>
    <dgm:cxn modelId="{E0888CFA-C4E2-4796-BCC7-4597F6AEC947}" type="presParOf" srcId="{EB1F1953-FF64-4C43-B82C-36F2A8EC37AC}" destId="{69DCA12A-EB5D-49C7-87A0-5CDE2557CAD3}" srcOrd="6" destOrd="0" presId="urn:microsoft.com/office/officeart/2005/8/layout/chevron2"/>
    <dgm:cxn modelId="{9D30CD1B-63BF-4D7C-B216-48FEDA7C8E21}" type="presParOf" srcId="{69DCA12A-EB5D-49C7-87A0-5CDE2557CAD3}" destId="{35534E41-CAD4-49CC-9770-0A77DC3B32A2}" srcOrd="0" destOrd="0" presId="urn:microsoft.com/office/officeart/2005/8/layout/chevron2"/>
    <dgm:cxn modelId="{F67ABC34-9F1A-4737-9A24-8B1EA86E6D9F}" type="presParOf" srcId="{69DCA12A-EB5D-49C7-87A0-5CDE2557CAD3}" destId="{7198BE74-33D8-4A62-AF3A-AF131CECB24C}"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2"/>
          </a:fillRef>
          <a:effectRef idx="1">
            <a:schemeClr val="accent2"/>
          </a:effectRef>
          <a:fontRef idx="minor">
            <a:schemeClr val="lt1"/>
          </a:fontRef>
        </dgm:style>
      </dgm:prSet>
      <dgm:spPr/>
      <dgm:t>
        <a:bodyPr/>
        <a:lstStyle/>
        <a:p>
          <a:pPr algn="r" rtl="0"/>
          <a:r>
            <a:rPr lang="en-US" altLang="zh-CN" sz="2800" dirty="0" err="1" smtClean="0"/>
            <a:t>Memcache</a:t>
          </a:r>
          <a:r>
            <a:rPr lang="en-US" altLang="zh-CN" sz="2800" dirty="0" smtClean="0"/>
            <a:t>	</a:t>
          </a:r>
          <a:endParaRPr lang="en-US" sz="2800"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D8D793C7-B23D-4FE5-B2D9-BE19E2F3EC9F}">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R</a:t>
          </a:r>
          <a:r>
            <a:rPr lang="en-US" altLang="zh-CN" sz="2800" dirty="0" err="1" smtClean="0"/>
            <a:t>edis</a:t>
          </a:r>
          <a:r>
            <a:rPr lang="en-US" altLang="zh-CN" sz="2800" dirty="0" smtClean="0"/>
            <a:t>		</a:t>
          </a:r>
          <a:endParaRPr lang="en-US" sz="2800" dirty="0"/>
        </a:p>
      </dgm:t>
    </dgm:pt>
    <dgm:pt modelId="{8356D014-7A58-4E51-88AC-B3859AE3D7A0}" type="parTrans" cxnId="{0D4E1566-6888-450F-BD38-B9ACC4E4709A}">
      <dgm:prSet/>
      <dgm:spPr/>
      <dgm:t>
        <a:bodyPr/>
        <a:lstStyle/>
        <a:p>
          <a:endParaRPr lang="zh-CN" altLang="en-US"/>
        </a:p>
      </dgm:t>
    </dgm:pt>
    <dgm:pt modelId="{BA081889-02D3-47D6-A910-F18B2B1E2253}" type="sibTrans" cxnId="{0D4E1566-6888-450F-BD38-B9ACC4E4709A}">
      <dgm:prSet/>
      <dgm:spPr/>
      <dgm:t>
        <a:bodyPr/>
        <a:lstStyle/>
        <a:p>
          <a:endParaRPr lang="zh-CN" altLang="en-US"/>
        </a:p>
      </dgm:t>
    </dgm:pt>
    <dgm:pt modelId="{F9D733E4-838F-4A35-B11C-99F2316E655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M</a:t>
          </a:r>
          <a:r>
            <a:rPr lang="en-US" altLang="zh-CN" sz="2800" dirty="0" err="1" smtClean="0"/>
            <a:t>ongoDB</a:t>
          </a:r>
          <a:r>
            <a:rPr lang="en-US" altLang="zh-CN" sz="2800" dirty="0" smtClean="0"/>
            <a:t>	</a:t>
          </a:r>
          <a:endParaRPr lang="en-US" sz="2800" dirty="0"/>
        </a:p>
      </dgm:t>
    </dgm:pt>
    <dgm:pt modelId="{93809D17-2B8D-4F28-878F-A25AF2558E7E}" type="parTrans" cxnId="{B82AD0A0-8103-489E-926A-5CFB1F0C1F75}">
      <dgm:prSet/>
      <dgm:spPr/>
      <dgm:t>
        <a:bodyPr/>
        <a:lstStyle/>
        <a:p>
          <a:endParaRPr lang="zh-CN" altLang="en-US"/>
        </a:p>
      </dgm:t>
    </dgm:pt>
    <dgm:pt modelId="{05A3D265-A1B9-4D65-A941-43567EDCF0BD}" type="sibTrans" cxnId="{B82AD0A0-8103-489E-926A-5CFB1F0C1F75}">
      <dgm:prSet/>
      <dgm:spPr/>
      <dgm:t>
        <a:bodyPr/>
        <a:lstStyle/>
        <a:p>
          <a:endParaRPr lang="zh-CN" altLang="en-US"/>
        </a:p>
      </dgm:t>
    </dgm:pt>
    <dgm:pt modelId="{75CA52C9-DF20-418E-8C23-01590B6CA66A}">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en-US" sz="2800" dirty="0" smtClean="0"/>
            <a:t>Oracle </a:t>
          </a:r>
          <a:r>
            <a:rPr lang="en-US" altLang="en-US" sz="2800" dirty="0" err="1" smtClean="0"/>
            <a:t>TimesTen</a:t>
          </a:r>
          <a:endParaRPr lang="en-US" sz="2800" dirty="0"/>
        </a:p>
      </dgm:t>
    </dgm:pt>
    <dgm:pt modelId="{D8456BBF-92D8-464D-9F0E-264FBC9F48EB}" type="parTrans" cxnId="{5D1002C1-CC2E-4BDF-BA14-195D3B1A6EAF}">
      <dgm:prSet/>
      <dgm:spPr/>
      <dgm:t>
        <a:bodyPr/>
        <a:lstStyle/>
        <a:p>
          <a:endParaRPr lang="zh-CN" altLang="en-US"/>
        </a:p>
      </dgm:t>
    </dgm:pt>
    <dgm:pt modelId="{0325FA2A-5244-45BA-B3E8-7922C6A08F54}" type="sibTrans" cxnId="{5D1002C1-CC2E-4BDF-BA14-195D3B1A6EAF}">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Hbase</a:t>
          </a:r>
          <a:r>
            <a:rPr lang="en-US" sz="2800" dirty="0" smtClean="0"/>
            <a:t>		</a:t>
          </a:r>
          <a:endParaRPr lang="en-US" sz="2800" dirty="0"/>
        </a:p>
      </dgm:t>
    </dgm:pt>
    <dgm:pt modelId="{421103AC-37C2-4F16-98D7-CC30C5D81EFE}" type="sibTrans" cxnId="{C5BAAC15-F72F-4EF6-BD92-704CEF93EB53}">
      <dgm:prSet/>
      <dgm:spPr/>
      <dgm:t>
        <a:bodyPr/>
        <a:lstStyle/>
        <a:p>
          <a:endParaRPr lang="zh-CN" altLang="en-US"/>
        </a:p>
      </dgm:t>
    </dgm:pt>
    <dgm:pt modelId="{2096D1A3-F892-447D-B9F7-7D4BCC30F28E}" type="par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5"/>
      <dgm:spPr/>
    </dgm:pt>
    <dgm:pt modelId="{5B0EDBF6-384C-437E-8E6C-005C9E98ABFD}" type="pres">
      <dgm:prSet presAssocID="{8EEF222C-8DD0-4E19-B897-4EABBA282DD7}" presName="txShp" presStyleLbl="node1" presStyleIdx="0" presStyleCnt="5" custScaleY="73808">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94D0B534-3BFA-439C-9C2F-CFC6A557350D}" type="pres">
      <dgm:prSet presAssocID="{D8D793C7-B23D-4FE5-B2D9-BE19E2F3EC9F}" presName="composite" presStyleCnt="0"/>
      <dgm:spPr/>
    </dgm:pt>
    <dgm:pt modelId="{CC3E1AF6-DD94-4D31-845E-794115B95745}" type="pres">
      <dgm:prSet presAssocID="{D8D793C7-B23D-4FE5-B2D9-BE19E2F3EC9F}" presName="imgShp" presStyleLbl="fgImgPlace1" presStyleIdx="1" presStyleCnt="5"/>
      <dgm:spPr/>
    </dgm:pt>
    <dgm:pt modelId="{51F826F9-C2CC-4825-85A0-BD4ECC308982}" type="pres">
      <dgm:prSet presAssocID="{D8D793C7-B23D-4FE5-B2D9-BE19E2F3EC9F}" presName="txShp" presStyleLbl="node1" presStyleIdx="1" presStyleCnt="5" custScaleY="73808">
        <dgm:presLayoutVars>
          <dgm:bulletEnabled val="1"/>
        </dgm:presLayoutVars>
      </dgm:prSet>
      <dgm:spPr/>
      <dgm:t>
        <a:bodyPr/>
        <a:lstStyle/>
        <a:p>
          <a:endParaRPr lang="zh-CN" altLang="en-US"/>
        </a:p>
      </dgm:t>
    </dgm:pt>
    <dgm:pt modelId="{AC2E1BA3-D6D3-4D55-BDA7-A8D3A95B7D1E}" type="pres">
      <dgm:prSet presAssocID="{BA081889-02D3-47D6-A910-F18B2B1E2253}" presName="spacing" presStyleCnt="0"/>
      <dgm:spPr/>
    </dgm:pt>
    <dgm:pt modelId="{F220C41F-4DD8-4B40-816D-D2BC50954BCC}" type="pres">
      <dgm:prSet presAssocID="{F9D733E4-838F-4A35-B11C-99F2316E655B}" presName="composite" presStyleCnt="0"/>
      <dgm:spPr/>
    </dgm:pt>
    <dgm:pt modelId="{7B894A70-AE80-452E-B619-CE4882194785}" type="pres">
      <dgm:prSet presAssocID="{F9D733E4-838F-4A35-B11C-99F2316E655B}" presName="imgShp" presStyleLbl="fgImgPlace1" presStyleIdx="2" presStyleCnt="5"/>
      <dgm:spPr/>
    </dgm:pt>
    <dgm:pt modelId="{B7304DA5-D90C-49A6-9DD6-2B74BAD4A9DA}" type="pres">
      <dgm:prSet presAssocID="{F9D733E4-838F-4A35-B11C-99F2316E655B}" presName="txShp" presStyleLbl="node1" presStyleIdx="2" presStyleCnt="5" custScaleY="73808">
        <dgm:presLayoutVars>
          <dgm:bulletEnabled val="1"/>
        </dgm:presLayoutVars>
      </dgm:prSet>
      <dgm:spPr/>
      <dgm:t>
        <a:bodyPr/>
        <a:lstStyle/>
        <a:p>
          <a:endParaRPr lang="zh-CN" altLang="en-US"/>
        </a:p>
      </dgm:t>
    </dgm:pt>
    <dgm:pt modelId="{4556DD4A-61F5-43A4-B533-2A9ADA058265}" type="pres">
      <dgm:prSet presAssocID="{05A3D265-A1B9-4D65-A941-43567EDCF0BD}" presName="spacing" presStyleCnt="0"/>
      <dgm:spPr/>
    </dgm:pt>
    <dgm:pt modelId="{17B57BF8-2138-48C7-BDDA-30CF4F3EA91A}" type="pres">
      <dgm:prSet presAssocID="{75CA52C9-DF20-418E-8C23-01590B6CA66A}" presName="composite" presStyleCnt="0"/>
      <dgm:spPr/>
    </dgm:pt>
    <dgm:pt modelId="{BC6F13BE-CFD2-40CD-B1C0-75133C89A97D}" type="pres">
      <dgm:prSet presAssocID="{75CA52C9-DF20-418E-8C23-01590B6CA66A}" presName="imgShp" presStyleLbl="fgImgPlace1" presStyleIdx="3" presStyleCnt="5"/>
      <dgm:spPr/>
    </dgm:pt>
    <dgm:pt modelId="{1DBAF207-641A-4154-87E4-472CAF15B516}" type="pres">
      <dgm:prSet presAssocID="{75CA52C9-DF20-418E-8C23-01590B6CA66A}" presName="txShp" presStyleLbl="node1" presStyleIdx="3" presStyleCnt="5" custScaleY="73808">
        <dgm:presLayoutVars>
          <dgm:bulletEnabled val="1"/>
        </dgm:presLayoutVars>
      </dgm:prSet>
      <dgm:spPr/>
      <dgm:t>
        <a:bodyPr/>
        <a:lstStyle/>
        <a:p>
          <a:endParaRPr lang="zh-CN" altLang="en-US"/>
        </a:p>
      </dgm:t>
    </dgm:pt>
    <dgm:pt modelId="{B2828F1C-31DF-4656-A110-E4AF41036103}" type="pres">
      <dgm:prSet presAssocID="{0325FA2A-5244-45BA-B3E8-7922C6A08F54}"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4" presStyleCnt="5"/>
      <dgm:spPr/>
      <dgm:t>
        <a:bodyPr/>
        <a:lstStyle/>
        <a:p>
          <a:endParaRPr lang="zh-CN" altLang="en-US"/>
        </a:p>
      </dgm:t>
    </dgm:pt>
    <dgm:pt modelId="{EB633682-AEA1-4E49-8037-CED20802F30B}" type="pres">
      <dgm:prSet presAssocID="{CFE8AB63-25E5-42B7-B8A5-4E0C40BB7C6B}" presName="txShp" presStyleLbl="node1" presStyleIdx="4" presStyleCnt="5" custScaleY="69607" custLinFactNeighborX="-879">
        <dgm:presLayoutVars>
          <dgm:bulletEnabled val="1"/>
        </dgm:presLayoutVars>
      </dgm:prSet>
      <dgm:spPr/>
      <dgm:t>
        <a:bodyPr/>
        <a:lstStyle/>
        <a:p>
          <a:endParaRPr lang="zh-CN" altLang="en-US"/>
        </a:p>
      </dgm:t>
    </dgm:pt>
  </dgm:ptLst>
  <dgm:cxnLst>
    <dgm:cxn modelId="{C5BAAC15-F72F-4EF6-BD92-704CEF93EB53}" srcId="{C2629116-EAAA-4F68-8884-02A84294B25C}" destId="{CFE8AB63-25E5-42B7-B8A5-4E0C40BB7C6B}" srcOrd="4" destOrd="0" parTransId="{2096D1A3-F892-447D-B9F7-7D4BCC30F28E}" sibTransId="{421103AC-37C2-4F16-98D7-CC30C5D81EFE}"/>
    <dgm:cxn modelId="{89F22E05-18A8-4F7F-BBAB-3F844A4D7259}" type="presOf" srcId="{CFE8AB63-25E5-42B7-B8A5-4E0C40BB7C6B}" destId="{EB633682-AEA1-4E49-8037-CED20802F30B}" srcOrd="0" destOrd="0" presId="urn:microsoft.com/office/officeart/2005/8/layout/vList3#2"/>
    <dgm:cxn modelId="{7A23B246-BC88-46C2-A6FA-D7C6F4BA1E18}" type="presOf" srcId="{D8D793C7-B23D-4FE5-B2D9-BE19E2F3EC9F}" destId="{51F826F9-C2CC-4825-85A0-BD4ECC308982}" srcOrd="0" destOrd="0" presId="urn:microsoft.com/office/officeart/2005/8/layout/vList3#2"/>
    <dgm:cxn modelId="{944A0BB2-2934-477B-A590-7AEA30E6AB82}" type="presOf" srcId="{C2629116-EAAA-4F68-8884-02A84294B25C}" destId="{6BBF2565-7B5A-4672-ACA5-C2088A30D255}"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FA3F4910-AB38-438F-9DEC-332E00ADFE2A}" type="presOf" srcId="{8EEF222C-8DD0-4E19-B897-4EABBA282DD7}" destId="{5B0EDBF6-384C-437E-8E6C-005C9E98ABFD}" srcOrd="0" destOrd="0" presId="urn:microsoft.com/office/officeart/2005/8/layout/vList3#2"/>
    <dgm:cxn modelId="{5D1002C1-CC2E-4BDF-BA14-195D3B1A6EAF}" srcId="{C2629116-EAAA-4F68-8884-02A84294B25C}" destId="{75CA52C9-DF20-418E-8C23-01590B6CA66A}" srcOrd="3" destOrd="0" parTransId="{D8456BBF-92D8-464D-9F0E-264FBC9F48EB}" sibTransId="{0325FA2A-5244-45BA-B3E8-7922C6A08F54}"/>
    <dgm:cxn modelId="{B82AD0A0-8103-489E-926A-5CFB1F0C1F75}" srcId="{C2629116-EAAA-4F68-8884-02A84294B25C}" destId="{F9D733E4-838F-4A35-B11C-99F2316E655B}" srcOrd="2" destOrd="0" parTransId="{93809D17-2B8D-4F28-878F-A25AF2558E7E}" sibTransId="{05A3D265-A1B9-4D65-A941-43567EDCF0BD}"/>
    <dgm:cxn modelId="{5F374294-4F86-4499-A387-0D297B6E5AC4}" type="presOf" srcId="{75CA52C9-DF20-418E-8C23-01590B6CA66A}" destId="{1DBAF207-641A-4154-87E4-472CAF15B516}" srcOrd="0" destOrd="0" presId="urn:microsoft.com/office/officeart/2005/8/layout/vList3#2"/>
    <dgm:cxn modelId="{0D4E1566-6888-450F-BD38-B9ACC4E4709A}" srcId="{C2629116-EAAA-4F68-8884-02A84294B25C}" destId="{D8D793C7-B23D-4FE5-B2D9-BE19E2F3EC9F}" srcOrd="1" destOrd="0" parTransId="{8356D014-7A58-4E51-88AC-B3859AE3D7A0}" sibTransId="{BA081889-02D3-47D6-A910-F18B2B1E2253}"/>
    <dgm:cxn modelId="{9F8B50B3-CB32-4A80-A276-7F7BFF4E6F0E}" type="presOf" srcId="{F9D733E4-838F-4A35-B11C-99F2316E655B}" destId="{B7304DA5-D90C-49A6-9DD6-2B74BAD4A9DA}" srcOrd="0" destOrd="0" presId="urn:microsoft.com/office/officeart/2005/8/layout/vList3#2"/>
    <dgm:cxn modelId="{274A135E-22C4-45F6-BFBD-536BFF8530EA}" type="presParOf" srcId="{6BBF2565-7B5A-4672-ACA5-C2088A30D255}" destId="{F783837E-F22D-4395-ABC5-6F85B01090E9}" srcOrd="0" destOrd="0" presId="urn:microsoft.com/office/officeart/2005/8/layout/vList3#2"/>
    <dgm:cxn modelId="{138E9703-B0AF-4C1B-82B6-702D5656442F}" type="presParOf" srcId="{F783837E-F22D-4395-ABC5-6F85B01090E9}" destId="{A66E1BAB-8E09-4BA2-9B2E-6B5E4832EF63}" srcOrd="0" destOrd="0" presId="urn:microsoft.com/office/officeart/2005/8/layout/vList3#2"/>
    <dgm:cxn modelId="{88D1D821-309E-4B6D-86DA-2682B8C66260}" type="presParOf" srcId="{F783837E-F22D-4395-ABC5-6F85B01090E9}" destId="{5B0EDBF6-384C-437E-8E6C-005C9E98ABFD}" srcOrd="1" destOrd="0" presId="urn:microsoft.com/office/officeart/2005/8/layout/vList3#2"/>
    <dgm:cxn modelId="{3ADF0E16-1015-48D7-880C-49D0C802C6DD}" type="presParOf" srcId="{6BBF2565-7B5A-4672-ACA5-C2088A30D255}" destId="{48C55C40-B31D-4BCC-BCFA-484615611C01}" srcOrd="1" destOrd="0" presId="urn:microsoft.com/office/officeart/2005/8/layout/vList3#2"/>
    <dgm:cxn modelId="{021C054F-612D-4091-A881-19C376BD2155}" type="presParOf" srcId="{6BBF2565-7B5A-4672-ACA5-C2088A30D255}" destId="{94D0B534-3BFA-439C-9C2F-CFC6A557350D}" srcOrd="2" destOrd="0" presId="urn:microsoft.com/office/officeart/2005/8/layout/vList3#2"/>
    <dgm:cxn modelId="{25EA4939-282B-47E8-A2CC-4A6E62D50FFB}" type="presParOf" srcId="{94D0B534-3BFA-439C-9C2F-CFC6A557350D}" destId="{CC3E1AF6-DD94-4D31-845E-794115B95745}" srcOrd="0" destOrd="0" presId="urn:microsoft.com/office/officeart/2005/8/layout/vList3#2"/>
    <dgm:cxn modelId="{6D9D1E2B-0338-4E5D-8482-C11E61579565}" type="presParOf" srcId="{94D0B534-3BFA-439C-9C2F-CFC6A557350D}" destId="{51F826F9-C2CC-4825-85A0-BD4ECC308982}" srcOrd="1" destOrd="0" presId="urn:microsoft.com/office/officeart/2005/8/layout/vList3#2"/>
    <dgm:cxn modelId="{0B5F5FC1-94ED-460A-9083-ED1771F3ED68}" type="presParOf" srcId="{6BBF2565-7B5A-4672-ACA5-C2088A30D255}" destId="{AC2E1BA3-D6D3-4D55-BDA7-A8D3A95B7D1E}" srcOrd="3" destOrd="0" presId="urn:microsoft.com/office/officeart/2005/8/layout/vList3#2"/>
    <dgm:cxn modelId="{BB0BA151-239C-4462-A05E-DA1AB9E2DAF4}" type="presParOf" srcId="{6BBF2565-7B5A-4672-ACA5-C2088A30D255}" destId="{F220C41F-4DD8-4B40-816D-D2BC50954BCC}" srcOrd="4" destOrd="0" presId="urn:microsoft.com/office/officeart/2005/8/layout/vList3#2"/>
    <dgm:cxn modelId="{08070256-6A4B-4BA6-B3AE-49AC792C3ED6}" type="presParOf" srcId="{F220C41F-4DD8-4B40-816D-D2BC50954BCC}" destId="{7B894A70-AE80-452E-B619-CE4882194785}" srcOrd="0" destOrd="0" presId="urn:microsoft.com/office/officeart/2005/8/layout/vList3#2"/>
    <dgm:cxn modelId="{2825A921-9A8D-49AD-B2B4-2F9D5C347F62}" type="presParOf" srcId="{F220C41F-4DD8-4B40-816D-D2BC50954BCC}" destId="{B7304DA5-D90C-49A6-9DD6-2B74BAD4A9DA}" srcOrd="1" destOrd="0" presId="urn:microsoft.com/office/officeart/2005/8/layout/vList3#2"/>
    <dgm:cxn modelId="{D87A2915-BE03-4AAB-BC7C-B1C2D085CCBF}" type="presParOf" srcId="{6BBF2565-7B5A-4672-ACA5-C2088A30D255}" destId="{4556DD4A-61F5-43A4-B533-2A9ADA058265}" srcOrd="5" destOrd="0" presId="urn:microsoft.com/office/officeart/2005/8/layout/vList3#2"/>
    <dgm:cxn modelId="{93F754ED-EFB1-48EB-BAFE-590AF3A8EBBC}" type="presParOf" srcId="{6BBF2565-7B5A-4672-ACA5-C2088A30D255}" destId="{17B57BF8-2138-48C7-BDDA-30CF4F3EA91A}" srcOrd="6" destOrd="0" presId="urn:microsoft.com/office/officeart/2005/8/layout/vList3#2"/>
    <dgm:cxn modelId="{364D5A7F-BA83-4C37-84DD-72E82D6B6ECC}" type="presParOf" srcId="{17B57BF8-2138-48C7-BDDA-30CF4F3EA91A}" destId="{BC6F13BE-CFD2-40CD-B1C0-75133C89A97D}" srcOrd="0" destOrd="0" presId="urn:microsoft.com/office/officeart/2005/8/layout/vList3#2"/>
    <dgm:cxn modelId="{BD000149-9FB2-4640-8402-77B7F019723D}" type="presParOf" srcId="{17B57BF8-2138-48C7-BDDA-30CF4F3EA91A}" destId="{1DBAF207-641A-4154-87E4-472CAF15B516}" srcOrd="1" destOrd="0" presId="urn:microsoft.com/office/officeart/2005/8/layout/vList3#2"/>
    <dgm:cxn modelId="{448C47AA-325D-4AD9-B87D-C0CB12189C07}" type="presParOf" srcId="{6BBF2565-7B5A-4672-ACA5-C2088A30D255}" destId="{B2828F1C-31DF-4656-A110-E4AF41036103}" srcOrd="7" destOrd="0" presId="urn:microsoft.com/office/officeart/2005/8/layout/vList3#2"/>
    <dgm:cxn modelId="{494EA79D-AE97-44A4-BD02-7009537C762C}" type="presParOf" srcId="{6BBF2565-7B5A-4672-ACA5-C2088A30D255}" destId="{66A36915-DEA3-402E-A241-46D1FF1C766B}" srcOrd="8" destOrd="0" presId="urn:microsoft.com/office/officeart/2005/8/layout/vList3#2"/>
    <dgm:cxn modelId="{FC74407A-E930-4D15-9F4A-D9AB03C844F9}" type="presParOf" srcId="{66A36915-DEA3-402E-A241-46D1FF1C766B}" destId="{14E69E69-0833-43A2-8F60-4EB1503266A0}" srcOrd="0" destOrd="0" presId="urn:microsoft.com/office/officeart/2005/8/layout/vList3#2"/>
    <dgm:cxn modelId="{B766559B-8138-4A63-9FFC-7380F066CA2B}"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zh-CN" sz="2800" dirty="0" err="1" smtClean="0"/>
            <a:t>Memcache</a:t>
          </a:r>
          <a:r>
            <a:rPr lang="en-US" altLang="zh-CN" sz="2800" dirty="0" smtClean="0"/>
            <a:t>	</a:t>
          </a:r>
          <a:endParaRPr lang="en-US" sz="2800"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D8D793C7-B23D-4FE5-B2D9-BE19E2F3EC9F}">
      <dgm:prSet custT="1">
        <dgm:style>
          <a:lnRef idx="3">
            <a:schemeClr val="lt1"/>
          </a:lnRef>
          <a:fillRef idx="1">
            <a:schemeClr val="accent2"/>
          </a:fillRef>
          <a:effectRef idx="1">
            <a:schemeClr val="accent2"/>
          </a:effectRef>
          <a:fontRef idx="minor">
            <a:schemeClr val="lt1"/>
          </a:fontRef>
        </dgm:style>
      </dgm:prSet>
      <dgm:spPr/>
      <dgm:t>
        <a:bodyPr/>
        <a:lstStyle/>
        <a:p>
          <a:pPr algn="r" rtl="0"/>
          <a:r>
            <a:rPr lang="en-US" sz="2800" dirty="0" err="1" smtClean="0"/>
            <a:t>R</a:t>
          </a:r>
          <a:r>
            <a:rPr lang="en-US" altLang="zh-CN" sz="2800" dirty="0" err="1" smtClean="0"/>
            <a:t>edis</a:t>
          </a:r>
          <a:r>
            <a:rPr lang="en-US" altLang="zh-CN" sz="2800" dirty="0" smtClean="0"/>
            <a:t>		</a:t>
          </a:r>
          <a:endParaRPr lang="en-US" sz="2800" dirty="0"/>
        </a:p>
      </dgm:t>
    </dgm:pt>
    <dgm:pt modelId="{8356D014-7A58-4E51-88AC-B3859AE3D7A0}" type="parTrans" cxnId="{0D4E1566-6888-450F-BD38-B9ACC4E4709A}">
      <dgm:prSet/>
      <dgm:spPr/>
      <dgm:t>
        <a:bodyPr/>
        <a:lstStyle/>
        <a:p>
          <a:endParaRPr lang="zh-CN" altLang="en-US"/>
        </a:p>
      </dgm:t>
    </dgm:pt>
    <dgm:pt modelId="{BA081889-02D3-47D6-A910-F18B2B1E2253}" type="sibTrans" cxnId="{0D4E1566-6888-450F-BD38-B9ACC4E4709A}">
      <dgm:prSet/>
      <dgm:spPr/>
      <dgm:t>
        <a:bodyPr/>
        <a:lstStyle/>
        <a:p>
          <a:endParaRPr lang="zh-CN" altLang="en-US"/>
        </a:p>
      </dgm:t>
    </dgm:pt>
    <dgm:pt modelId="{F9D733E4-838F-4A35-B11C-99F2316E655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M</a:t>
          </a:r>
          <a:r>
            <a:rPr lang="en-US" altLang="zh-CN" sz="2800" dirty="0" err="1" smtClean="0"/>
            <a:t>ongoDB</a:t>
          </a:r>
          <a:r>
            <a:rPr lang="en-US" altLang="zh-CN" sz="2800" dirty="0" smtClean="0"/>
            <a:t>	</a:t>
          </a:r>
          <a:endParaRPr lang="en-US" sz="2800" dirty="0"/>
        </a:p>
      </dgm:t>
    </dgm:pt>
    <dgm:pt modelId="{93809D17-2B8D-4F28-878F-A25AF2558E7E}" type="parTrans" cxnId="{B82AD0A0-8103-489E-926A-5CFB1F0C1F75}">
      <dgm:prSet/>
      <dgm:spPr/>
      <dgm:t>
        <a:bodyPr/>
        <a:lstStyle/>
        <a:p>
          <a:endParaRPr lang="zh-CN" altLang="en-US"/>
        </a:p>
      </dgm:t>
    </dgm:pt>
    <dgm:pt modelId="{05A3D265-A1B9-4D65-A941-43567EDCF0BD}" type="sibTrans" cxnId="{B82AD0A0-8103-489E-926A-5CFB1F0C1F75}">
      <dgm:prSet/>
      <dgm:spPr/>
      <dgm:t>
        <a:bodyPr/>
        <a:lstStyle/>
        <a:p>
          <a:endParaRPr lang="zh-CN" altLang="en-US"/>
        </a:p>
      </dgm:t>
    </dgm:pt>
    <dgm:pt modelId="{75CA52C9-DF20-418E-8C23-01590B6CA66A}">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en-US" sz="2800" dirty="0" smtClean="0"/>
            <a:t>Oracle </a:t>
          </a:r>
          <a:r>
            <a:rPr lang="en-US" altLang="en-US" sz="2800" dirty="0" err="1" smtClean="0"/>
            <a:t>TimesTen</a:t>
          </a:r>
          <a:endParaRPr lang="en-US" sz="2800" dirty="0"/>
        </a:p>
      </dgm:t>
    </dgm:pt>
    <dgm:pt modelId="{D8456BBF-92D8-464D-9F0E-264FBC9F48EB}" type="parTrans" cxnId="{5D1002C1-CC2E-4BDF-BA14-195D3B1A6EAF}">
      <dgm:prSet/>
      <dgm:spPr/>
      <dgm:t>
        <a:bodyPr/>
        <a:lstStyle/>
        <a:p>
          <a:endParaRPr lang="zh-CN" altLang="en-US"/>
        </a:p>
      </dgm:t>
    </dgm:pt>
    <dgm:pt modelId="{0325FA2A-5244-45BA-B3E8-7922C6A08F54}" type="sibTrans" cxnId="{5D1002C1-CC2E-4BDF-BA14-195D3B1A6EAF}">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Hbase</a:t>
          </a:r>
          <a:r>
            <a:rPr lang="en-US" sz="2800" dirty="0" smtClean="0"/>
            <a:t>		</a:t>
          </a:r>
          <a:endParaRPr lang="en-US" sz="2800" dirty="0"/>
        </a:p>
      </dgm:t>
    </dgm:pt>
    <dgm:pt modelId="{421103AC-37C2-4F16-98D7-CC30C5D81EFE}" type="sibTrans" cxnId="{C5BAAC15-F72F-4EF6-BD92-704CEF93EB53}">
      <dgm:prSet/>
      <dgm:spPr/>
      <dgm:t>
        <a:bodyPr/>
        <a:lstStyle/>
        <a:p>
          <a:endParaRPr lang="zh-CN" altLang="en-US"/>
        </a:p>
      </dgm:t>
    </dgm:pt>
    <dgm:pt modelId="{2096D1A3-F892-447D-B9F7-7D4BCC30F28E}" type="par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5"/>
      <dgm:spPr/>
    </dgm:pt>
    <dgm:pt modelId="{5B0EDBF6-384C-437E-8E6C-005C9E98ABFD}" type="pres">
      <dgm:prSet presAssocID="{8EEF222C-8DD0-4E19-B897-4EABBA282DD7}" presName="txShp" presStyleLbl="node1" presStyleIdx="0" presStyleCnt="5" custScaleY="73808">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94D0B534-3BFA-439C-9C2F-CFC6A557350D}" type="pres">
      <dgm:prSet presAssocID="{D8D793C7-B23D-4FE5-B2D9-BE19E2F3EC9F}" presName="composite" presStyleCnt="0"/>
      <dgm:spPr/>
    </dgm:pt>
    <dgm:pt modelId="{CC3E1AF6-DD94-4D31-845E-794115B95745}" type="pres">
      <dgm:prSet presAssocID="{D8D793C7-B23D-4FE5-B2D9-BE19E2F3EC9F}" presName="imgShp" presStyleLbl="fgImgPlace1" presStyleIdx="1" presStyleCnt="5"/>
      <dgm:spPr/>
    </dgm:pt>
    <dgm:pt modelId="{51F826F9-C2CC-4825-85A0-BD4ECC308982}" type="pres">
      <dgm:prSet presAssocID="{D8D793C7-B23D-4FE5-B2D9-BE19E2F3EC9F}" presName="txShp" presStyleLbl="node1" presStyleIdx="1" presStyleCnt="5" custScaleY="73808">
        <dgm:presLayoutVars>
          <dgm:bulletEnabled val="1"/>
        </dgm:presLayoutVars>
      </dgm:prSet>
      <dgm:spPr/>
      <dgm:t>
        <a:bodyPr/>
        <a:lstStyle/>
        <a:p>
          <a:endParaRPr lang="zh-CN" altLang="en-US"/>
        </a:p>
      </dgm:t>
    </dgm:pt>
    <dgm:pt modelId="{AC2E1BA3-D6D3-4D55-BDA7-A8D3A95B7D1E}" type="pres">
      <dgm:prSet presAssocID="{BA081889-02D3-47D6-A910-F18B2B1E2253}" presName="spacing" presStyleCnt="0"/>
      <dgm:spPr/>
    </dgm:pt>
    <dgm:pt modelId="{F220C41F-4DD8-4B40-816D-D2BC50954BCC}" type="pres">
      <dgm:prSet presAssocID="{F9D733E4-838F-4A35-B11C-99F2316E655B}" presName="composite" presStyleCnt="0"/>
      <dgm:spPr/>
    </dgm:pt>
    <dgm:pt modelId="{7B894A70-AE80-452E-B619-CE4882194785}" type="pres">
      <dgm:prSet presAssocID="{F9D733E4-838F-4A35-B11C-99F2316E655B}" presName="imgShp" presStyleLbl="fgImgPlace1" presStyleIdx="2" presStyleCnt="5"/>
      <dgm:spPr/>
    </dgm:pt>
    <dgm:pt modelId="{B7304DA5-D90C-49A6-9DD6-2B74BAD4A9DA}" type="pres">
      <dgm:prSet presAssocID="{F9D733E4-838F-4A35-B11C-99F2316E655B}" presName="txShp" presStyleLbl="node1" presStyleIdx="2" presStyleCnt="5" custScaleY="73808">
        <dgm:presLayoutVars>
          <dgm:bulletEnabled val="1"/>
        </dgm:presLayoutVars>
      </dgm:prSet>
      <dgm:spPr/>
      <dgm:t>
        <a:bodyPr/>
        <a:lstStyle/>
        <a:p>
          <a:endParaRPr lang="zh-CN" altLang="en-US"/>
        </a:p>
      </dgm:t>
    </dgm:pt>
    <dgm:pt modelId="{4556DD4A-61F5-43A4-B533-2A9ADA058265}" type="pres">
      <dgm:prSet presAssocID="{05A3D265-A1B9-4D65-A941-43567EDCF0BD}" presName="spacing" presStyleCnt="0"/>
      <dgm:spPr/>
    </dgm:pt>
    <dgm:pt modelId="{17B57BF8-2138-48C7-BDDA-30CF4F3EA91A}" type="pres">
      <dgm:prSet presAssocID="{75CA52C9-DF20-418E-8C23-01590B6CA66A}" presName="composite" presStyleCnt="0"/>
      <dgm:spPr/>
    </dgm:pt>
    <dgm:pt modelId="{BC6F13BE-CFD2-40CD-B1C0-75133C89A97D}" type="pres">
      <dgm:prSet presAssocID="{75CA52C9-DF20-418E-8C23-01590B6CA66A}" presName="imgShp" presStyleLbl="fgImgPlace1" presStyleIdx="3" presStyleCnt="5"/>
      <dgm:spPr/>
    </dgm:pt>
    <dgm:pt modelId="{1DBAF207-641A-4154-87E4-472CAF15B516}" type="pres">
      <dgm:prSet presAssocID="{75CA52C9-DF20-418E-8C23-01590B6CA66A}" presName="txShp" presStyleLbl="node1" presStyleIdx="3" presStyleCnt="5" custScaleY="73808">
        <dgm:presLayoutVars>
          <dgm:bulletEnabled val="1"/>
        </dgm:presLayoutVars>
      </dgm:prSet>
      <dgm:spPr/>
      <dgm:t>
        <a:bodyPr/>
        <a:lstStyle/>
        <a:p>
          <a:endParaRPr lang="zh-CN" altLang="en-US"/>
        </a:p>
      </dgm:t>
    </dgm:pt>
    <dgm:pt modelId="{B2828F1C-31DF-4656-A110-E4AF41036103}" type="pres">
      <dgm:prSet presAssocID="{0325FA2A-5244-45BA-B3E8-7922C6A08F54}"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4" presStyleCnt="5"/>
      <dgm:spPr/>
      <dgm:t>
        <a:bodyPr/>
        <a:lstStyle/>
        <a:p>
          <a:endParaRPr lang="zh-CN" altLang="en-US"/>
        </a:p>
      </dgm:t>
    </dgm:pt>
    <dgm:pt modelId="{EB633682-AEA1-4E49-8037-CED20802F30B}" type="pres">
      <dgm:prSet presAssocID="{CFE8AB63-25E5-42B7-B8A5-4E0C40BB7C6B}" presName="txShp" presStyleLbl="node1" presStyleIdx="4" presStyleCnt="5" custScaleY="69607" custLinFactNeighborX="-879">
        <dgm:presLayoutVars>
          <dgm:bulletEnabled val="1"/>
        </dgm:presLayoutVars>
      </dgm:prSet>
      <dgm:spPr/>
      <dgm:t>
        <a:bodyPr/>
        <a:lstStyle/>
        <a:p>
          <a:endParaRPr lang="zh-CN" altLang="en-US"/>
        </a:p>
      </dgm:t>
    </dgm:pt>
  </dgm:ptLst>
  <dgm:cxnLst>
    <dgm:cxn modelId="{C5BAAC15-F72F-4EF6-BD92-704CEF93EB53}" srcId="{C2629116-EAAA-4F68-8884-02A84294B25C}" destId="{CFE8AB63-25E5-42B7-B8A5-4E0C40BB7C6B}" srcOrd="4" destOrd="0" parTransId="{2096D1A3-F892-447D-B9F7-7D4BCC30F28E}" sibTransId="{421103AC-37C2-4F16-98D7-CC30C5D81EFE}"/>
    <dgm:cxn modelId="{CE1EE785-B520-4B89-8169-EB482FDFD708}" type="presOf" srcId="{75CA52C9-DF20-418E-8C23-01590B6CA66A}" destId="{1DBAF207-641A-4154-87E4-472CAF15B516}" srcOrd="0" destOrd="0" presId="urn:microsoft.com/office/officeart/2005/8/layout/vList3#2"/>
    <dgm:cxn modelId="{21DAA9DD-21E8-40A8-9F8F-F79943E69739}" type="presOf" srcId="{F9D733E4-838F-4A35-B11C-99F2316E655B}" destId="{B7304DA5-D90C-49A6-9DD6-2B74BAD4A9DA}" srcOrd="0" destOrd="0" presId="urn:microsoft.com/office/officeart/2005/8/layout/vList3#2"/>
    <dgm:cxn modelId="{C5A2546F-9ACD-4C11-BF40-5CE75F84531A}" type="presOf" srcId="{C2629116-EAAA-4F68-8884-02A84294B25C}" destId="{6BBF2565-7B5A-4672-ACA5-C2088A30D255}" srcOrd="0" destOrd="0" presId="urn:microsoft.com/office/officeart/2005/8/layout/vList3#2"/>
    <dgm:cxn modelId="{0F59B1FC-D8EB-4510-A2D0-10E0233CC0D7}" type="presOf" srcId="{D8D793C7-B23D-4FE5-B2D9-BE19E2F3EC9F}" destId="{51F826F9-C2CC-4825-85A0-BD4ECC308982}"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BE5B985D-BDCF-4E6C-8EDE-AD3244656EAB}" type="presOf" srcId="{8EEF222C-8DD0-4E19-B897-4EABBA282DD7}" destId="{5B0EDBF6-384C-437E-8E6C-005C9E98ABFD}" srcOrd="0" destOrd="0" presId="urn:microsoft.com/office/officeart/2005/8/layout/vList3#2"/>
    <dgm:cxn modelId="{5D1002C1-CC2E-4BDF-BA14-195D3B1A6EAF}" srcId="{C2629116-EAAA-4F68-8884-02A84294B25C}" destId="{75CA52C9-DF20-418E-8C23-01590B6CA66A}" srcOrd="3" destOrd="0" parTransId="{D8456BBF-92D8-464D-9F0E-264FBC9F48EB}" sibTransId="{0325FA2A-5244-45BA-B3E8-7922C6A08F54}"/>
    <dgm:cxn modelId="{7F25AF7D-93CC-4032-B289-CBB15FBE07B4}" type="presOf" srcId="{CFE8AB63-25E5-42B7-B8A5-4E0C40BB7C6B}" destId="{EB633682-AEA1-4E49-8037-CED20802F30B}" srcOrd="0" destOrd="0" presId="urn:microsoft.com/office/officeart/2005/8/layout/vList3#2"/>
    <dgm:cxn modelId="{B82AD0A0-8103-489E-926A-5CFB1F0C1F75}" srcId="{C2629116-EAAA-4F68-8884-02A84294B25C}" destId="{F9D733E4-838F-4A35-B11C-99F2316E655B}" srcOrd="2" destOrd="0" parTransId="{93809D17-2B8D-4F28-878F-A25AF2558E7E}" sibTransId="{05A3D265-A1B9-4D65-A941-43567EDCF0BD}"/>
    <dgm:cxn modelId="{0D4E1566-6888-450F-BD38-B9ACC4E4709A}" srcId="{C2629116-EAAA-4F68-8884-02A84294B25C}" destId="{D8D793C7-B23D-4FE5-B2D9-BE19E2F3EC9F}" srcOrd="1" destOrd="0" parTransId="{8356D014-7A58-4E51-88AC-B3859AE3D7A0}" sibTransId="{BA081889-02D3-47D6-A910-F18B2B1E2253}"/>
    <dgm:cxn modelId="{D60D22DF-5591-40BF-B1E4-36D381ABE6E0}" type="presParOf" srcId="{6BBF2565-7B5A-4672-ACA5-C2088A30D255}" destId="{F783837E-F22D-4395-ABC5-6F85B01090E9}" srcOrd="0" destOrd="0" presId="urn:microsoft.com/office/officeart/2005/8/layout/vList3#2"/>
    <dgm:cxn modelId="{95C6EDB0-EE57-45CA-84FF-4F2AC7453944}" type="presParOf" srcId="{F783837E-F22D-4395-ABC5-6F85B01090E9}" destId="{A66E1BAB-8E09-4BA2-9B2E-6B5E4832EF63}" srcOrd="0" destOrd="0" presId="urn:microsoft.com/office/officeart/2005/8/layout/vList3#2"/>
    <dgm:cxn modelId="{CF82E85A-A99C-48BD-81DE-5152FA0535CC}" type="presParOf" srcId="{F783837E-F22D-4395-ABC5-6F85B01090E9}" destId="{5B0EDBF6-384C-437E-8E6C-005C9E98ABFD}" srcOrd="1" destOrd="0" presId="urn:microsoft.com/office/officeart/2005/8/layout/vList3#2"/>
    <dgm:cxn modelId="{5060C2A6-8512-4DE8-AF02-595D35FFCA73}" type="presParOf" srcId="{6BBF2565-7B5A-4672-ACA5-C2088A30D255}" destId="{48C55C40-B31D-4BCC-BCFA-484615611C01}" srcOrd="1" destOrd="0" presId="urn:microsoft.com/office/officeart/2005/8/layout/vList3#2"/>
    <dgm:cxn modelId="{8FF82B4B-51B7-4D71-BEE8-344847F981FD}" type="presParOf" srcId="{6BBF2565-7B5A-4672-ACA5-C2088A30D255}" destId="{94D0B534-3BFA-439C-9C2F-CFC6A557350D}" srcOrd="2" destOrd="0" presId="urn:microsoft.com/office/officeart/2005/8/layout/vList3#2"/>
    <dgm:cxn modelId="{3C771DEA-A852-42DC-A966-72B67C05F1DC}" type="presParOf" srcId="{94D0B534-3BFA-439C-9C2F-CFC6A557350D}" destId="{CC3E1AF6-DD94-4D31-845E-794115B95745}" srcOrd="0" destOrd="0" presId="urn:microsoft.com/office/officeart/2005/8/layout/vList3#2"/>
    <dgm:cxn modelId="{E7166AC8-4781-4CA5-B484-7D532E0776F1}" type="presParOf" srcId="{94D0B534-3BFA-439C-9C2F-CFC6A557350D}" destId="{51F826F9-C2CC-4825-85A0-BD4ECC308982}" srcOrd="1" destOrd="0" presId="urn:microsoft.com/office/officeart/2005/8/layout/vList3#2"/>
    <dgm:cxn modelId="{38DAC743-7A31-4B09-B5FE-90C1888466DA}" type="presParOf" srcId="{6BBF2565-7B5A-4672-ACA5-C2088A30D255}" destId="{AC2E1BA3-D6D3-4D55-BDA7-A8D3A95B7D1E}" srcOrd="3" destOrd="0" presId="urn:microsoft.com/office/officeart/2005/8/layout/vList3#2"/>
    <dgm:cxn modelId="{54981550-686F-45AF-8E5D-1E6401392460}" type="presParOf" srcId="{6BBF2565-7B5A-4672-ACA5-C2088A30D255}" destId="{F220C41F-4DD8-4B40-816D-D2BC50954BCC}" srcOrd="4" destOrd="0" presId="urn:microsoft.com/office/officeart/2005/8/layout/vList3#2"/>
    <dgm:cxn modelId="{5E752A6D-B5D4-491B-97AC-D7466592C6D6}" type="presParOf" srcId="{F220C41F-4DD8-4B40-816D-D2BC50954BCC}" destId="{7B894A70-AE80-452E-B619-CE4882194785}" srcOrd="0" destOrd="0" presId="urn:microsoft.com/office/officeart/2005/8/layout/vList3#2"/>
    <dgm:cxn modelId="{B94BD9DD-A1BA-4A74-883F-E588DAF26CD6}" type="presParOf" srcId="{F220C41F-4DD8-4B40-816D-D2BC50954BCC}" destId="{B7304DA5-D90C-49A6-9DD6-2B74BAD4A9DA}" srcOrd="1" destOrd="0" presId="urn:microsoft.com/office/officeart/2005/8/layout/vList3#2"/>
    <dgm:cxn modelId="{52E67C3F-4FEA-4AAD-A294-8705D7B88436}" type="presParOf" srcId="{6BBF2565-7B5A-4672-ACA5-C2088A30D255}" destId="{4556DD4A-61F5-43A4-B533-2A9ADA058265}" srcOrd="5" destOrd="0" presId="urn:microsoft.com/office/officeart/2005/8/layout/vList3#2"/>
    <dgm:cxn modelId="{B21980BB-D8C0-48CD-B56F-41A8450BB1BE}" type="presParOf" srcId="{6BBF2565-7B5A-4672-ACA5-C2088A30D255}" destId="{17B57BF8-2138-48C7-BDDA-30CF4F3EA91A}" srcOrd="6" destOrd="0" presId="urn:microsoft.com/office/officeart/2005/8/layout/vList3#2"/>
    <dgm:cxn modelId="{E1E2EEFE-42CF-489F-B370-C83DADA5BAC4}" type="presParOf" srcId="{17B57BF8-2138-48C7-BDDA-30CF4F3EA91A}" destId="{BC6F13BE-CFD2-40CD-B1C0-75133C89A97D}" srcOrd="0" destOrd="0" presId="urn:microsoft.com/office/officeart/2005/8/layout/vList3#2"/>
    <dgm:cxn modelId="{C965FB74-9F8C-4D0F-90C3-6166F900CDAE}" type="presParOf" srcId="{17B57BF8-2138-48C7-BDDA-30CF4F3EA91A}" destId="{1DBAF207-641A-4154-87E4-472CAF15B516}" srcOrd="1" destOrd="0" presId="urn:microsoft.com/office/officeart/2005/8/layout/vList3#2"/>
    <dgm:cxn modelId="{58D3A233-1FB2-40BA-9FC3-C8D02FD716E1}" type="presParOf" srcId="{6BBF2565-7B5A-4672-ACA5-C2088A30D255}" destId="{B2828F1C-31DF-4656-A110-E4AF41036103}" srcOrd="7" destOrd="0" presId="urn:microsoft.com/office/officeart/2005/8/layout/vList3#2"/>
    <dgm:cxn modelId="{7C748E56-C1F7-4174-83BA-905318FDCB35}" type="presParOf" srcId="{6BBF2565-7B5A-4672-ACA5-C2088A30D255}" destId="{66A36915-DEA3-402E-A241-46D1FF1C766B}" srcOrd="8" destOrd="0" presId="urn:microsoft.com/office/officeart/2005/8/layout/vList3#2"/>
    <dgm:cxn modelId="{A8B13A08-56A0-4C7A-88E5-57088B20B5EE}" type="presParOf" srcId="{66A36915-DEA3-402E-A241-46D1FF1C766B}" destId="{14E69E69-0833-43A2-8F60-4EB1503266A0}" srcOrd="0" destOrd="0" presId="urn:microsoft.com/office/officeart/2005/8/layout/vList3#2"/>
    <dgm:cxn modelId="{864C02DF-1AD9-40B9-A5CE-E37DE10709D3}"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zh-CN" sz="2800" dirty="0" err="1" smtClean="0"/>
            <a:t>Memcache</a:t>
          </a:r>
          <a:r>
            <a:rPr lang="en-US" altLang="zh-CN" sz="2800" dirty="0" smtClean="0"/>
            <a:t>	</a:t>
          </a:r>
          <a:endParaRPr lang="en-US" sz="2800"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D8D793C7-B23D-4FE5-B2D9-BE19E2F3EC9F}">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R</a:t>
          </a:r>
          <a:r>
            <a:rPr lang="en-US" altLang="zh-CN" sz="2800" dirty="0" err="1" smtClean="0"/>
            <a:t>edis</a:t>
          </a:r>
          <a:r>
            <a:rPr lang="en-US" altLang="zh-CN" sz="2800" dirty="0" smtClean="0"/>
            <a:t>		</a:t>
          </a:r>
          <a:endParaRPr lang="en-US" sz="2800" dirty="0"/>
        </a:p>
      </dgm:t>
    </dgm:pt>
    <dgm:pt modelId="{8356D014-7A58-4E51-88AC-B3859AE3D7A0}" type="parTrans" cxnId="{0D4E1566-6888-450F-BD38-B9ACC4E4709A}">
      <dgm:prSet/>
      <dgm:spPr/>
      <dgm:t>
        <a:bodyPr/>
        <a:lstStyle/>
        <a:p>
          <a:endParaRPr lang="zh-CN" altLang="en-US"/>
        </a:p>
      </dgm:t>
    </dgm:pt>
    <dgm:pt modelId="{BA081889-02D3-47D6-A910-F18B2B1E2253}" type="sibTrans" cxnId="{0D4E1566-6888-450F-BD38-B9ACC4E4709A}">
      <dgm:prSet/>
      <dgm:spPr/>
      <dgm:t>
        <a:bodyPr/>
        <a:lstStyle/>
        <a:p>
          <a:endParaRPr lang="zh-CN" altLang="en-US"/>
        </a:p>
      </dgm:t>
    </dgm:pt>
    <dgm:pt modelId="{F9D733E4-838F-4A35-B11C-99F2316E655B}">
      <dgm:prSet custT="1">
        <dgm:style>
          <a:lnRef idx="3">
            <a:schemeClr val="lt1"/>
          </a:lnRef>
          <a:fillRef idx="1">
            <a:schemeClr val="accent2"/>
          </a:fillRef>
          <a:effectRef idx="1">
            <a:schemeClr val="accent2"/>
          </a:effectRef>
          <a:fontRef idx="minor">
            <a:schemeClr val="lt1"/>
          </a:fontRef>
        </dgm:style>
      </dgm:prSet>
      <dgm:spPr/>
      <dgm:t>
        <a:bodyPr/>
        <a:lstStyle/>
        <a:p>
          <a:pPr algn="r" rtl="0"/>
          <a:r>
            <a:rPr lang="en-US" sz="2800" dirty="0" err="1" smtClean="0"/>
            <a:t>M</a:t>
          </a:r>
          <a:r>
            <a:rPr lang="en-US" altLang="zh-CN" sz="2800" dirty="0" err="1" smtClean="0"/>
            <a:t>ongoDB</a:t>
          </a:r>
          <a:r>
            <a:rPr lang="en-US" altLang="zh-CN" sz="2800" dirty="0" smtClean="0"/>
            <a:t>	</a:t>
          </a:r>
          <a:endParaRPr lang="en-US" sz="2800" dirty="0"/>
        </a:p>
      </dgm:t>
    </dgm:pt>
    <dgm:pt modelId="{93809D17-2B8D-4F28-878F-A25AF2558E7E}" type="parTrans" cxnId="{B82AD0A0-8103-489E-926A-5CFB1F0C1F75}">
      <dgm:prSet/>
      <dgm:spPr/>
      <dgm:t>
        <a:bodyPr/>
        <a:lstStyle/>
        <a:p>
          <a:endParaRPr lang="zh-CN" altLang="en-US"/>
        </a:p>
      </dgm:t>
    </dgm:pt>
    <dgm:pt modelId="{05A3D265-A1B9-4D65-A941-43567EDCF0BD}" type="sibTrans" cxnId="{B82AD0A0-8103-489E-926A-5CFB1F0C1F75}">
      <dgm:prSet/>
      <dgm:spPr/>
      <dgm:t>
        <a:bodyPr/>
        <a:lstStyle/>
        <a:p>
          <a:endParaRPr lang="zh-CN" altLang="en-US"/>
        </a:p>
      </dgm:t>
    </dgm:pt>
    <dgm:pt modelId="{75CA52C9-DF20-418E-8C23-01590B6CA66A}">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en-US" sz="2800" dirty="0" smtClean="0"/>
            <a:t>Oracle </a:t>
          </a:r>
          <a:r>
            <a:rPr lang="en-US" altLang="en-US" sz="2800" dirty="0" err="1" smtClean="0"/>
            <a:t>TimesTen</a:t>
          </a:r>
          <a:endParaRPr lang="en-US" sz="2800" dirty="0"/>
        </a:p>
      </dgm:t>
    </dgm:pt>
    <dgm:pt modelId="{D8456BBF-92D8-464D-9F0E-264FBC9F48EB}" type="parTrans" cxnId="{5D1002C1-CC2E-4BDF-BA14-195D3B1A6EAF}">
      <dgm:prSet/>
      <dgm:spPr/>
      <dgm:t>
        <a:bodyPr/>
        <a:lstStyle/>
        <a:p>
          <a:endParaRPr lang="zh-CN" altLang="en-US"/>
        </a:p>
      </dgm:t>
    </dgm:pt>
    <dgm:pt modelId="{0325FA2A-5244-45BA-B3E8-7922C6A08F54}" type="sibTrans" cxnId="{5D1002C1-CC2E-4BDF-BA14-195D3B1A6EAF}">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Hbase</a:t>
          </a:r>
          <a:r>
            <a:rPr lang="en-US" sz="2800" dirty="0" smtClean="0"/>
            <a:t>		</a:t>
          </a:r>
          <a:endParaRPr lang="en-US" sz="2800" dirty="0"/>
        </a:p>
      </dgm:t>
    </dgm:pt>
    <dgm:pt modelId="{421103AC-37C2-4F16-98D7-CC30C5D81EFE}" type="sibTrans" cxnId="{C5BAAC15-F72F-4EF6-BD92-704CEF93EB53}">
      <dgm:prSet/>
      <dgm:spPr/>
      <dgm:t>
        <a:bodyPr/>
        <a:lstStyle/>
        <a:p>
          <a:endParaRPr lang="zh-CN" altLang="en-US"/>
        </a:p>
      </dgm:t>
    </dgm:pt>
    <dgm:pt modelId="{2096D1A3-F892-447D-B9F7-7D4BCC30F28E}" type="par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5"/>
      <dgm:spPr/>
    </dgm:pt>
    <dgm:pt modelId="{5B0EDBF6-384C-437E-8E6C-005C9E98ABFD}" type="pres">
      <dgm:prSet presAssocID="{8EEF222C-8DD0-4E19-B897-4EABBA282DD7}" presName="txShp" presStyleLbl="node1" presStyleIdx="0" presStyleCnt="5" custScaleY="73808">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94D0B534-3BFA-439C-9C2F-CFC6A557350D}" type="pres">
      <dgm:prSet presAssocID="{D8D793C7-B23D-4FE5-B2D9-BE19E2F3EC9F}" presName="composite" presStyleCnt="0"/>
      <dgm:spPr/>
    </dgm:pt>
    <dgm:pt modelId="{CC3E1AF6-DD94-4D31-845E-794115B95745}" type="pres">
      <dgm:prSet presAssocID="{D8D793C7-B23D-4FE5-B2D9-BE19E2F3EC9F}" presName="imgShp" presStyleLbl="fgImgPlace1" presStyleIdx="1" presStyleCnt="5"/>
      <dgm:spPr/>
    </dgm:pt>
    <dgm:pt modelId="{51F826F9-C2CC-4825-85A0-BD4ECC308982}" type="pres">
      <dgm:prSet presAssocID="{D8D793C7-B23D-4FE5-B2D9-BE19E2F3EC9F}" presName="txShp" presStyleLbl="node1" presStyleIdx="1" presStyleCnt="5" custScaleY="73808">
        <dgm:presLayoutVars>
          <dgm:bulletEnabled val="1"/>
        </dgm:presLayoutVars>
      </dgm:prSet>
      <dgm:spPr/>
      <dgm:t>
        <a:bodyPr/>
        <a:lstStyle/>
        <a:p>
          <a:endParaRPr lang="zh-CN" altLang="en-US"/>
        </a:p>
      </dgm:t>
    </dgm:pt>
    <dgm:pt modelId="{AC2E1BA3-D6D3-4D55-BDA7-A8D3A95B7D1E}" type="pres">
      <dgm:prSet presAssocID="{BA081889-02D3-47D6-A910-F18B2B1E2253}" presName="spacing" presStyleCnt="0"/>
      <dgm:spPr/>
    </dgm:pt>
    <dgm:pt modelId="{F220C41F-4DD8-4B40-816D-D2BC50954BCC}" type="pres">
      <dgm:prSet presAssocID="{F9D733E4-838F-4A35-B11C-99F2316E655B}" presName="composite" presStyleCnt="0"/>
      <dgm:spPr/>
    </dgm:pt>
    <dgm:pt modelId="{7B894A70-AE80-452E-B619-CE4882194785}" type="pres">
      <dgm:prSet presAssocID="{F9D733E4-838F-4A35-B11C-99F2316E655B}" presName="imgShp" presStyleLbl="fgImgPlace1" presStyleIdx="2" presStyleCnt="5"/>
      <dgm:spPr/>
    </dgm:pt>
    <dgm:pt modelId="{B7304DA5-D90C-49A6-9DD6-2B74BAD4A9DA}" type="pres">
      <dgm:prSet presAssocID="{F9D733E4-838F-4A35-B11C-99F2316E655B}" presName="txShp" presStyleLbl="node1" presStyleIdx="2" presStyleCnt="5" custScaleY="73808">
        <dgm:presLayoutVars>
          <dgm:bulletEnabled val="1"/>
        </dgm:presLayoutVars>
      </dgm:prSet>
      <dgm:spPr/>
      <dgm:t>
        <a:bodyPr/>
        <a:lstStyle/>
        <a:p>
          <a:endParaRPr lang="zh-CN" altLang="en-US"/>
        </a:p>
      </dgm:t>
    </dgm:pt>
    <dgm:pt modelId="{4556DD4A-61F5-43A4-B533-2A9ADA058265}" type="pres">
      <dgm:prSet presAssocID="{05A3D265-A1B9-4D65-A941-43567EDCF0BD}" presName="spacing" presStyleCnt="0"/>
      <dgm:spPr/>
    </dgm:pt>
    <dgm:pt modelId="{17B57BF8-2138-48C7-BDDA-30CF4F3EA91A}" type="pres">
      <dgm:prSet presAssocID="{75CA52C9-DF20-418E-8C23-01590B6CA66A}" presName="composite" presStyleCnt="0"/>
      <dgm:spPr/>
    </dgm:pt>
    <dgm:pt modelId="{BC6F13BE-CFD2-40CD-B1C0-75133C89A97D}" type="pres">
      <dgm:prSet presAssocID="{75CA52C9-DF20-418E-8C23-01590B6CA66A}" presName="imgShp" presStyleLbl="fgImgPlace1" presStyleIdx="3" presStyleCnt="5"/>
      <dgm:spPr/>
    </dgm:pt>
    <dgm:pt modelId="{1DBAF207-641A-4154-87E4-472CAF15B516}" type="pres">
      <dgm:prSet presAssocID="{75CA52C9-DF20-418E-8C23-01590B6CA66A}" presName="txShp" presStyleLbl="node1" presStyleIdx="3" presStyleCnt="5" custScaleY="73808">
        <dgm:presLayoutVars>
          <dgm:bulletEnabled val="1"/>
        </dgm:presLayoutVars>
      </dgm:prSet>
      <dgm:spPr/>
      <dgm:t>
        <a:bodyPr/>
        <a:lstStyle/>
        <a:p>
          <a:endParaRPr lang="zh-CN" altLang="en-US"/>
        </a:p>
      </dgm:t>
    </dgm:pt>
    <dgm:pt modelId="{B2828F1C-31DF-4656-A110-E4AF41036103}" type="pres">
      <dgm:prSet presAssocID="{0325FA2A-5244-45BA-B3E8-7922C6A08F54}"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4" presStyleCnt="5"/>
      <dgm:spPr/>
      <dgm:t>
        <a:bodyPr/>
        <a:lstStyle/>
        <a:p>
          <a:endParaRPr lang="zh-CN" altLang="en-US"/>
        </a:p>
      </dgm:t>
    </dgm:pt>
    <dgm:pt modelId="{EB633682-AEA1-4E49-8037-CED20802F30B}" type="pres">
      <dgm:prSet presAssocID="{CFE8AB63-25E5-42B7-B8A5-4E0C40BB7C6B}" presName="txShp" presStyleLbl="node1" presStyleIdx="4" presStyleCnt="5" custScaleY="69607" custLinFactNeighborX="-879">
        <dgm:presLayoutVars>
          <dgm:bulletEnabled val="1"/>
        </dgm:presLayoutVars>
      </dgm:prSet>
      <dgm:spPr/>
      <dgm:t>
        <a:bodyPr/>
        <a:lstStyle/>
        <a:p>
          <a:endParaRPr lang="zh-CN" altLang="en-US"/>
        </a:p>
      </dgm:t>
    </dgm:pt>
  </dgm:ptLst>
  <dgm:cxnLst>
    <dgm:cxn modelId="{C5BAAC15-F72F-4EF6-BD92-704CEF93EB53}" srcId="{C2629116-EAAA-4F68-8884-02A84294B25C}" destId="{CFE8AB63-25E5-42B7-B8A5-4E0C40BB7C6B}" srcOrd="4" destOrd="0" parTransId="{2096D1A3-F892-447D-B9F7-7D4BCC30F28E}" sibTransId="{421103AC-37C2-4F16-98D7-CC30C5D81EFE}"/>
    <dgm:cxn modelId="{44026297-8E97-455B-AC16-E0130AA0C266}" type="presOf" srcId="{F9D733E4-838F-4A35-B11C-99F2316E655B}" destId="{B7304DA5-D90C-49A6-9DD6-2B74BAD4A9DA}"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9EC6247A-5949-48CF-ACB3-7417A929F8D4}" type="presOf" srcId="{C2629116-EAAA-4F68-8884-02A84294B25C}" destId="{6BBF2565-7B5A-4672-ACA5-C2088A30D255}" srcOrd="0" destOrd="0" presId="urn:microsoft.com/office/officeart/2005/8/layout/vList3#2"/>
    <dgm:cxn modelId="{5D1002C1-CC2E-4BDF-BA14-195D3B1A6EAF}" srcId="{C2629116-EAAA-4F68-8884-02A84294B25C}" destId="{75CA52C9-DF20-418E-8C23-01590B6CA66A}" srcOrd="3" destOrd="0" parTransId="{D8456BBF-92D8-464D-9F0E-264FBC9F48EB}" sibTransId="{0325FA2A-5244-45BA-B3E8-7922C6A08F54}"/>
    <dgm:cxn modelId="{7E1F001F-B6E2-49B4-8F3F-92016A2DFA9A}" type="presOf" srcId="{75CA52C9-DF20-418E-8C23-01590B6CA66A}" destId="{1DBAF207-641A-4154-87E4-472CAF15B516}" srcOrd="0" destOrd="0" presId="urn:microsoft.com/office/officeart/2005/8/layout/vList3#2"/>
    <dgm:cxn modelId="{A321B39F-BFCD-4277-89C9-FAE2F214D600}" type="presOf" srcId="{CFE8AB63-25E5-42B7-B8A5-4E0C40BB7C6B}" destId="{EB633682-AEA1-4E49-8037-CED20802F30B}" srcOrd="0" destOrd="0" presId="urn:microsoft.com/office/officeart/2005/8/layout/vList3#2"/>
    <dgm:cxn modelId="{AB20EFEC-9904-4D27-A482-F724C98EC7E4}" type="presOf" srcId="{D8D793C7-B23D-4FE5-B2D9-BE19E2F3EC9F}" destId="{51F826F9-C2CC-4825-85A0-BD4ECC308982}" srcOrd="0" destOrd="0" presId="urn:microsoft.com/office/officeart/2005/8/layout/vList3#2"/>
    <dgm:cxn modelId="{09872A4B-2053-4BCE-A2DB-54C7ACDF017B}" type="presOf" srcId="{8EEF222C-8DD0-4E19-B897-4EABBA282DD7}" destId="{5B0EDBF6-384C-437E-8E6C-005C9E98ABFD}" srcOrd="0" destOrd="0" presId="urn:microsoft.com/office/officeart/2005/8/layout/vList3#2"/>
    <dgm:cxn modelId="{B82AD0A0-8103-489E-926A-5CFB1F0C1F75}" srcId="{C2629116-EAAA-4F68-8884-02A84294B25C}" destId="{F9D733E4-838F-4A35-B11C-99F2316E655B}" srcOrd="2" destOrd="0" parTransId="{93809D17-2B8D-4F28-878F-A25AF2558E7E}" sibTransId="{05A3D265-A1B9-4D65-A941-43567EDCF0BD}"/>
    <dgm:cxn modelId="{0D4E1566-6888-450F-BD38-B9ACC4E4709A}" srcId="{C2629116-EAAA-4F68-8884-02A84294B25C}" destId="{D8D793C7-B23D-4FE5-B2D9-BE19E2F3EC9F}" srcOrd="1" destOrd="0" parTransId="{8356D014-7A58-4E51-88AC-B3859AE3D7A0}" sibTransId="{BA081889-02D3-47D6-A910-F18B2B1E2253}"/>
    <dgm:cxn modelId="{41085761-FD70-4985-9EFB-228989C0C612}" type="presParOf" srcId="{6BBF2565-7B5A-4672-ACA5-C2088A30D255}" destId="{F783837E-F22D-4395-ABC5-6F85B01090E9}" srcOrd="0" destOrd="0" presId="urn:microsoft.com/office/officeart/2005/8/layout/vList3#2"/>
    <dgm:cxn modelId="{A012348A-51B5-4E2C-B225-B78962E842D6}" type="presParOf" srcId="{F783837E-F22D-4395-ABC5-6F85B01090E9}" destId="{A66E1BAB-8E09-4BA2-9B2E-6B5E4832EF63}" srcOrd="0" destOrd="0" presId="urn:microsoft.com/office/officeart/2005/8/layout/vList3#2"/>
    <dgm:cxn modelId="{AF12D369-8A8C-43D7-8EFE-589082869D8F}" type="presParOf" srcId="{F783837E-F22D-4395-ABC5-6F85B01090E9}" destId="{5B0EDBF6-384C-437E-8E6C-005C9E98ABFD}" srcOrd="1" destOrd="0" presId="urn:microsoft.com/office/officeart/2005/8/layout/vList3#2"/>
    <dgm:cxn modelId="{77D10402-2D66-44BE-B5E2-7722A43F4267}" type="presParOf" srcId="{6BBF2565-7B5A-4672-ACA5-C2088A30D255}" destId="{48C55C40-B31D-4BCC-BCFA-484615611C01}" srcOrd="1" destOrd="0" presId="urn:microsoft.com/office/officeart/2005/8/layout/vList3#2"/>
    <dgm:cxn modelId="{3803FD1A-D93F-49F7-B2BC-27145CED7415}" type="presParOf" srcId="{6BBF2565-7B5A-4672-ACA5-C2088A30D255}" destId="{94D0B534-3BFA-439C-9C2F-CFC6A557350D}" srcOrd="2" destOrd="0" presId="urn:microsoft.com/office/officeart/2005/8/layout/vList3#2"/>
    <dgm:cxn modelId="{4EC6FD68-38B8-4904-A0B1-C0F7065CB507}" type="presParOf" srcId="{94D0B534-3BFA-439C-9C2F-CFC6A557350D}" destId="{CC3E1AF6-DD94-4D31-845E-794115B95745}" srcOrd="0" destOrd="0" presId="urn:microsoft.com/office/officeart/2005/8/layout/vList3#2"/>
    <dgm:cxn modelId="{2ECA6A07-56A2-4A99-8115-40D19A645DBC}" type="presParOf" srcId="{94D0B534-3BFA-439C-9C2F-CFC6A557350D}" destId="{51F826F9-C2CC-4825-85A0-BD4ECC308982}" srcOrd="1" destOrd="0" presId="urn:microsoft.com/office/officeart/2005/8/layout/vList3#2"/>
    <dgm:cxn modelId="{1CD6321C-E55A-484F-BD5C-D833568D4A5D}" type="presParOf" srcId="{6BBF2565-7B5A-4672-ACA5-C2088A30D255}" destId="{AC2E1BA3-D6D3-4D55-BDA7-A8D3A95B7D1E}" srcOrd="3" destOrd="0" presId="urn:microsoft.com/office/officeart/2005/8/layout/vList3#2"/>
    <dgm:cxn modelId="{72086002-203F-4B05-B034-784168604DCC}" type="presParOf" srcId="{6BBF2565-7B5A-4672-ACA5-C2088A30D255}" destId="{F220C41F-4DD8-4B40-816D-D2BC50954BCC}" srcOrd="4" destOrd="0" presId="urn:microsoft.com/office/officeart/2005/8/layout/vList3#2"/>
    <dgm:cxn modelId="{8B4D1D20-4009-4975-A1E5-7153862BFD21}" type="presParOf" srcId="{F220C41F-4DD8-4B40-816D-D2BC50954BCC}" destId="{7B894A70-AE80-452E-B619-CE4882194785}" srcOrd="0" destOrd="0" presId="urn:microsoft.com/office/officeart/2005/8/layout/vList3#2"/>
    <dgm:cxn modelId="{F769FA17-5491-40AA-BA6A-8AE24D6F529F}" type="presParOf" srcId="{F220C41F-4DD8-4B40-816D-D2BC50954BCC}" destId="{B7304DA5-D90C-49A6-9DD6-2B74BAD4A9DA}" srcOrd="1" destOrd="0" presId="urn:microsoft.com/office/officeart/2005/8/layout/vList3#2"/>
    <dgm:cxn modelId="{2E17C955-FB44-424F-BD9D-6CBB0863131E}" type="presParOf" srcId="{6BBF2565-7B5A-4672-ACA5-C2088A30D255}" destId="{4556DD4A-61F5-43A4-B533-2A9ADA058265}" srcOrd="5" destOrd="0" presId="urn:microsoft.com/office/officeart/2005/8/layout/vList3#2"/>
    <dgm:cxn modelId="{D6CCC2D5-2932-44B7-87DD-600285A41661}" type="presParOf" srcId="{6BBF2565-7B5A-4672-ACA5-C2088A30D255}" destId="{17B57BF8-2138-48C7-BDDA-30CF4F3EA91A}" srcOrd="6" destOrd="0" presId="urn:microsoft.com/office/officeart/2005/8/layout/vList3#2"/>
    <dgm:cxn modelId="{A1AFE9EC-4449-4189-9052-DA4BEBC05C7B}" type="presParOf" srcId="{17B57BF8-2138-48C7-BDDA-30CF4F3EA91A}" destId="{BC6F13BE-CFD2-40CD-B1C0-75133C89A97D}" srcOrd="0" destOrd="0" presId="urn:microsoft.com/office/officeart/2005/8/layout/vList3#2"/>
    <dgm:cxn modelId="{2DA3C1BD-477A-46F4-9ECA-005A1C8C495F}" type="presParOf" srcId="{17B57BF8-2138-48C7-BDDA-30CF4F3EA91A}" destId="{1DBAF207-641A-4154-87E4-472CAF15B516}" srcOrd="1" destOrd="0" presId="urn:microsoft.com/office/officeart/2005/8/layout/vList3#2"/>
    <dgm:cxn modelId="{107BEB7A-CB12-4DC3-9149-B515930CCB46}" type="presParOf" srcId="{6BBF2565-7B5A-4672-ACA5-C2088A30D255}" destId="{B2828F1C-31DF-4656-A110-E4AF41036103}" srcOrd="7" destOrd="0" presId="urn:microsoft.com/office/officeart/2005/8/layout/vList3#2"/>
    <dgm:cxn modelId="{1427FCE1-F424-461C-91BF-C812B28DE831}" type="presParOf" srcId="{6BBF2565-7B5A-4672-ACA5-C2088A30D255}" destId="{66A36915-DEA3-402E-A241-46D1FF1C766B}" srcOrd="8" destOrd="0" presId="urn:microsoft.com/office/officeart/2005/8/layout/vList3#2"/>
    <dgm:cxn modelId="{4879C65D-A4BF-4455-B319-5BB90C1206A3}" type="presParOf" srcId="{66A36915-DEA3-402E-A241-46D1FF1C766B}" destId="{14E69E69-0833-43A2-8F60-4EB1503266A0}" srcOrd="0" destOrd="0" presId="urn:microsoft.com/office/officeart/2005/8/layout/vList3#2"/>
    <dgm:cxn modelId="{83BA2FF6-6DC3-4B6A-8485-D598A1FDBD8E}"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zh-CN" sz="2800" dirty="0" err="1" smtClean="0"/>
            <a:t>Memcache</a:t>
          </a:r>
          <a:r>
            <a:rPr lang="en-US" altLang="zh-CN" sz="2800" dirty="0" smtClean="0"/>
            <a:t>	</a:t>
          </a:r>
          <a:endParaRPr lang="en-US" sz="2800"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D8D793C7-B23D-4FE5-B2D9-BE19E2F3EC9F}">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R</a:t>
          </a:r>
          <a:r>
            <a:rPr lang="en-US" altLang="zh-CN" sz="2800" dirty="0" err="1" smtClean="0"/>
            <a:t>edis</a:t>
          </a:r>
          <a:r>
            <a:rPr lang="en-US" altLang="zh-CN" sz="2800" dirty="0" smtClean="0"/>
            <a:t>		</a:t>
          </a:r>
          <a:endParaRPr lang="en-US" sz="2800" dirty="0"/>
        </a:p>
      </dgm:t>
    </dgm:pt>
    <dgm:pt modelId="{8356D014-7A58-4E51-88AC-B3859AE3D7A0}" type="parTrans" cxnId="{0D4E1566-6888-450F-BD38-B9ACC4E4709A}">
      <dgm:prSet/>
      <dgm:spPr/>
      <dgm:t>
        <a:bodyPr/>
        <a:lstStyle/>
        <a:p>
          <a:endParaRPr lang="zh-CN" altLang="en-US"/>
        </a:p>
      </dgm:t>
    </dgm:pt>
    <dgm:pt modelId="{BA081889-02D3-47D6-A910-F18B2B1E2253}" type="sibTrans" cxnId="{0D4E1566-6888-450F-BD38-B9ACC4E4709A}">
      <dgm:prSet/>
      <dgm:spPr/>
      <dgm:t>
        <a:bodyPr/>
        <a:lstStyle/>
        <a:p>
          <a:endParaRPr lang="zh-CN" altLang="en-US"/>
        </a:p>
      </dgm:t>
    </dgm:pt>
    <dgm:pt modelId="{F9D733E4-838F-4A35-B11C-99F2316E655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M</a:t>
          </a:r>
          <a:r>
            <a:rPr lang="en-US" altLang="zh-CN" sz="2800" dirty="0" err="1" smtClean="0"/>
            <a:t>ongoDB</a:t>
          </a:r>
          <a:r>
            <a:rPr lang="en-US" altLang="zh-CN" sz="2800" dirty="0" smtClean="0"/>
            <a:t>	</a:t>
          </a:r>
          <a:endParaRPr lang="en-US" sz="2800" dirty="0"/>
        </a:p>
      </dgm:t>
    </dgm:pt>
    <dgm:pt modelId="{93809D17-2B8D-4F28-878F-A25AF2558E7E}" type="parTrans" cxnId="{B82AD0A0-8103-489E-926A-5CFB1F0C1F75}">
      <dgm:prSet/>
      <dgm:spPr/>
      <dgm:t>
        <a:bodyPr/>
        <a:lstStyle/>
        <a:p>
          <a:endParaRPr lang="zh-CN" altLang="en-US"/>
        </a:p>
      </dgm:t>
    </dgm:pt>
    <dgm:pt modelId="{05A3D265-A1B9-4D65-A941-43567EDCF0BD}" type="sibTrans" cxnId="{B82AD0A0-8103-489E-926A-5CFB1F0C1F75}">
      <dgm:prSet/>
      <dgm:spPr/>
      <dgm:t>
        <a:bodyPr/>
        <a:lstStyle/>
        <a:p>
          <a:endParaRPr lang="zh-CN" altLang="en-US"/>
        </a:p>
      </dgm:t>
    </dgm:pt>
    <dgm:pt modelId="{75CA52C9-DF20-418E-8C23-01590B6CA66A}">
      <dgm:prSet custT="1">
        <dgm:style>
          <a:lnRef idx="3">
            <a:schemeClr val="lt1"/>
          </a:lnRef>
          <a:fillRef idx="1">
            <a:schemeClr val="accent2"/>
          </a:fillRef>
          <a:effectRef idx="1">
            <a:schemeClr val="accent2"/>
          </a:effectRef>
          <a:fontRef idx="minor">
            <a:schemeClr val="lt1"/>
          </a:fontRef>
        </dgm:style>
      </dgm:prSet>
      <dgm:spPr/>
      <dgm:t>
        <a:bodyPr/>
        <a:lstStyle/>
        <a:p>
          <a:pPr algn="r" rtl="0"/>
          <a:r>
            <a:rPr lang="en-US" altLang="en-US" sz="2800" dirty="0" smtClean="0"/>
            <a:t>Oracle </a:t>
          </a:r>
          <a:r>
            <a:rPr lang="en-US" altLang="en-US" sz="2800" dirty="0" err="1" smtClean="0"/>
            <a:t>TimesTen</a:t>
          </a:r>
          <a:endParaRPr lang="en-US" sz="2800" dirty="0"/>
        </a:p>
      </dgm:t>
    </dgm:pt>
    <dgm:pt modelId="{D8456BBF-92D8-464D-9F0E-264FBC9F48EB}" type="parTrans" cxnId="{5D1002C1-CC2E-4BDF-BA14-195D3B1A6EAF}">
      <dgm:prSet/>
      <dgm:spPr/>
      <dgm:t>
        <a:bodyPr/>
        <a:lstStyle/>
        <a:p>
          <a:endParaRPr lang="zh-CN" altLang="en-US"/>
        </a:p>
      </dgm:t>
    </dgm:pt>
    <dgm:pt modelId="{0325FA2A-5244-45BA-B3E8-7922C6A08F54}" type="sibTrans" cxnId="{5D1002C1-CC2E-4BDF-BA14-195D3B1A6EAF}">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Hbase</a:t>
          </a:r>
          <a:r>
            <a:rPr lang="en-US" sz="2800" dirty="0" smtClean="0"/>
            <a:t>		</a:t>
          </a:r>
          <a:endParaRPr lang="en-US" sz="2800" dirty="0"/>
        </a:p>
      </dgm:t>
    </dgm:pt>
    <dgm:pt modelId="{421103AC-37C2-4F16-98D7-CC30C5D81EFE}" type="sibTrans" cxnId="{C5BAAC15-F72F-4EF6-BD92-704CEF93EB53}">
      <dgm:prSet/>
      <dgm:spPr/>
      <dgm:t>
        <a:bodyPr/>
        <a:lstStyle/>
        <a:p>
          <a:endParaRPr lang="zh-CN" altLang="en-US"/>
        </a:p>
      </dgm:t>
    </dgm:pt>
    <dgm:pt modelId="{2096D1A3-F892-447D-B9F7-7D4BCC30F28E}" type="par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5"/>
      <dgm:spPr/>
    </dgm:pt>
    <dgm:pt modelId="{5B0EDBF6-384C-437E-8E6C-005C9E98ABFD}" type="pres">
      <dgm:prSet presAssocID="{8EEF222C-8DD0-4E19-B897-4EABBA282DD7}" presName="txShp" presStyleLbl="node1" presStyleIdx="0" presStyleCnt="5" custScaleY="73808">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94D0B534-3BFA-439C-9C2F-CFC6A557350D}" type="pres">
      <dgm:prSet presAssocID="{D8D793C7-B23D-4FE5-B2D9-BE19E2F3EC9F}" presName="composite" presStyleCnt="0"/>
      <dgm:spPr/>
    </dgm:pt>
    <dgm:pt modelId="{CC3E1AF6-DD94-4D31-845E-794115B95745}" type="pres">
      <dgm:prSet presAssocID="{D8D793C7-B23D-4FE5-B2D9-BE19E2F3EC9F}" presName="imgShp" presStyleLbl="fgImgPlace1" presStyleIdx="1" presStyleCnt="5"/>
      <dgm:spPr/>
    </dgm:pt>
    <dgm:pt modelId="{51F826F9-C2CC-4825-85A0-BD4ECC308982}" type="pres">
      <dgm:prSet presAssocID="{D8D793C7-B23D-4FE5-B2D9-BE19E2F3EC9F}" presName="txShp" presStyleLbl="node1" presStyleIdx="1" presStyleCnt="5" custScaleY="73808">
        <dgm:presLayoutVars>
          <dgm:bulletEnabled val="1"/>
        </dgm:presLayoutVars>
      </dgm:prSet>
      <dgm:spPr/>
      <dgm:t>
        <a:bodyPr/>
        <a:lstStyle/>
        <a:p>
          <a:endParaRPr lang="zh-CN" altLang="en-US"/>
        </a:p>
      </dgm:t>
    </dgm:pt>
    <dgm:pt modelId="{AC2E1BA3-D6D3-4D55-BDA7-A8D3A95B7D1E}" type="pres">
      <dgm:prSet presAssocID="{BA081889-02D3-47D6-A910-F18B2B1E2253}" presName="spacing" presStyleCnt="0"/>
      <dgm:spPr/>
    </dgm:pt>
    <dgm:pt modelId="{F220C41F-4DD8-4B40-816D-D2BC50954BCC}" type="pres">
      <dgm:prSet presAssocID="{F9D733E4-838F-4A35-B11C-99F2316E655B}" presName="composite" presStyleCnt="0"/>
      <dgm:spPr/>
    </dgm:pt>
    <dgm:pt modelId="{7B894A70-AE80-452E-B619-CE4882194785}" type="pres">
      <dgm:prSet presAssocID="{F9D733E4-838F-4A35-B11C-99F2316E655B}" presName="imgShp" presStyleLbl="fgImgPlace1" presStyleIdx="2" presStyleCnt="5"/>
      <dgm:spPr/>
    </dgm:pt>
    <dgm:pt modelId="{B7304DA5-D90C-49A6-9DD6-2B74BAD4A9DA}" type="pres">
      <dgm:prSet presAssocID="{F9D733E4-838F-4A35-B11C-99F2316E655B}" presName="txShp" presStyleLbl="node1" presStyleIdx="2" presStyleCnt="5" custScaleY="73808">
        <dgm:presLayoutVars>
          <dgm:bulletEnabled val="1"/>
        </dgm:presLayoutVars>
      </dgm:prSet>
      <dgm:spPr/>
      <dgm:t>
        <a:bodyPr/>
        <a:lstStyle/>
        <a:p>
          <a:endParaRPr lang="zh-CN" altLang="en-US"/>
        </a:p>
      </dgm:t>
    </dgm:pt>
    <dgm:pt modelId="{4556DD4A-61F5-43A4-B533-2A9ADA058265}" type="pres">
      <dgm:prSet presAssocID="{05A3D265-A1B9-4D65-A941-43567EDCF0BD}" presName="spacing" presStyleCnt="0"/>
      <dgm:spPr/>
    </dgm:pt>
    <dgm:pt modelId="{17B57BF8-2138-48C7-BDDA-30CF4F3EA91A}" type="pres">
      <dgm:prSet presAssocID="{75CA52C9-DF20-418E-8C23-01590B6CA66A}" presName="composite" presStyleCnt="0"/>
      <dgm:spPr/>
    </dgm:pt>
    <dgm:pt modelId="{BC6F13BE-CFD2-40CD-B1C0-75133C89A97D}" type="pres">
      <dgm:prSet presAssocID="{75CA52C9-DF20-418E-8C23-01590B6CA66A}" presName="imgShp" presStyleLbl="fgImgPlace1" presStyleIdx="3" presStyleCnt="5"/>
      <dgm:spPr/>
    </dgm:pt>
    <dgm:pt modelId="{1DBAF207-641A-4154-87E4-472CAF15B516}" type="pres">
      <dgm:prSet presAssocID="{75CA52C9-DF20-418E-8C23-01590B6CA66A}" presName="txShp" presStyleLbl="node1" presStyleIdx="3" presStyleCnt="5" custScaleY="73808">
        <dgm:presLayoutVars>
          <dgm:bulletEnabled val="1"/>
        </dgm:presLayoutVars>
      </dgm:prSet>
      <dgm:spPr/>
      <dgm:t>
        <a:bodyPr/>
        <a:lstStyle/>
        <a:p>
          <a:endParaRPr lang="zh-CN" altLang="en-US"/>
        </a:p>
      </dgm:t>
    </dgm:pt>
    <dgm:pt modelId="{B2828F1C-31DF-4656-A110-E4AF41036103}" type="pres">
      <dgm:prSet presAssocID="{0325FA2A-5244-45BA-B3E8-7922C6A08F54}"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4" presStyleCnt="5"/>
      <dgm:spPr/>
      <dgm:t>
        <a:bodyPr/>
        <a:lstStyle/>
        <a:p>
          <a:endParaRPr lang="zh-CN" altLang="en-US"/>
        </a:p>
      </dgm:t>
    </dgm:pt>
    <dgm:pt modelId="{EB633682-AEA1-4E49-8037-CED20802F30B}" type="pres">
      <dgm:prSet presAssocID="{CFE8AB63-25E5-42B7-B8A5-4E0C40BB7C6B}" presName="txShp" presStyleLbl="node1" presStyleIdx="4" presStyleCnt="5" custScaleY="69607" custLinFactNeighborX="-879">
        <dgm:presLayoutVars>
          <dgm:bulletEnabled val="1"/>
        </dgm:presLayoutVars>
      </dgm:prSet>
      <dgm:spPr/>
      <dgm:t>
        <a:bodyPr/>
        <a:lstStyle/>
        <a:p>
          <a:endParaRPr lang="zh-CN" altLang="en-US"/>
        </a:p>
      </dgm:t>
    </dgm:pt>
  </dgm:ptLst>
  <dgm:cxnLst>
    <dgm:cxn modelId="{C5BAAC15-F72F-4EF6-BD92-704CEF93EB53}" srcId="{C2629116-EAAA-4F68-8884-02A84294B25C}" destId="{CFE8AB63-25E5-42B7-B8A5-4E0C40BB7C6B}" srcOrd="4" destOrd="0" parTransId="{2096D1A3-F892-447D-B9F7-7D4BCC30F28E}" sibTransId="{421103AC-37C2-4F16-98D7-CC30C5D81EFE}"/>
    <dgm:cxn modelId="{9605544F-1CAE-4C2F-8FB5-774EBF19BD12}" type="presOf" srcId="{75CA52C9-DF20-418E-8C23-01590B6CA66A}" destId="{1DBAF207-641A-4154-87E4-472CAF15B516}" srcOrd="0" destOrd="0" presId="urn:microsoft.com/office/officeart/2005/8/layout/vList3#2"/>
    <dgm:cxn modelId="{3C7B7183-F42C-4199-8596-C97BB86D73F3}" type="presOf" srcId="{D8D793C7-B23D-4FE5-B2D9-BE19E2F3EC9F}" destId="{51F826F9-C2CC-4825-85A0-BD4ECC308982}"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15AFB135-0E5F-4F1D-BF17-BE0D1D9780FB}" type="presOf" srcId="{C2629116-EAAA-4F68-8884-02A84294B25C}" destId="{6BBF2565-7B5A-4672-ACA5-C2088A30D255}" srcOrd="0" destOrd="0" presId="urn:microsoft.com/office/officeart/2005/8/layout/vList3#2"/>
    <dgm:cxn modelId="{5D1002C1-CC2E-4BDF-BA14-195D3B1A6EAF}" srcId="{C2629116-EAAA-4F68-8884-02A84294B25C}" destId="{75CA52C9-DF20-418E-8C23-01590B6CA66A}" srcOrd="3" destOrd="0" parTransId="{D8456BBF-92D8-464D-9F0E-264FBC9F48EB}" sibTransId="{0325FA2A-5244-45BA-B3E8-7922C6A08F54}"/>
    <dgm:cxn modelId="{ABCDF410-CA48-4B7A-8244-25A37EBAA47D}" type="presOf" srcId="{8EEF222C-8DD0-4E19-B897-4EABBA282DD7}" destId="{5B0EDBF6-384C-437E-8E6C-005C9E98ABFD}" srcOrd="0" destOrd="0" presId="urn:microsoft.com/office/officeart/2005/8/layout/vList3#2"/>
    <dgm:cxn modelId="{5BBB4BEC-3CC5-4174-A428-68FA8023734A}" type="presOf" srcId="{F9D733E4-838F-4A35-B11C-99F2316E655B}" destId="{B7304DA5-D90C-49A6-9DD6-2B74BAD4A9DA}" srcOrd="0" destOrd="0" presId="urn:microsoft.com/office/officeart/2005/8/layout/vList3#2"/>
    <dgm:cxn modelId="{1AD0CA7A-9B47-4C25-B4AB-EB70586460BF}" type="presOf" srcId="{CFE8AB63-25E5-42B7-B8A5-4E0C40BB7C6B}" destId="{EB633682-AEA1-4E49-8037-CED20802F30B}" srcOrd="0" destOrd="0" presId="urn:microsoft.com/office/officeart/2005/8/layout/vList3#2"/>
    <dgm:cxn modelId="{B82AD0A0-8103-489E-926A-5CFB1F0C1F75}" srcId="{C2629116-EAAA-4F68-8884-02A84294B25C}" destId="{F9D733E4-838F-4A35-B11C-99F2316E655B}" srcOrd="2" destOrd="0" parTransId="{93809D17-2B8D-4F28-878F-A25AF2558E7E}" sibTransId="{05A3D265-A1B9-4D65-A941-43567EDCF0BD}"/>
    <dgm:cxn modelId="{0D4E1566-6888-450F-BD38-B9ACC4E4709A}" srcId="{C2629116-EAAA-4F68-8884-02A84294B25C}" destId="{D8D793C7-B23D-4FE5-B2D9-BE19E2F3EC9F}" srcOrd="1" destOrd="0" parTransId="{8356D014-7A58-4E51-88AC-B3859AE3D7A0}" sibTransId="{BA081889-02D3-47D6-A910-F18B2B1E2253}"/>
    <dgm:cxn modelId="{AAFD79FD-8A54-4E0A-9264-4C6210CE01D1}" type="presParOf" srcId="{6BBF2565-7B5A-4672-ACA5-C2088A30D255}" destId="{F783837E-F22D-4395-ABC5-6F85B01090E9}" srcOrd="0" destOrd="0" presId="urn:microsoft.com/office/officeart/2005/8/layout/vList3#2"/>
    <dgm:cxn modelId="{3A5F7C29-0075-4DE0-9231-42F525668E41}" type="presParOf" srcId="{F783837E-F22D-4395-ABC5-6F85B01090E9}" destId="{A66E1BAB-8E09-4BA2-9B2E-6B5E4832EF63}" srcOrd="0" destOrd="0" presId="urn:microsoft.com/office/officeart/2005/8/layout/vList3#2"/>
    <dgm:cxn modelId="{60445783-F2FA-48CD-9A9B-818A1A96C4AF}" type="presParOf" srcId="{F783837E-F22D-4395-ABC5-6F85B01090E9}" destId="{5B0EDBF6-384C-437E-8E6C-005C9E98ABFD}" srcOrd="1" destOrd="0" presId="urn:microsoft.com/office/officeart/2005/8/layout/vList3#2"/>
    <dgm:cxn modelId="{EBB727AA-713A-40BF-ACB9-DF8CA928A859}" type="presParOf" srcId="{6BBF2565-7B5A-4672-ACA5-C2088A30D255}" destId="{48C55C40-B31D-4BCC-BCFA-484615611C01}" srcOrd="1" destOrd="0" presId="urn:microsoft.com/office/officeart/2005/8/layout/vList3#2"/>
    <dgm:cxn modelId="{A6219EA8-C364-4C30-997B-1F2FC3B89A17}" type="presParOf" srcId="{6BBF2565-7B5A-4672-ACA5-C2088A30D255}" destId="{94D0B534-3BFA-439C-9C2F-CFC6A557350D}" srcOrd="2" destOrd="0" presId="urn:microsoft.com/office/officeart/2005/8/layout/vList3#2"/>
    <dgm:cxn modelId="{5F857290-6D87-4EE9-A809-7862CC9D26CC}" type="presParOf" srcId="{94D0B534-3BFA-439C-9C2F-CFC6A557350D}" destId="{CC3E1AF6-DD94-4D31-845E-794115B95745}" srcOrd="0" destOrd="0" presId="urn:microsoft.com/office/officeart/2005/8/layout/vList3#2"/>
    <dgm:cxn modelId="{8FB7E173-5A91-4C88-A528-F4C12D5A522B}" type="presParOf" srcId="{94D0B534-3BFA-439C-9C2F-CFC6A557350D}" destId="{51F826F9-C2CC-4825-85A0-BD4ECC308982}" srcOrd="1" destOrd="0" presId="urn:microsoft.com/office/officeart/2005/8/layout/vList3#2"/>
    <dgm:cxn modelId="{014DD581-6D26-4F60-97AF-08FD438DBA72}" type="presParOf" srcId="{6BBF2565-7B5A-4672-ACA5-C2088A30D255}" destId="{AC2E1BA3-D6D3-4D55-BDA7-A8D3A95B7D1E}" srcOrd="3" destOrd="0" presId="urn:microsoft.com/office/officeart/2005/8/layout/vList3#2"/>
    <dgm:cxn modelId="{47368FC4-8FD8-4B42-B82E-CD573013980B}" type="presParOf" srcId="{6BBF2565-7B5A-4672-ACA5-C2088A30D255}" destId="{F220C41F-4DD8-4B40-816D-D2BC50954BCC}" srcOrd="4" destOrd="0" presId="urn:microsoft.com/office/officeart/2005/8/layout/vList3#2"/>
    <dgm:cxn modelId="{AF7447A2-7D89-4888-876D-EAEA597CF534}" type="presParOf" srcId="{F220C41F-4DD8-4B40-816D-D2BC50954BCC}" destId="{7B894A70-AE80-452E-B619-CE4882194785}" srcOrd="0" destOrd="0" presId="urn:microsoft.com/office/officeart/2005/8/layout/vList3#2"/>
    <dgm:cxn modelId="{EF5717B0-92F4-4DB5-A469-24FC785B139D}" type="presParOf" srcId="{F220C41F-4DD8-4B40-816D-D2BC50954BCC}" destId="{B7304DA5-D90C-49A6-9DD6-2B74BAD4A9DA}" srcOrd="1" destOrd="0" presId="urn:microsoft.com/office/officeart/2005/8/layout/vList3#2"/>
    <dgm:cxn modelId="{47C44504-CAD3-4F47-807C-155AF8F12F4E}" type="presParOf" srcId="{6BBF2565-7B5A-4672-ACA5-C2088A30D255}" destId="{4556DD4A-61F5-43A4-B533-2A9ADA058265}" srcOrd="5" destOrd="0" presId="urn:microsoft.com/office/officeart/2005/8/layout/vList3#2"/>
    <dgm:cxn modelId="{ECBCE67C-B677-4D53-8D53-8362D5186A8C}" type="presParOf" srcId="{6BBF2565-7B5A-4672-ACA5-C2088A30D255}" destId="{17B57BF8-2138-48C7-BDDA-30CF4F3EA91A}" srcOrd="6" destOrd="0" presId="urn:microsoft.com/office/officeart/2005/8/layout/vList3#2"/>
    <dgm:cxn modelId="{39272CD6-AB88-45AE-9876-674365B1C4B8}" type="presParOf" srcId="{17B57BF8-2138-48C7-BDDA-30CF4F3EA91A}" destId="{BC6F13BE-CFD2-40CD-B1C0-75133C89A97D}" srcOrd="0" destOrd="0" presId="urn:microsoft.com/office/officeart/2005/8/layout/vList3#2"/>
    <dgm:cxn modelId="{5B26D646-88D2-4605-B06D-A828C16B9A0C}" type="presParOf" srcId="{17B57BF8-2138-48C7-BDDA-30CF4F3EA91A}" destId="{1DBAF207-641A-4154-87E4-472CAF15B516}" srcOrd="1" destOrd="0" presId="urn:microsoft.com/office/officeart/2005/8/layout/vList3#2"/>
    <dgm:cxn modelId="{2F541564-9BDB-43D2-9BC0-71219F118B64}" type="presParOf" srcId="{6BBF2565-7B5A-4672-ACA5-C2088A30D255}" destId="{B2828F1C-31DF-4656-A110-E4AF41036103}" srcOrd="7" destOrd="0" presId="urn:microsoft.com/office/officeart/2005/8/layout/vList3#2"/>
    <dgm:cxn modelId="{7B27137C-3BF6-4D5E-AEA2-5676C1A0B079}" type="presParOf" srcId="{6BBF2565-7B5A-4672-ACA5-C2088A30D255}" destId="{66A36915-DEA3-402E-A241-46D1FF1C766B}" srcOrd="8" destOrd="0" presId="urn:microsoft.com/office/officeart/2005/8/layout/vList3#2"/>
    <dgm:cxn modelId="{4AEE4128-2473-426E-8D7B-C1165BC30DEA}" type="presParOf" srcId="{66A36915-DEA3-402E-A241-46D1FF1C766B}" destId="{14E69E69-0833-43A2-8F60-4EB1503266A0}" srcOrd="0" destOrd="0" presId="urn:microsoft.com/office/officeart/2005/8/layout/vList3#2"/>
    <dgm:cxn modelId="{6E2963E4-5C07-49E6-82B0-5DBF0F3C24D4}"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zh-CN" sz="2800" dirty="0" err="1" smtClean="0"/>
            <a:t>Memcache</a:t>
          </a:r>
          <a:r>
            <a:rPr lang="en-US" altLang="zh-CN" sz="2800" dirty="0" smtClean="0"/>
            <a:t>	</a:t>
          </a:r>
          <a:endParaRPr lang="en-US" sz="2800"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D8D793C7-B23D-4FE5-B2D9-BE19E2F3EC9F}">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R</a:t>
          </a:r>
          <a:r>
            <a:rPr lang="en-US" altLang="zh-CN" sz="2800" dirty="0" err="1" smtClean="0"/>
            <a:t>edis</a:t>
          </a:r>
          <a:r>
            <a:rPr lang="en-US" altLang="zh-CN" sz="2800" dirty="0" smtClean="0"/>
            <a:t>		</a:t>
          </a:r>
          <a:endParaRPr lang="en-US" sz="2800" dirty="0"/>
        </a:p>
      </dgm:t>
    </dgm:pt>
    <dgm:pt modelId="{8356D014-7A58-4E51-88AC-B3859AE3D7A0}" type="parTrans" cxnId="{0D4E1566-6888-450F-BD38-B9ACC4E4709A}">
      <dgm:prSet/>
      <dgm:spPr/>
      <dgm:t>
        <a:bodyPr/>
        <a:lstStyle/>
        <a:p>
          <a:endParaRPr lang="zh-CN" altLang="en-US"/>
        </a:p>
      </dgm:t>
    </dgm:pt>
    <dgm:pt modelId="{BA081889-02D3-47D6-A910-F18B2B1E2253}" type="sibTrans" cxnId="{0D4E1566-6888-450F-BD38-B9ACC4E4709A}">
      <dgm:prSet/>
      <dgm:spPr/>
      <dgm:t>
        <a:bodyPr/>
        <a:lstStyle/>
        <a:p>
          <a:endParaRPr lang="zh-CN" altLang="en-US"/>
        </a:p>
      </dgm:t>
    </dgm:pt>
    <dgm:pt modelId="{F9D733E4-838F-4A35-B11C-99F2316E655B}">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sz="2800" dirty="0" err="1" smtClean="0"/>
            <a:t>M</a:t>
          </a:r>
          <a:r>
            <a:rPr lang="en-US" altLang="zh-CN" sz="2800" dirty="0" err="1" smtClean="0"/>
            <a:t>ongoDB</a:t>
          </a:r>
          <a:r>
            <a:rPr lang="en-US" altLang="zh-CN" sz="2800" dirty="0" smtClean="0"/>
            <a:t>	</a:t>
          </a:r>
          <a:endParaRPr lang="en-US" sz="2800" dirty="0"/>
        </a:p>
      </dgm:t>
    </dgm:pt>
    <dgm:pt modelId="{93809D17-2B8D-4F28-878F-A25AF2558E7E}" type="parTrans" cxnId="{B82AD0A0-8103-489E-926A-5CFB1F0C1F75}">
      <dgm:prSet/>
      <dgm:spPr/>
      <dgm:t>
        <a:bodyPr/>
        <a:lstStyle/>
        <a:p>
          <a:endParaRPr lang="zh-CN" altLang="en-US"/>
        </a:p>
      </dgm:t>
    </dgm:pt>
    <dgm:pt modelId="{05A3D265-A1B9-4D65-A941-43567EDCF0BD}" type="sibTrans" cxnId="{B82AD0A0-8103-489E-926A-5CFB1F0C1F75}">
      <dgm:prSet/>
      <dgm:spPr/>
      <dgm:t>
        <a:bodyPr/>
        <a:lstStyle/>
        <a:p>
          <a:endParaRPr lang="zh-CN" altLang="en-US"/>
        </a:p>
      </dgm:t>
    </dgm:pt>
    <dgm:pt modelId="{75CA52C9-DF20-418E-8C23-01590B6CA66A}">
      <dgm:prSet custT="1">
        <dgm:style>
          <a:lnRef idx="3">
            <a:schemeClr val="lt1"/>
          </a:lnRef>
          <a:fillRef idx="1">
            <a:schemeClr val="accent1"/>
          </a:fillRef>
          <a:effectRef idx="1">
            <a:schemeClr val="accent1"/>
          </a:effectRef>
          <a:fontRef idx="minor">
            <a:schemeClr val="lt1"/>
          </a:fontRef>
        </dgm:style>
      </dgm:prSet>
      <dgm:spPr/>
      <dgm:t>
        <a:bodyPr/>
        <a:lstStyle/>
        <a:p>
          <a:pPr algn="r" rtl="0"/>
          <a:r>
            <a:rPr lang="en-US" altLang="en-US" sz="2800" dirty="0" smtClean="0"/>
            <a:t>Oracle </a:t>
          </a:r>
          <a:r>
            <a:rPr lang="en-US" altLang="en-US" sz="2800" dirty="0" err="1" smtClean="0"/>
            <a:t>TimesTen</a:t>
          </a:r>
          <a:endParaRPr lang="en-US" sz="2800" dirty="0"/>
        </a:p>
      </dgm:t>
    </dgm:pt>
    <dgm:pt modelId="{D8456BBF-92D8-464D-9F0E-264FBC9F48EB}" type="parTrans" cxnId="{5D1002C1-CC2E-4BDF-BA14-195D3B1A6EAF}">
      <dgm:prSet/>
      <dgm:spPr/>
      <dgm:t>
        <a:bodyPr/>
        <a:lstStyle/>
        <a:p>
          <a:endParaRPr lang="zh-CN" altLang="en-US"/>
        </a:p>
      </dgm:t>
    </dgm:pt>
    <dgm:pt modelId="{0325FA2A-5244-45BA-B3E8-7922C6A08F54}" type="sibTrans" cxnId="{5D1002C1-CC2E-4BDF-BA14-195D3B1A6EAF}">
      <dgm:prSet/>
      <dgm:spPr/>
      <dgm:t>
        <a:bodyPr/>
        <a:lstStyle/>
        <a:p>
          <a:endParaRPr lang="zh-CN" altLang="en-US"/>
        </a:p>
      </dgm:t>
    </dgm:pt>
    <dgm:pt modelId="{CFE8AB63-25E5-42B7-B8A5-4E0C40BB7C6B}">
      <dgm:prSet custT="1">
        <dgm:style>
          <a:lnRef idx="3">
            <a:schemeClr val="lt1"/>
          </a:lnRef>
          <a:fillRef idx="1">
            <a:schemeClr val="accent2"/>
          </a:fillRef>
          <a:effectRef idx="1">
            <a:schemeClr val="accent2"/>
          </a:effectRef>
          <a:fontRef idx="minor">
            <a:schemeClr val="lt1"/>
          </a:fontRef>
        </dgm:style>
      </dgm:prSet>
      <dgm:spPr/>
      <dgm:t>
        <a:bodyPr/>
        <a:lstStyle/>
        <a:p>
          <a:pPr algn="r" rtl="0"/>
          <a:r>
            <a:rPr lang="en-US" sz="2800" dirty="0" err="1" smtClean="0"/>
            <a:t>Hbase</a:t>
          </a:r>
          <a:r>
            <a:rPr lang="en-US" sz="2800" dirty="0" smtClean="0"/>
            <a:t>		</a:t>
          </a:r>
          <a:endParaRPr lang="en-US" sz="2800" dirty="0"/>
        </a:p>
      </dgm:t>
    </dgm:pt>
    <dgm:pt modelId="{421103AC-37C2-4F16-98D7-CC30C5D81EFE}" type="sibTrans" cxnId="{C5BAAC15-F72F-4EF6-BD92-704CEF93EB53}">
      <dgm:prSet/>
      <dgm:spPr/>
      <dgm:t>
        <a:bodyPr/>
        <a:lstStyle/>
        <a:p>
          <a:endParaRPr lang="zh-CN" altLang="en-US"/>
        </a:p>
      </dgm:t>
    </dgm:pt>
    <dgm:pt modelId="{2096D1A3-F892-447D-B9F7-7D4BCC30F28E}" type="par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5"/>
      <dgm:spPr/>
    </dgm:pt>
    <dgm:pt modelId="{5B0EDBF6-384C-437E-8E6C-005C9E98ABFD}" type="pres">
      <dgm:prSet presAssocID="{8EEF222C-8DD0-4E19-B897-4EABBA282DD7}" presName="txShp" presStyleLbl="node1" presStyleIdx="0" presStyleCnt="5" custScaleY="73808">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94D0B534-3BFA-439C-9C2F-CFC6A557350D}" type="pres">
      <dgm:prSet presAssocID="{D8D793C7-B23D-4FE5-B2D9-BE19E2F3EC9F}" presName="composite" presStyleCnt="0"/>
      <dgm:spPr/>
    </dgm:pt>
    <dgm:pt modelId="{CC3E1AF6-DD94-4D31-845E-794115B95745}" type="pres">
      <dgm:prSet presAssocID="{D8D793C7-B23D-4FE5-B2D9-BE19E2F3EC9F}" presName="imgShp" presStyleLbl="fgImgPlace1" presStyleIdx="1" presStyleCnt="5"/>
      <dgm:spPr/>
    </dgm:pt>
    <dgm:pt modelId="{51F826F9-C2CC-4825-85A0-BD4ECC308982}" type="pres">
      <dgm:prSet presAssocID="{D8D793C7-B23D-4FE5-B2D9-BE19E2F3EC9F}" presName="txShp" presStyleLbl="node1" presStyleIdx="1" presStyleCnt="5" custScaleY="73808">
        <dgm:presLayoutVars>
          <dgm:bulletEnabled val="1"/>
        </dgm:presLayoutVars>
      </dgm:prSet>
      <dgm:spPr/>
      <dgm:t>
        <a:bodyPr/>
        <a:lstStyle/>
        <a:p>
          <a:endParaRPr lang="zh-CN" altLang="en-US"/>
        </a:p>
      </dgm:t>
    </dgm:pt>
    <dgm:pt modelId="{AC2E1BA3-D6D3-4D55-BDA7-A8D3A95B7D1E}" type="pres">
      <dgm:prSet presAssocID="{BA081889-02D3-47D6-A910-F18B2B1E2253}" presName="spacing" presStyleCnt="0"/>
      <dgm:spPr/>
    </dgm:pt>
    <dgm:pt modelId="{F220C41F-4DD8-4B40-816D-D2BC50954BCC}" type="pres">
      <dgm:prSet presAssocID="{F9D733E4-838F-4A35-B11C-99F2316E655B}" presName="composite" presStyleCnt="0"/>
      <dgm:spPr/>
    </dgm:pt>
    <dgm:pt modelId="{7B894A70-AE80-452E-B619-CE4882194785}" type="pres">
      <dgm:prSet presAssocID="{F9D733E4-838F-4A35-B11C-99F2316E655B}" presName="imgShp" presStyleLbl="fgImgPlace1" presStyleIdx="2" presStyleCnt="5"/>
      <dgm:spPr/>
    </dgm:pt>
    <dgm:pt modelId="{B7304DA5-D90C-49A6-9DD6-2B74BAD4A9DA}" type="pres">
      <dgm:prSet presAssocID="{F9D733E4-838F-4A35-B11C-99F2316E655B}" presName="txShp" presStyleLbl="node1" presStyleIdx="2" presStyleCnt="5" custScaleY="73808">
        <dgm:presLayoutVars>
          <dgm:bulletEnabled val="1"/>
        </dgm:presLayoutVars>
      </dgm:prSet>
      <dgm:spPr/>
      <dgm:t>
        <a:bodyPr/>
        <a:lstStyle/>
        <a:p>
          <a:endParaRPr lang="zh-CN" altLang="en-US"/>
        </a:p>
      </dgm:t>
    </dgm:pt>
    <dgm:pt modelId="{4556DD4A-61F5-43A4-B533-2A9ADA058265}" type="pres">
      <dgm:prSet presAssocID="{05A3D265-A1B9-4D65-A941-43567EDCF0BD}" presName="spacing" presStyleCnt="0"/>
      <dgm:spPr/>
    </dgm:pt>
    <dgm:pt modelId="{17B57BF8-2138-48C7-BDDA-30CF4F3EA91A}" type="pres">
      <dgm:prSet presAssocID="{75CA52C9-DF20-418E-8C23-01590B6CA66A}" presName="composite" presStyleCnt="0"/>
      <dgm:spPr/>
    </dgm:pt>
    <dgm:pt modelId="{BC6F13BE-CFD2-40CD-B1C0-75133C89A97D}" type="pres">
      <dgm:prSet presAssocID="{75CA52C9-DF20-418E-8C23-01590B6CA66A}" presName="imgShp" presStyleLbl="fgImgPlace1" presStyleIdx="3" presStyleCnt="5"/>
      <dgm:spPr/>
    </dgm:pt>
    <dgm:pt modelId="{1DBAF207-641A-4154-87E4-472CAF15B516}" type="pres">
      <dgm:prSet presAssocID="{75CA52C9-DF20-418E-8C23-01590B6CA66A}" presName="txShp" presStyleLbl="node1" presStyleIdx="3" presStyleCnt="5" custScaleY="73808">
        <dgm:presLayoutVars>
          <dgm:bulletEnabled val="1"/>
        </dgm:presLayoutVars>
      </dgm:prSet>
      <dgm:spPr/>
      <dgm:t>
        <a:bodyPr/>
        <a:lstStyle/>
        <a:p>
          <a:endParaRPr lang="zh-CN" altLang="en-US"/>
        </a:p>
      </dgm:t>
    </dgm:pt>
    <dgm:pt modelId="{B2828F1C-31DF-4656-A110-E4AF41036103}" type="pres">
      <dgm:prSet presAssocID="{0325FA2A-5244-45BA-B3E8-7922C6A08F54}"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4" presStyleCnt="5"/>
      <dgm:spPr/>
      <dgm:t>
        <a:bodyPr/>
        <a:lstStyle/>
        <a:p>
          <a:endParaRPr lang="zh-CN" altLang="en-US"/>
        </a:p>
      </dgm:t>
    </dgm:pt>
    <dgm:pt modelId="{EB633682-AEA1-4E49-8037-CED20802F30B}" type="pres">
      <dgm:prSet presAssocID="{CFE8AB63-25E5-42B7-B8A5-4E0C40BB7C6B}" presName="txShp" presStyleLbl="node1" presStyleIdx="4" presStyleCnt="5" custScaleY="69607" custLinFactNeighborX="-879">
        <dgm:presLayoutVars>
          <dgm:bulletEnabled val="1"/>
        </dgm:presLayoutVars>
      </dgm:prSet>
      <dgm:spPr/>
      <dgm:t>
        <a:bodyPr/>
        <a:lstStyle/>
        <a:p>
          <a:endParaRPr lang="zh-CN" altLang="en-US"/>
        </a:p>
      </dgm:t>
    </dgm:pt>
  </dgm:ptLst>
  <dgm:cxnLst>
    <dgm:cxn modelId="{C5BAAC15-F72F-4EF6-BD92-704CEF93EB53}" srcId="{C2629116-EAAA-4F68-8884-02A84294B25C}" destId="{CFE8AB63-25E5-42B7-B8A5-4E0C40BB7C6B}" srcOrd="4" destOrd="0" parTransId="{2096D1A3-F892-447D-B9F7-7D4BCC30F28E}" sibTransId="{421103AC-37C2-4F16-98D7-CC30C5D81EFE}"/>
    <dgm:cxn modelId="{ADB391BC-9FE8-47B2-9146-4E7E9B0B4F5D}" type="presOf" srcId="{8EEF222C-8DD0-4E19-B897-4EABBA282DD7}" destId="{5B0EDBF6-384C-437E-8E6C-005C9E98ABFD}"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5D1002C1-CC2E-4BDF-BA14-195D3B1A6EAF}" srcId="{C2629116-EAAA-4F68-8884-02A84294B25C}" destId="{75CA52C9-DF20-418E-8C23-01590B6CA66A}" srcOrd="3" destOrd="0" parTransId="{D8456BBF-92D8-464D-9F0E-264FBC9F48EB}" sibTransId="{0325FA2A-5244-45BA-B3E8-7922C6A08F54}"/>
    <dgm:cxn modelId="{842B27BD-6FBC-455A-B4FC-D054FE12D3EF}" type="presOf" srcId="{D8D793C7-B23D-4FE5-B2D9-BE19E2F3EC9F}" destId="{51F826F9-C2CC-4825-85A0-BD4ECC308982}" srcOrd="0" destOrd="0" presId="urn:microsoft.com/office/officeart/2005/8/layout/vList3#2"/>
    <dgm:cxn modelId="{31B22B25-AFEA-409D-8D88-5686CCC314AD}" type="presOf" srcId="{75CA52C9-DF20-418E-8C23-01590B6CA66A}" destId="{1DBAF207-641A-4154-87E4-472CAF15B516}" srcOrd="0" destOrd="0" presId="urn:microsoft.com/office/officeart/2005/8/layout/vList3#2"/>
    <dgm:cxn modelId="{28EB6065-28E7-42D5-B3D1-A4562F16839C}" type="presOf" srcId="{C2629116-EAAA-4F68-8884-02A84294B25C}" destId="{6BBF2565-7B5A-4672-ACA5-C2088A30D255}" srcOrd="0" destOrd="0" presId="urn:microsoft.com/office/officeart/2005/8/layout/vList3#2"/>
    <dgm:cxn modelId="{576AD065-406C-434A-ABC8-709181D4AC78}" type="presOf" srcId="{CFE8AB63-25E5-42B7-B8A5-4E0C40BB7C6B}" destId="{EB633682-AEA1-4E49-8037-CED20802F30B}" srcOrd="0" destOrd="0" presId="urn:microsoft.com/office/officeart/2005/8/layout/vList3#2"/>
    <dgm:cxn modelId="{E977DC51-907D-4BA2-B810-63013481672B}" type="presOf" srcId="{F9D733E4-838F-4A35-B11C-99F2316E655B}" destId="{B7304DA5-D90C-49A6-9DD6-2B74BAD4A9DA}" srcOrd="0" destOrd="0" presId="urn:microsoft.com/office/officeart/2005/8/layout/vList3#2"/>
    <dgm:cxn modelId="{B82AD0A0-8103-489E-926A-5CFB1F0C1F75}" srcId="{C2629116-EAAA-4F68-8884-02A84294B25C}" destId="{F9D733E4-838F-4A35-B11C-99F2316E655B}" srcOrd="2" destOrd="0" parTransId="{93809D17-2B8D-4F28-878F-A25AF2558E7E}" sibTransId="{05A3D265-A1B9-4D65-A941-43567EDCF0BD}"/>
    <dgm:cxn modelId="{0D4E1566-6888-450F-BD38-B9ACC4E4709A}" srcId="{C2629116-EAAA-4F68-8884-02A84294B25C}" destId="{D8D793C7-B23D-4FE5-B2D9-BE19E2F3EC9F}" srcOrd="1" destOrd="0" parTransId="{8356D014-7A58-4E51-88AC-B3859AE3D7A0}" sibTransId="{BA081889-02D3-47D6-A910-F18B2B1E2253}"/>
    <dgm:cxn modelId="{2288C1E7-F037-4B6E-AE96-E4E727DCF2C4}" type="presParOf" srcId="{6BBF2565-7B5A-4672-ACA5-C2088A30D255}" destId="{F783837E-F22D-4395-ABC5-6F85B01090E9}" srcOrd="0" destOrd="0" presId="urn:microsoft.com/office/officeart/2005/8/layout/vList3#2"/>
    <dgm:cxn modelId="{41336B14-E57D-4AB2-A619-098AF41D7134}" type="presParOf" srcId="{F783837E-F22D-4395-ABC5-6F85B01090E9}" destId="{A66E1BAB-8E09-4BA2-9B2E-6B5E4832EF63}" srcOrd="0" destOrd="0" presId="urn:microsoft.com/office/officeart/2005/8/layout/vList3#2"/>
    <dgm:cxn modelId="{3316E179-F838-46B4-A750-F17DA1F94C6D}" type="presParOf" srcId="{F783837E-F22D-4395-ABC5-6F85B01090E9}" destId="{5B0EDBF6-384C-437E-8E6C-005C9E98ABFD}" srcOrd="1" destOrd="0" presId="urn:microsoft.com/office/officeart/2005/8/layout/vList3#2"/>
    <dgm:cxn modelId="{1674EC84-A241-45DF-843F-59F884A95C91}" type="presParOf" srcId="{6BBF2565-7B5A-4672-ACA5-C2088A30D255}" destId="{48C55C40-B31D-4BCC-BCFA-484615611C01}" srcOrd="1" destOrd="0" presId="urn:microsoft.com/office/officeart/2005/8/layout/vList3#2"/>
    <dgm:cxn modelId="{CEFE9855-8722-469C-9B02-8B6BE213C52C}" type="presParOf" srcId="{6BBF2565-7B5A-4672-ACA5-C2088A30D255}" destId="{94D0B534-3BFA-439C-9C2F-CFC6A557350D}" srcOrd="2" destOrd="0" presId="urn:microsoft.com/office/officeart/2005/8/layout/vList3#2"/>
    <dgm:cxn modelId="{9B9FDBB4-1145-418F-9EBD-BC4CD30EEDBC}" type="presParOf" srcId="{94D0B534-3BFA-439C-9C2F-CFC6A557350D}" destId="{CC3E1AF6-DD94-4D31-845E-794115B95745}" srcOrd="0" destOrd="0" presId="urn:microsoft.com/office/officeart/2005/8/layout/vList3#2"/>
    <dgm:cxn modelId="{9EDF0C40-B5C9-4712-ABAF-47D60399771C}" type="presParOf" srcId="{94D0B534-3BFA-439C-9C2F-CFC6A557350D}" destId="{51F826F9-C2CC-4825-85A0-BD4ECC308982}" srcOrd="1" destOrd="0" presId="urn:microsoft.com/office/officeart/2005/8/layout/vList3#2"/>
    <dgm:cxn modelId="{7A9BDC7B-18A9-4D81-9B7D-C4D0DD9A8019}" type="presParOf" srcId="{6BBF2565-7B5A-4672-ACA5-C2088A30D255}" destId="{AC2E1BA3-D6D3-4D55-BDA7-A8D3A95B7D1E}" srcOrd="3" destOrd="0" presId="urn:microsoft.com/office/officeart/2005/8/layout/vList3#2"/>
    <dgm:cxn modelId="{222AA521-E669-4167-B653-E242A10DA858}" type="presParOf" srcId="{6BBF2565-7B5A-4672-ACA5-C2088A30D255}" destId="{F220C41F-4DD8-4B40-816D-D2BC50954BCC}" srcOrd="4" destOrd="0" presId="urn:microsoft.com/office/officeart/2005/8/layout/vList3#2"/>
    <dgm:cxn modelId="{FCB0E558-FEA2-4E9C-B655-64E238A96B5E}" type="presParOf" srcId="{F220C41F-4DD8-4B40-816D-D2BC50954BCC}" destId="{7B894A70-AE80-452E-B619-CE4882194785}" srcOrd="0" destOrd="0" presId="urn:microsoft.com/office/officeart/2005/8/layout/vList3#2"/>
    <dgm:cxn modelId="{0520C4AB-9C64-4717-9421-61C1F1F88A06}" type="presParOf" srcId="{F220C41F-4DD8-4B40-816D-D2BC50954BCC}" destId="{B7304DA5-D90C-49A6-9DD6-2B74BAD4A9DA}" srcOrd="1" destOrd="0" presId="urn:microsoft.com/office/officeart/2005/8/layout/vList3#2"/>
    <dgm:cxn modelId="{AF1F8504-103C-4F9F-BCE5-E3570CFB6A5F}" type="presParOf" srcId="{6BBF2565-7B5A-4672-ACA5-C2088A30D255}" destId="{4556DD4A-61F5-43A4-B533-2A9ADA058265}" srcOrd="5" destOrd="0" presId="urn:microsoft.com/office/officeart/2005/8/layout/vList3#2"/>
    <dgm:cxn modelId="{42B1A64B-3C48-4164-B783-DC477F9B2A4F}" type="presParOf" srcId="{6BBF2565-7B5A-4672-ACA5-C2088A30D255}" destId="{17B57BF8-2138-48C7-BDDA-30CF4F3EA91A}" srcOrd="6" destOrd="0" presId="urn:microsoft.com/office/officeart/2005/8/layout/vList3#2"/>
    <dgm:cxn modelId="{C096DC64-2265-4A67-801A-9F49FAC139CF}" type="presParOf" srcId="{17B57BF8-2138-48C7-BDDA-30CF4F3EA91A}" destId="{BC6F13BE-CFD2-40CD-B1C0-75133C89A97D}" srcOrd="0" destOrd="0" presId="urn:microsoft.com/office/officeart/2005/8/layout/vList3#2"/>
    <dgm:cxn modelId="{3A84956A-706A-4F49-8AF6-3BA5D61F3430}" type="presParOf" srcId="{17B57BF8-2138-48C7-BDDA-30CF4F3EA91A}" destId="{1DBAF207-641A-4154-87E4-472CAF15B516}" srcOrd="1" destOrd="0" presId="urn:microsoft.com/office/officeart/2005/8/layout/vList3#2"/>
    <dgm:cxn modelId="{3DEB15F7-FF41-45F0-9A72-44353D94D0ED}" type="presParOf" srcId="{6BBF2565-7B5A-4672-ACA5-C2088A30D255}" destId="{B2828F1C-31DF-4656-A110-E4AF41036103}" srcOrd="7" destOrd="0" presId="urn:microsoft.com/office/officeart/2005/8/layout/vList3#2"/>
    <dgm:cxn modelId="{BC8B3289-560D-444E-A612-49133AB2CD9A}" type="presParOf" srcId="{6BBF2565-7B5A-4672-ACA5-C2088A30D255}" destId="{66A36915-DEA3-402E-A241-46D1FF1C766B}" srcOrd="8" destOrd="0" presId="urn:microsoft.com/office/officeart/2005/8/layout/vList3#2"/>
    <dgm:cxn modelId="{DF24A681-1B7D-46DA-BE6A-F8931CF3CAA6}" type="presParOf" srcId="{66A36915-DEA3-402E-A241-46D1FF1C766B}" destId="{14E69E69-0833-43A2-8F60-4EB1503266A0}" srcOrd="0" destOrd="0" presId="urn:microsoft.com/office/officeart/2005/8/layout/vList3#2"/>
    <dgm:cxn modelId="{DD48285A-4760-4658-AA96-7B03DD852B9A}"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DEF92F7-E903-41A5-93AC-ADB8A2F0BE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AC6B96-8581-40AB-8950-A1B919DAB21A}">
      <dgm:prSet/>
      <dgm:spPr/>
      <dgm:t>
        <a:bodyPr/>
        <a:lstStyle/>
        <a:p>
          <a:pPr rtl="0"/>
          <a:endParaRPr lang="en-US" dirty="0">
            <a:latin typeface="华文楷体" pitchFamily="2" charset="-122"/>
            <a:ea typeface="华文楷体" pitchFamily="2" charset="-122"/>
          </a:endParaRPr>
        </a:p>
      </dgm:t>
    </dgm:pt>
    <dgm:pt modelId="{D796ADEB-03E8-42EA-A504-79C83BBB3902}" type="parTrans" cxnId="{BCC169D7-D4E3-45F9-A1E1-8C12BE712998}">
      <dgm:prSet/>
      <dgm:spPr/>
      <dgm:t>
        <a:bodyPr/>
        <a:lstStyle/>
        <a:p>
          <a:endParaRPr lang="zh-CN" altLang="en-US"/>
        </a:p>
      </dgm:t>
    </dgm:pt>
    <dgm:pt modelId="{A5371A07-37F1-409F-85D3-6C14356C6730}" type="sibTrans" cxnId="{BCC169D7-D4E3-45F9-A1E1-8C12BE712998}">
      <dgm:prSet/>
      <dgm:spPr/>
      <dgm:t>
        <a:bodyPr/>
        <a:lstStyle/>
        <a:p>
          <a:endParaRPr lang="zh-CN" altLang="en-US"/>
        </a:p>
      </dgm:t>
    </dgm:pt>
    <dgm:pt modelId="{2E1E8A5B-A880-41A9-B1AC-AD0C0CA95BB9}">
      <dgm:prSet/>
      <dgm:spPr/>
      <dgm:t>
        <a:bodyPr/>
        <a:lstStyle/>
        <a:p>
          <a:pPr rtl="0"/>
          <a:endParaRPr lang="en-US" dirty="0">
            <a:latin typeface="华文楷体" pitchFamily="2" charset="-122"/>
            <a:ea typeface="华文楷体" pitchFamily="2" charset="-122"/>
          </a:endParaRPr>
        </a:p>
      </dgm:t>
    </dgm:pt>
    <dgm:pt modelId="{E321593E-9750-4F23-9423-4735DAA38819}" type="parTrans" cxnId="{68F12EAC-AD1A-4822-8ACE-37CAA98B8BEB}">
      <dgm:prSet/>
      <dgm:spPr/>
      <dgm:t>
        <a:bodyPr/>
        <a:lstStyle/>
        <a:p>
          <a:endParaRPr lang="zh-CN" altLang="en-US"/>
        </a:p>
      </dgm:t>
    </dgm:pt>
    <dgm:pt modelId="{BB0F6CE1-F52B-4FEF-9744-19A62386C873}" type="sibTrans" cxnId="{68F12EAC-AD1A-4822-8ACE-37CAA98B8BEB}">
      <dgm:prSet/>
      <dgm:spPr/>
      <dgm:t>
        <a:bodyPr/>
        <a:lstStyle/>
        <a:p>
          <a:endParaRPr lang="zh-CN" altLang="en-US"/>
        </a:p>
      </dgm:t>
    </dgm:pt>
    <dgm:pt modelId="{B3B86777-DBDA-4F3E-89DF-4A88879E0277}">
      <dgm:prSet/>
      <dgm:spPr/>
      <dgm:t>
        <a:bodyPr/>
        <a:lstStyle/>
        <a:p>
          <a:pPr rtl="0"/>
          <a:endParaRPr lang="en-US" dirty="0">
            <a:latin typeface="华文楷体" pitchFamily="2" charset="-122"/>
            <a:ea typeface="华文楷体" pitchFamily="2" charset="-122"/>
          </a:endParaRPr>
        </a:p>
      </dgm:t>
    </dgm:pt>
    <dgm:pt modelId="{32697F7D-B4EF-427B-BFE0-0E4F4D60E5A1}" type="parTrans" cxnId="{7EE522CB-5203-4878-9685-0F7CBF640590}">
      <dgm:prSet/>
      <dgm:spPr/>
      <dgm:t>
        <a:bodyPr/>
        <a:lstStyle/>
        <a:p>
          <a:endParaRPr lang="zh-CN" altLang="en-US"/>
        </a:p>
      </dgm:t>
    </dgm:pt>
    <dgm:pt modelId="{6061B945-DCCD-4549-96AD-D8F6D3C31D8E}" type="sibTrans" cxnId="{7EE522CB-5203-4878-9685-0F7CBF640590}">
      <dgm:prSet/>
      <dgm:spPr/>
      <dgm:t>
        <a:bodyPr/>
        <a:lstStyle/>
        <a:p>
          <a:endParaRPr lang="zh-CN" altLang="en-US"/>
        </a:p>
      </dgm:t>
    </dgm:pt>
    <dgm:pt modelId="{2742988E-DF37-4F4E-B31C-06374C1EC13C}">
      <dgm:prSet/>
      <dgm:spPr/>
      <dgm:t>
        <a:bodyPr/>
        <a:lstStyle/>
        <a:p>
          <a:pPr rtl="0"/>
          <a:endParaRPr lang="zh-CN" dirty="0">
            <a:latin typeface="华文楷体" pitchFamily="2" charset="-122"/>
            <a:ea typeface="华文楷体" pitchFamily="2" charset="-122"/>
          </a:endParaRPr>
        </a:p>
      </dgm:t>
    </dgm:pt>
    <dgm:pt modelId="{FFC198F1-030C-4C01-B48A-346D384B79F5}" type="parTrans" cxnId="{38190258-7869-4629-9501-F302AD864CBC}">
      <dgm:prSet/>
      <dgm:spPr/>
      <dgm:t>
        <a:bodyPr/>
        <a:lstStyle/>
        <a:p>
          <a:endParaRPr lang="zh-CN" altLang="en-US"/>
        </a:p>
      </dgm:t>
    </dgm:pt>
    <dgm:pt modelId="{D3086E87-BB79-491F-B078-0EBC547D65E2}" type="sibTrans" cxnId="{38190258-7869-4629-9501-F302AD864CBC}">
      <dgm:prSet/>
      <dgm:spPr/>
      <dgm:t>
        <a:bodyPr/>
        <a:lstStyle/>
        <a:p>
          <a:endParaRPr lang="zh-CN" altLang="en-US"/>
        </a:p>
      </dgm:t>
    </dgm:pt>
    <dgm:pt modelId="{EC9D2EB8-417E-4AF6-B72C-DADB9519839B}">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介绍</a:t>
          </a:r>
          <a:endParaRPr lang="zh-CN" altLang="en-US" sz="4000" dirty="0">
            <a:latin typeface="华文楷体" pitchFamily="2" charset="-122"/>
            <a:ea typeface="华文楷体" pitchFamily="2" charset="-122"/>
          </a:endParaRPr>
        </a:p>
      </dgm:t>
    </dgm:pt>
    <dgm:pt modelId="{08129451-119F-4A5C-8AC1-7947703D1065}" type="parTrans" cxnId="{22965B45-A047-4EB1-9BF3-D42AAE9E8136}">
      <dgm:prSet/>
      <dgm:spPr/>
      <dgm:t>
        <a:bodyPr/>
        <a:lstStyle/>
        <a:p>
          <a:endParaRPr lang="zh-CN" altLang="en-US"/>
        </a:p>
      </dgm:t>
    </dgm:pt>
    <dgm:pt modelId="{323E9FB0-4FE7-4833-8D61-7C5326B92073}" type="sibTrans" cxnId="{22965B45-A047-4EB1-9BF3-D42AAE9E8136}">
      <dgm:prSet/>
      <dgm:spPr/>
      <dgm:t>
        <a:bodyPr/>
        <a:lstStyle/>
        <a:p>
          <a:endParaRPr lang="zh-CN" altLang="en-US"/>
        </a:p>
      </dgm:t>
    </dgm:pt>
    <dgm:pt modelId="{FC6804E9-DEB2-4B33-8924-066E43FCA0E5}">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在系统架构中的应用</a:t>
          </a:r>
          <a:endParaRPr lang="zh-CN" altLang="en-US" sz="4000" dirty="0">
            <a:latin typeface="华文楷体" pitchFamily="2" charset="-122"/>
            <a:ea typeface="华文楷体" pitchFamily="2" charset="-122"/>
          </a:endParaRPr>
        </a:p>
      </dgm:t>
    </dgm:pt>
    <dgm:pt modelId="{3BA1A08F-146B-45F0-917D-4B1615DD5D90}" type="parTrans" cxnId="{98CF4759-0D92-4F1C-A35E-27DE5EC0E7BB}">
      <dgm:prSet/>
      <dgm:spPr/>
      <dgm:t>
        <a:bodyPr/>
        <a:lstStyle/>
        <a:p>
          <a:endParaRPr lang="zh-CN" altLang="en-US"/>
        </a:p>
      </dgm:t>
    </dgm:pt>
    <dgm:pt modelId="{1B7E8E64-A509-41E3-8522-4660454346D8}" type="sibTrans" cxnId="{98CF4759-0D92-4F1C-A35E-27DE5EC0E7BB}">
      <dgm:prSet/>
      <dgm:spPr/>
      <dgm:t>
        <a:bodyPr/>
        <a:lstStyle/>
        <a:p>
          <a:endParaRPr lang="zh-CN" altLang="en-US"/>
        </a:p>
      </dgm:t>
    </dgm:pt>
    <dgm:pt modelId="{95F4FB09-37CD-4C2C-B82E-C5CB9924111E}">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产品介绍及对比</a:t>
          </a:r>
          <a:endParaRPr lang="zh-CN" altLang="en-US" sz="4000" dirty="0">
            <a:latin typeface="华文楷体" pitchFamily="2" charset="-122"/>
            <a:ea typeface="华文楷体" pitchFamily="2" charset="-122"/>
          </a:endParaRPr>
        </a:p>
      </dgm:t>
    </dgm:pt>
    <dgm:pt modelId="{1EB74106-011A-4636-8C60-12A389B5DE8C}" type="parTrans" cxnId="{F7BF599C-7A3A-4E74-BD00-53DE2B3DE5F8}">
      <dgm:prSet/>
      <dgm:spPr/>
      <dgm:t>
        <a:bodyPr/>
        <a:lstStyle/>
        <a:p>
          <a:endParaRPr lang="zh-CN" altLang="en-US"/>
        </a:p>
      </dgm:t>
    </dgm:pt>
    <dgm:pt modelId="{E6277486-68B3-400D-A551-1388EECF49D8}" type="sibTrans" cxnId="{F7BF599C-7A3A-4E74-BD00-53DE2B3DE5F8}">
      <dgm:prSet/>
      <dgm:spPr/>
      <dgm:t>
        <a:bodyPr/>
        <a:lstStyle/>
        <a:p>
          <a:endParaRPr lang="zh-CN" altLang="en-US"/>
        </a:p>
      </dgm:t>
    </dgm:pt>
    <dgm:pt modelId="{B3328292-63EE-49C5-A8D4-B1C362DF59E2}">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安装应用演示</a:t>
          </a:r>
          <a:endParaRPr lang="zh-CN" altLang="en-US" sz="4000" dirty="0">
            <a:latin typeface="华文楷体" pitchFamily="2" charset="-122"/>
            <a:ea typeface="华文楷体" pitchFamily="2" charset="-122"/>
          </a:endParaRPr>
        </a:p>
      </dgm:t>
    </dgm:pt>
    <dgm:pt modelId="{DC96EE72-8AF3-4A22-810D-024724016C25}" type="parTrans" cxnId="{81D8208B-B220-4B3C-91A6-7A7D23226FB9}">
      <dgm:prSet/>
      <dgm:spPr/>
      <dgm:t>
        <a:bodyPr/>
        <a:lstStyle/>
        <a:p>
          <a:endParaRPr lang="zh-CN" altLang="en-US"/>
        </a:p>
      </dgm:t>
    </dgm:pt>
    <dgm:pt modelId="{0ACDC31E-102D-4082-9C47-A543A5F7084B}" type="sibTrans" cxnId="{81D8208B-B220-4B3C-91A6-7A7D23226FB9}">
      <dgm:prSet/>
      <dgm:spPr/>
      <dgm:t>
        <a:bodyPr/>
        <a:lstStyle/>
        <a:p>
          <a:endParaRPr lang="zh-CN" altLang="en-US"/>
        </a:p>
      </dgm:t>
    </dgm:pt>
    <dgm:pt modelId="{EB1F1953-FF64-4C43-B82C-36F2A8EC37AC}" type="pres">
      <dgm:prSet presAssocID="{FDEF92F7-E903-41A5-93AC-ADB8A2F0BE49}" presName="linearFlow" presStyleCnt="0">
        <dgm:presLayoutVars>
          <dgm:dir/>
          <dgm:animLvl val="lvl"/>
          <dgm:resizeHandles val="exact"/>
        </dgm:presLayoutVars>
      </dgm:prSet>
      <dgm:spPr/>
      <dgm:t>
        <a:bodyPr/>
        <a:lstStyle/>
        <a:p>
          <a:endParaRPr lang="zh-CN" altLang="en-US"/>
        </a:p>
      </dgm:t>
    </dgm:pt>
    <dgm:pt modelId="{4ACFDCCC-6A92-47D0-9229-A05D0700B192}" type="pres">
      <dgm:prSet presAssocID="{F1AC6B96-8581-40AB-8950-A1B919DAB21A}" presName="composite" presStyleCnt="0"/>
      <dgm:spPr/>
    </dgm:pt>
    <dgm:pt modelId="{94B99CB0-D17A-4BD1-AD8F-026BACB1D507}" type="pres">
      <dgm:prSet presAssocID="{F1AC6B96-8581-40AB-8950-A1B919DAB21A}" presName="parentText" presStyleLbl="alignNode1" presStyleIdx="0" presStyleCnt="4">
        <dgm:presLayoutVars>
          <dgm:chMax val="1"/>
          <dgm:bulletEnabled val="1"/>
        </dgm:presLayoutVars>
      </dgm:prSet>
      <dgm:spPr/>
      <dgm:t>
        <a:bodyPr/>
        <a:lstStyle/>
        <a:p>
          <a:endParaRPr lang="zh-CN" altLang="en-US"/>
        </a:p>
      </dgm:t>
    </dgm:pt>
    <dgm:pt modelId="{284C9DCA-2DB7-474A-9FF8-E8BA0AFFEF4D}" type="pres">
      <dgm:prSet presAssocID="{F1AC6B96-8581-40AB-8950-A1B919DAB21A}" presName="descendantText" presStyleLbl="alignAcc1" presStyleIdx="0" presStyleCnt="4">
        <dgm:presLayoutVars>
          <dgm:bulletEnabled val="1"/>
        </dgm:presLayoutVars>
      </dgm:prSet>
      <dgm:spPr/>
      <dgm:t>
        <a:bodyPr/>
        <a:lstStyle/>
        <a:p>
          <a:endParaRPr lang="zh-CN" altLang="en-US"/>
        </a:p>
      </dgm:t>
    </dgm:pt>
    <dgm:pt modelId="{A1F8EF8C-2EE9-4068-86C9-027488703D6F}" type="pres">
      <dgm:prSet presAssocID="{A5371A07-37F1-409F-85D3-6C14356C6730}" presName="sp" presStyleCnt="0"/>
      <dgm:spPr/>
    </dgm:pt>
    <dgm:pt modelId="{7535BAEF-9A5E-4303-A166-C078FDA65808}" type="pres">
      <dgm:prSet presAssocID="{2E1E8A5B-A880-41A9-B1AC-AD0C0CA95BB9}" presName="composite" presStyleCnt="0"/>
      <dgm:spPr/>
    </dgm:pt>
    <dgm:pt modelId="{5D5EABE4-3106-42F2-BB56-2FD74D41FD20}" type="pres">
      <dgm:prSet presAssocID="{2E1E8A5B-A880-41A9-B1AC-AD0C0CA95BB9}" presName="parentText" presStyleLbl="alignNode1" presStyleIdx="1" presStyleCnt="4">
        <dgm:presLayoutVars>
          <dgm:chMax val="1"/>
          <dgm:bulletEnabled val="1"/>
        </dgm:presLayoutVars>
      </dgm:prSet>
      <dgm:spPr/>
      <dgm:t>
        <a:bodyPr/>
        <a:lstStyle/>
        <a:p>
          <a:endParaRPr lang="zh-CN" altLang="en-US"/>
        </a:p>
      </dgm:t>
    </dgm:pt>
    <dgm:pt modelId="{CF2A5C79-D05C-4EDC-8BD9-D7AF02AD1056}" type="pres">
      <dgm:prSet presAssocID="{2E1E8A5B-A880-41A9-B1AC-AD0C0CA95BB9}" presName="descendantText" presStyleLbl="alignAcc1" presStyleIdx="1" presStyleCnt="4">
        <dgm:presLayoutVars>
          <dgm:bulletEnabled val="1"/>
        </dgm:presLayoutVars>
      </dgm:prSet>
      <dgm:spPr/>
      <dgm:t>
        <a:bodyPr/>
        <a:lstStyle/>
        <a:p>
          <a:endParaRPr lang="zh-CN" altLang="en-US"/>
        </a:p>
      </dgm:t>
    </dgm:pt>
    <dgm:pt modelId="{086C648A-3F3F-4C1A-AC51-16D7331E3C19}" type="pres">
      <dgm:prSet presAssocID="{BB0F6CE1-F52B-4FEF-9744-19A62386C873}" presName="sp" presStyleCnt="0"/>
      <dgm:spPr/>
    </dgm:pt>
    <dgm:pt modelId="{00152CF7-6870-47C8-8E37-904BAEF6009C}" type="pres">
      <dgm:prSet presAssocID="{B3B86777-DBDA-4F3E-89DF-4A88879E0277}" presName="composite" presStyleCnt="0"/>
      <dgm:spPr/>
    </dgm:pt>
    <dgm:pt modelId="{62F4CDF4-BA20-49D2-ACB8-78A806136C02}" type="pres">
      <dgm:prSet presAssocID="{B3B86777-DBDA-4F3E-89DF-4A88879E0277}" presName="parentText" presStyleLbl="alignNode1" presStyleIdx="2" presStyleCnt="4">
        <dgm:presLayoutVars>
          <dgm:chMax val="1"/>
          <dgm:bulletEnabled val="1"/>
        </dgm:presLayoutVars>
      </dgm:prSet>
      <dgm:spPr/>
      <dgm:t>
        <a:bodyPr/>
        <a:lstStyle/>
        <a:p>
          <a:endParaRPr lang="zh-CN" altLang="en-US"/>
        </a:p>
      </dgm:t>
    </dgm:pt>
    <dgm:pt modelId="{91542041-DE1B-4F58-BD53-1E47E25733D4}" type="pres">
      <dgm:prSet presAssocID="{B3B86777-DBDA-4F3E-89DF-4A88879E0277}" presName="descendantText" presStyleLbl="alignAcc1" presStyleIdx="2" presStyleCnt="4">
        <dgm:presLayoutVars>
          <dgm:bulletEnabled val="1"/>
        </dgm:presLayoutVars>
      </dgm:prSet>
      <dgm:spPr/>
      <dgm:t>
        <a:bodyPr/>
        <a:lstStyle/>
        <a:p>
          <a:endParaRPr lang="zh-CN" altLang="en-US"/>
        </a:p>
      </dgm:t>
    </dgm:pt>
    <dgm:pt modelId="{430B7CB0-6A48-4255-8266-BB3CBBEC66EC}" type="pres">
      <dgm:prSet presAssocID="{6061B945-DCCD-4549-96AD-D8F6D3C31D8E}" presName="sp" presStyleCnt="0"/>
      <dgm:spPr/>
    </dgm:pt>
    <dgm:pt modelId="{69DCA12A-EB5D-49C7-87A0-5CDE2557CAD3}" type="pres">
      <dgm:prSet presAssocID="{2742988E-DF37-4F4E-B31C-06374C1EC13C}" presName="composite" presStyleCnt="0"/>
      <dgm:spPr/>
    </dgm:pt>
    <dgm:pt modelId="{35534E41-CAD4-49CC-9770-0A77DC3B32A2}" type="pres">
      <dgm:prSet presAssocID="{2742988E-DF37-4F4E-B31C-06374C1EC13C}" presName="parentText" presStyleLbl="alignNode1" presStyleIdx="3" presStyleCnt="4">
        <dgm:presLayoutVars>
          <dgm:chMax val="1"/>
          <dgm:bulletEnabled val="1"/>
        </dgm:presLayoutVars>
      </dgm:prSet>
      <dgm:spPr/>
      <dgm:t>
        <a:bodyPr/>
        <a:lstStyle/>
        <a:p>
          <a:endParaRPr lang="zh-CN" altLang="en-US"/>
        </a:p>
      </dgm:t>
    </dgm:pt>
    <dgm:pt modelId="{7198BE74-33D8-4A62-AF3A-AF131CECB24C}" type="pres">
      <dgm:prSet presAssocID="{2742988E-DF37-4F4E-B31C-06374C1EC13C}" presName="descendantText" presStyleLbl="alignAcc1" presStyleIdx="3" presStyleCnt="4" custLinFactNeighborX="156" custLinFactNeighborY="1098">
        <dgm:presLayoutVars>
          <dgm:bulletEnabled val="1"/>
        </dgm:presLayoutVars>
      </dgm:prSet>
      <dgm:spPr/>
      <dgm:t>
        <a:bodyPr/>
        <a:lstStyle/>
        <a:p>
          <a:endParaRPr lang="zh-CN" altLang="en-US"/>
        </a:p>
      </dgm:t>
    </dgm:pt>
  </dgm:ptLst>
  <dgm:cxnLst>
    <dgm:cxn modelId="{22965B45-A047-4EB1-9BF3-D42AAE9E8136}" srcId="{F1AC6B96-8581-40AB-8950-A1B919DAB21A}" destId="{EC9D2EB8-417E-4AF6-B72C-DADB9519839B}" srcOrd="0" destOrd="0" parTransId="{08129451-119F-4A5C-8AC1-7947703D1065}" sibTransId="{323E9FB0-4FE7-4833-8D61-7C5326B92073}"/>
    <dgm:cxn modelId="{A71AA278-DB13-4FB6-9022-04E4B94CA0E7}" type="presOf" srcId="{EC9D2EB8-417E-4AF6-B72C-DADB9519839B}" destId="{284C9DCA-2DB7-474A-9FF8-E8BA0AFFEF4D}" srcOrd="0" destOrd="0" presId="urn:microsoft.com/office/officeart/2005/8/layout/chevron2"/>
    <dgm:cxn modelId="{CDE39C6B-76D7-43F8-8559-EC12EE906E2C}" type="presOf" srcId="{95F4FB09-37CD-4C2C-B82E-C5CB9924111E}" destId="{91542041-DE1B-4F58-BD53-1E47E25733D4}" srcOrd="0" destOrd="0" presId="urn:microsoft.com/office/officeart/2005/8/layout/chevron2"/>
    <dgm:cxn modelId="{81D8208B-B220-4B3C-91A6-7A7D23226FB9}" srcId="{2742988E-DF37-4F4E-B31C-06374C1EC13C}" destId="{B3328292-63EE-49C5-A8D4-B1C362DF59E2}" srcOrd="0" destOrd="0" parTransId="{DC96EE72-8AF3-4A22-810D-024724016C25}" sibTransId="{0ACDC31E-102D-4082-9C47-A543A5F7084B}"/>
    <dgm:cxn modelId="{B2F1F46B-F9F8-4A71-8043-35CF2C4F152F}" type="presOf" srcId="{FC6804E9-DEB2-4B33-8924-066E43FCA0E5}" destId="{CF2A5C79-D05C-4EDC-8BD9-D7AF02AD1056}" srcOrd="0" destOrd="0" presId="urn:microsoft.com/office/officeart/2005/8/layout/chevron2"/>
    <dgm:cxn modelId="{38190258-7869-4629-9501-F302AD864CBC}" srcId="{FDEF92F7-E903-41A5-93AC-ADB8A2F0BE49}" destId="{2742988E-DF37-4F4E-B31C-06374C1EC13C}" srcOrd="3" destOrd="0" parTransId="{FFC198F1-030C-4C01-B48A-346D384B79F5}" sibTransId="{D3086E87-BB79-491F-B078-0EBC547D65E2}"/>
    <dgm:cxn modelId="{CECF3AA6-BD70-46B4-99F6-D7023527C41F}" type="presOf" srcId="{B3B86777-DBDA-4F3E-89DF-4A88879E0277}" destId="{62F4CDF4-BA20-49D2-ACB8-78A806136C02}" srcOrd="0" destOrd="0" presId="urn:microsoft.com/office/officeart/2005/8/layout/chevron2"/>
    <dgm:cxn modelId="{346221FB-ACBA-4D81-8B5D-A599A3FBC771}" type="presOf" srcId="{FDEF92F7-E903-41A5-93AC-ADB8A2F0BE49}" destId="{EB1F1953-FF64-4C43-B82C-36F2A8EC37AC}" srcOrd="0" destOrd="0" presId="urn:microsoft.com/office/officeart/2005/8/layout/chevron2"/>
    <dgm:cxn modelId="{0420A784-0755-460C-92E5-F633F23722B5}" type="presOf" srcId="{2742988E-DF37-4F4E-B31C-06374C1EC13C}" destId="{35534E41-CAD4-49CC-9770-0A77DC3B32A2}" srcOrd="0" destOrd="0" presId="urn:microsoft.com/office/officeart/2005/8/layout/chevron2"/>
    <dgm:cxn modelId="{98CF4759-0D92-4F1C-A35E-27DE5EC0E7BB}" srcId="{2E1E8A5B-A880-41A9-B1AC-AD0C0CA95BB9}" destId="{FC6804E9-DEB2-4B33-8924-066E43FCA0E5}" srcOrd="0" destOrd="0" parTransId="{3BA1A08F-146B-45F0-917D-4B1615DD5D90}" sibTransId="{1B7E8E64-A509-41E3-8522-4660454346D8}"/>
    <dgm:cxn modelId="{6DA2C2EB-0A69-454D-B52A-2A8ACA93E4C0}" type="presOf" srcId="{2E1E8A5B-A880-41A9-B1AC-AD0C0CA95BB9}" destId="{5D5EABE4-3106-42F2-BB56-2FD74D41FD20}" srcOrd="0" destOrd="0" presId="urn:microsoft.com/office/officeart/2005/8/layout/chevron2"/>
    <dgm:cxn modelId="{F7BF599C-7A3A-4E74-BD00-53DE2B3DE5F8}" srcId="{B3B86777-DBDA-4F3E-89DF-4A88879E0277}" destId="{95F4FB09-37CD-4C2C-B82E-C5CB9924111E}" srcOrd="0" destOrd="0" parTransId="{1EB74106-011A-4636-8C60-12A389B5DE8C}" sibTransId="{E6277486-68B3-400D-A551-1388EECF49D8}"/>
    <dgm:cxn modelId="{C6FC5ECA-BF41-4649-931F-7F6D69A8F14A}" type="presOf" srcId="{F1AC6B96-8581-40AB-8950-A1B919DAB21A}" destId="{94B99CB0-D17A-4BD1-AD8F-026BACB1D507}" srcOrd="0" destOrd="0" presId="urn:microsoft.com/office/officeart/2005/8/layout/chevron2"/>
    <dgm:cxn modelId="{68F12EAC-AD1A-4822-8ACE-37CAA98B8BEB}" srcId="{FDEF92F7-E903-41A5-93AC-ADB8A2F0BE49}" destId="{2E1E8A5B-A880-41A9-B1AC-AD0C0CA95BB9}" srcOrd="1" destOrd="0" parTransId="{E321593E-9750-4F23-9423-4735DAA38819}" sibTransId="{BB0F6CE1-F52B-4FEF-9744-19A62386C873}"/>
    <dgm:cxn modelId="{BCC169D7-D4E3-45F9-A1E1-8C12BE712998}" srcId="{FDEF92F7-E903-41A5-93AC-ADB8A2F0BE49}" destId="{F1AC6B96-8581-40AB-8950-A1B919DAB21A}" srcOrd="0" destOrd="0" parTransId="{D796ADEB-03E8-42EA-A504-79C83BBB3902}" sibTransId="{A5371A07-37F1-409F-85D3-6C14356C6730}"/>
    <dgm:cxn modelId="{7EE522CB-5203-4878-9685-0F7CBF640590}" srcId="{FDEF92F7-E903-41A5-93AC-ADB8A2F0BE49}" destId="{B3B86777-DBDA-4F3E-89DF-4A88879E0277}" srcOrd="2" destOrd="0" parTransId="{32697F7D-B4EF-427B-BFE0-0E4F4D60E5A1}" sibTransId="{6061B945-DCCD-4549-96AD-D8F6D3C31D8E}"/>
    <dgm:cxn modelId="{882CE99A-7D7D-4DA1-B11A-2054B449080C}" type="presOf" srcId="{B3328292-63EE-49C5-A8D4-B1C362DF59E2}" destId="{7198BE74-33D8-4A62-AF3A-AF131CECB24C}" srcOrd="0" destOrd="0" presId="urn:microsoft.com/office/officeart/2005/8/layout/chevron2"/>
    <dgm:cxn modelId="{D77A915B-7102-4E38-94C5-9DF9ED9BDD3D}" type="presParOf" srcId="{EB1F1953-FF64-4C43-B82C-36F2A8EC37AC}" destId="{4ACFDCCC-6A92-47D0-9229-A05D0700B192}" srcOrd="0" destOrd="0" presId="urn:microsoft.com/office/officeart/2005/8/layout/chevron2"/>
    <dgm:cxn modelId="{D5AF14FA-795B-498B-A5A1-4E2EBE094455}" type="presParOf" srcId="{4ACFDCCC-6A92-47D0-9229-A05D0700B192}" destId="{94B99CB0-D17A-4BD1-AD8F-026BACB1D507}" srcOrd="0" destOrd="0" presId="urn:microsoft.com/office/officeart/2005/8/layout/chevron2"/>
    <dgm:cxn modelId="{C6C18F00-6672-4AF9-B04C-8F1DA0A9F892}" type="presParOf" srcId="{4ACFDCCC-6A92-47D0-9229-A05D0700B192}" destId="{284C9DCA-2DB7-474A-9FF8-E8BA0AFFEF4D}" srcOrd="1" destOrd="0" presId="urn:microsoft.com/office/officeart/2005/8/layout/chevron2"/>
    <dgm:cxn modelId="{F24BC314-7153-420D-BCD5-A88F508E0EE7}" type="presParOf" srcId="{EB1F1953-FF64-4C43-B82C-36F2A8EC37AC}" destId="{A1F8EF8C-2EE9-4068-86C9-027488703D6F}" srcOrd="1" destOrd="0" presId="urn:microsoft.com/office/officeart/2005/8/layout/chevron2"/>
    <dgm:cxn modelId="{2169F480-9A60-40BE-92FF-8B11CB54E685}" type="presParOf" srcId="{EB1F1953-FF64-4C43-B82C-36F2A8EC37AC}" destId="{7535BAEF-9A5E-4303-A166-C078FDA65808}" srcOrd="2" destOrd="0" presId="urn:microsoft.com/office/officeart/2005/8/layout/chevron2"/>
    <dgm:cxn modelId="{5BFCFC7B-2836-41D4-A921-AE40D6FFC86A}" type="presParOf" srcId="{7535BAEF-9A5E-4303-A166-C078FDA65808}" destId="{5D5EABE4-3106-42F2-BB56-2FD74D41FD20}" srcOrd="0" destOrd="0" presId="urn:microsoft.com/office/officeart/2005/8/layout/chevron2"/>
    <dgm:cxn modelId="{F11EC5E4-5A78-46DE-B170-FD92D4037421}" type="presParOf" srcId="{7535BAEF-9A5E-4303-A166-C078FDA65808}" destId="{CF2A5C79-D05C-4EDC-8BD9-D7AF02AD1056}" srcOrd="1" destOrd="0" presId="urn:microsoft.com/office/officeart/2005/8/layout/chevron2"/>
    <dgm:cxn modelId="{C5AC4253-F58A-4C63-8151-4473011A3F89}" type="presParOf" srcId="{EB1F1953-FF64-4C43-B82C-36F2A8EC37AC}" destId="{086C648A-3F3F-4C1A-AC51-16D7331E3C19}" srcOrd="3" destOrd="0" presId="urn:microsoft.com/office/officeart/2005/8/layout/chevron2"/>
    <dgm:cxn modelId="{5B073FC9-CCA2-49C8-924D-1E9DC650A692}" type="presParOf" srcId="{EB1F1953-FF64-4C43-B82C-36F2A8EC37AC}" destId="{00152CF7-6870-47C8-8E37-904BAEF6009C}" srcOrd="4" destOrd="0" presId="urn:microsoft.com/office/officeart/2005/8/layout/chevron2"/>
    <dgm:cxn modelId="{C77D75F9-A096-4A96-8AA5-69837516C309}" type="presParOf" srcId="{00152CF7-6870-47C8-8E37-904BAEF6009C}" destId="{62F4CDF4-BA20-49D2-ACB8-78A806136C02}" srcOrd="0" destOrd="0" presId="urn:microsoft.com/office/officeart/2005/8/layout/chevron2"/>
    <dgm:cxn modelId="{FA2C3FCE-24D0-4DAE-A1D0-AB6AC51BC0C0}" type="presParOf" srcId="{00152CF7-6870-47C8-8E37-904BAEF6009C}" destId="{91542041-DE1B-4F58-BD53-1E47E25733D4}" srcOrd="1" destOrd="0" presId="urn:microsoft.com/office/officeart/2005/8/layout/chevron2"/>
    <dgm:cxn modelId="{9D690823-8581-450F-8A9E-FD2BB5201F12}" type="presParOf" srcId="{EB1F1953-FF64-4C43-B82C-36F2A8EC37AC}" destId="{430B7CB0-6A48-4255-8266-BB3CBBEC66EC}" srcOrd="5" destOrd="0" presId="urn:microsoft.com/office/officeart/2005/8/layout/chevron2"/>
    <dgm:cxn modelId="{96D171DB-1601-49A0-B4CC-F977DD4CDE37}" type="presParOf" srcId="{EB1F1953-FF64-4C43-B82C-36F2A8EC37AC}" destId="{69DCA12A-EB5D-49C7-87A0-5CDE2557CAD3}" srcOrd="6" destOrd="0" presId="urn:microsoft.com/office/officeart/2005/8/layout/chevron2"/>
    <dgm:cxn modelId="{CE801048-72A9-4EBC-9512-663C7AB6A912}" type="presParOf" srcId="{69DCA12A-EB5D-49C7-87A0-5CDE2557CAD3}" destId="{35534E41-CAD4-49CC-9770-0A77DC3B32A2}" srcOrd="0" destOrd="0" presId="urn:microsoft.com/office/officeart/2005/8/layout/chevron2"/>
    <dgm:cxn modelId="{EBC61BC4-5CC4-4E59-96B6-AD0893EB2CE4}" type="presParOf" srcId="{69DCA12A-EB5D-49C7-87A0-5CDE2557CAD3}" destId="{7198BE74-33D8-4A62-AF3A-AF131CECB24C}"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dgm:style>
          <a:lnRef idx="3">
            <a:schemeClr val="lt1"/>
          </a:lnRef>
          <a:fillRef idx="1">
            <a:schemeClr val="accent2"/>
          </a:fillRef>
          <a:effectRef idx="1">
            <a:schemeClr val="accent2"/>
          </a:effectRef>
          <a:fontRef idx="minor">
            <a:schemeClr val="lt1"/>
          </a:fontRef>
        </dgm:style>
      </dgm:prSet>
      <dgm:spPr/>
      <dgm:t>
        <a:bodyPr/>
        <a:lstStyle/>
        <a:p>
          <a:pPr rtl="0"/>
          <a:r>
            <a:rPr lang="en-US" altLang="zh-CN" dirty="0" err="1" smtClean="0"/>
            <a:t>Memcached</a:t>
          </a:r>
          <a:r>
            <a:rPr lang="zh-CN" altLang="en-US" dirty="0" smtClean="0"/>
            <a:t>安装及操作演示</a:t>
          </a:r>
          <a:endParaRPr lang="en-US"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t>Redis</a:t>
          </a:r>
          <a:r>
            <a:rPr lang="zh-CN" altLang="en-US" dirty="0" smtClean="0"/>
            <a:t>安装及操作演示</a:t>
          </a:r>
          <a:endParaRPr lang="en-US" dirty="0"/>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en-US" dirty="0" err="1" smtClean="0"/>
            <a:t>Mongdb</a:t>
          </a:r>
          <a:r>
            <a:rPr lang="zh-CN" altLang="en-US" dirty="0" smtClean="0"/>
            <a:t>安装及操作演示</a:t>
          </a:r>
          <a:endParaRPr lang="en-US" dirty="0"/>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48D41EDE-B9D1-4F8F-95EF-DE17E976A698}" type="presOf" srcId="{CFE8AB63-25E5-42B7-B8A5-4E0C40BB7C6B}" destId="{EB633682-AEA1-4E49-8037-CED20802F30B}" srcOrd="0" destOrd="0" presId="urn:microsoft.com/office/officeart/2005/8/layout/vList3#2"/>
    <dgm:cxn modelId="{D9BF52FC-6462-4490-8284-F0157C87AE6E}" type="presOf" srcId="{9BA0E75D-3A50-46AA-B470-2B8359C65A8D}" destId="{19FEB1AC-9888-43B5-95A5-985E337FF257}" srcOrd="0" destOrd="0" presId="urn:microsoft.com/office/officeart/2005/8/layout/vList3#2"/>
    <dgm:cxn modelId="{CBEF3C80-533F-4DE6-8885-43D3339708D4}" type="presOf" srcId="{C2629116-EAAA-4F68-8884-02A84294B25C}" destId="{6BBF2565-7B5A-4672-ACA5-C2088A30D255}"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C5BAAC15-F72F-4EF6-BD92-704CEF93EB53}" srcId="{C2629116-EAAA-4F68-8884-02A84294B25C}" destId="{CFE8AB63-25E5-42B7-B8A5-4E0C40BB7C6B}" srcOrd="1" destOrd="0" parTransId="{2096D1A3-F892-447D-B9F7-7D4BCC30F28E}" sibTransId="{421103AC-37C2-4F16-98D7-CC30C5D81EFE}"/>
    <dgm:cxn modelId="{1580DDE4-CE2C-4A4C-9DAD-C0A3492D8875}" type="presOf" srcId="{8EEF222C-8DD0-4E19-B897-4EABBA282DD7}" destId="{5B0EDBF6-384C-437E-8E6C-005C9E98ABFD}" srcOrd="0" destOrd="0" presId="urn:microsoft.com/office/officeart/2005/8/layout/vList3#2"/>
    <dgm:cxn modelId="{AFC9D919-B210-4255-B606-8FB8E1DCD95E}" type="presParOf" srcId="{6BBF2565-7B5A-4672-ACA5-C2088A30D255}" destId="{F783837E-F22D-4395-ABC5-6F85B01090E9}" srcOrd="0" destOrd="0" presId="urn:microsoft.com/office/officeart/2005/8/layout/vList3#2"/>
    <dgm:cxn modelId="{6238D290-7DAD-4B31-A784-8D5D1839411B}" type="presParOf" srcId="{F783837E-F22D-4395-ABC5-6F85B01090E9}" destId="{A66E1BAB-8E09-4BA2-9B2E-6B5E4832EF63}" srcOrd="0" destOrd="0" presId="urn:microsoft.com/office/officeart/2005/8/layout/vList3#2"/>
    <dgm:cxn modelId="{4BBFC4F7-6E26-4888-87B3-4F63C6F32E33}" type="presParOf" srcId="{F783837E-F22D-4395-ABC5-6F85B01090E9}" destId="{5B0EDBF6-384C-437E-8E6C-005C9E98ABFD}" srcOrd="1" destOrd="0" presId="urn:microsoft.com/office/officeart/2005/8/layout/vList3#2"/>
    <dgm:cxn modelId="{7E04AE19-2AF5-47F8-A88E-6E5EE52AE50A}" type="presParOf" srcId="{6BBF2565-7B5A-4672-ACA5-C2088A30D255}" destId="{48C55C40-B31D-4BCC-BCFA-484615611C01}" srcOrd="1" destOrd="0" presId="urn:microsoft.com/office/officeart/2005/8/layout/vList3#2"/>
    <dgm:cxn modelId="{BFF9AE44-DA90-45B1-91C6-ACB2F15B0041}" type="presParOf" srcId="{6BBF2565-7B5A-4672-ACA5-C2088A30D255}" destId="{66A36915-DEA3-402E-A241-46D1FF1C766B}" srcOrd="2" destOrd="0" presId="urn:microsoft.com/office/officeart/2005/8/layout/vList3#2"/>
    <dgm:cxn modelId="{5DD4913A-6B6F-4ED1-A78D-79287B727E8E}" type="presParOf" srcId="{66A36915-DEA3-402E-A241-46D1FF1C766B}" destId="{14E69E69-0833-43A2-8F60-4EB1503266A0}" srcOrd="0" destOrd="0" presId="urn:microsoft.com/office/officeart/2005/8/layout/vList3#2"/>
    <dgm:cxn modelId="{2D161540-066A-4B3F-9C22-6382308565E1}" type="presParOf" srcId="{66A36915-DEA3-402E-A241-46D1FF1C766B}" destId="{EB633682-AEA1-4E49-8037-CED20802F30B}" srcOrd="1" destOrd="0" presId="urn:microsoft.com/office/officeart/2005/8/layout/vList3#2"/>
    <dgm:cxn modelId="{E753CF98-F222-4274-9E13-5603A829D636}" type="presParOf" srcId="{6BBF2565-7B5A-4672-ACA5-C2088A30D255}" destId="{7EABD981-91B8-411A-9802-2460D2661CE2}" srcOrd="3" destOrd="0" presId="urn:microsoft.com/office/officeart/2005/8/layout/vList3#2"/>
    <dgm:cxn modelId="{E688F551-7D01-48FA-8160-8897879A0489}" type="presParOf" srcId="{6BBF2565-7B5A-4672-ACA5-C2088A30D255}" destId="{B193F464-0C33-43FB-8A0B-EC1B6F1A21BE}" srcOrd="4" destOrd="0" presId="urn:microsoft.com/office/officeart/2005/8/layout/vList3#2"/>
    <dgm:cxn modelId="{FF4541CE-1FB9-4996-A693-A93F84BAE60E}" type="presParOf" srcId="{B193F464-0C33-43FB-8A0B-EC1B6F1A21BE}" destId="{2782840E-B571-40BC-AD59-7EA19CA212A0}" srcOrd="0" destOrd="0" presId="urn:microsoft.com/office/officeart/2005/8/layout/vList3#2"/>
    <dgm:cxn modelId="{00458AAC-83F0-40FB-9072-333B2CE368BD}"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t>Memcached</a:t>
          </a:r>
          <a:r>
            <a:rPr lang="zh-CN" altLang="en-US" dirty="0" smtClean="0"/>
            <a:t>安装及操作演示</a:t>
          </a:r>
          <a:endParaRPr lang="en-US"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dgm:style>
          <a:lnRef idx="3">
            <a:schemeClr val="lt1"/>
          </a:lnRef>
          <a:fillRef idx="1">
            <a:schemeClr val="accent2"/>
          </a:fillRef>
          <a:effectRef idx="1">
            <a:schemeClr val="accent2"/>
          </a:effectRef>
          <a:fontRef idx="minor">
            <a:schemeClr val="lt1"/>
          </a:fontRef>
        </dgm:style>
      </dgm:prSet>
      <dgm:spPr/>
      <dgm:t>
        <a:bodyPr/>
        <a:lstStyle/>
        <a:p>
          <a:pPr rtl="0"/>
          <a:r>
            <a:rPr lang="en-US" altLang="zh-CN" dirty="0" err="1" smtClean="0"/>
            <a:t>Redis</a:t>
          </a:r>
          <a:r>
            <a:rPr lang="zh-CN" altLang="en-US" dirty="0" smtClean="0"/>
            <a:t>安装及操作演示</a:t>
          </a:r>
          <a:endParaRPr lang="en-US" dirty="0"/>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en-US" dirty="0" err="1" smtClean="0"/>
            <a:t>Mongdb</a:t>
          </a:r>
          <a:r>
            <a:rPr lang="zh-CN" altLang="en-US" dirty="0" smtClean="0"/>
            <a:t>安装及操作演示</a:t>
          </a:r>
          <a:endParaRPr lang="en-US" dirty="0"/>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5FACDC70-40B1-46DF-B1D6-18EE9CA264C1}" type="presOf" srcId="{9BA0E75D-3A50-46AA-B470-2B8359C65A8D}" destId="{19FEB1AC-9888-43B5-95A5-985E337FF257}" srcOrd="0" destOrd="0" presId="urn:microsoft.com/office/officeart/2005/8/layout/vList3#2"/>
    <dgm:cxn modelId="{C5BAAC15-F72F-4EF6-BD92-704CEF93EB53}" srcId="{C2629116-EAAA-4F68-8884-02A84294B25C}" destId="{CFE8AB63-25E5-42B7-B8A5-4E0C40BB7C6B}" srcOrd="1" destOrd="0" parTransId="{2096D1A3-F892-447D-B9F7-7D4BCC30F28E}" sibTransId="{421103AC-37C2-4F16-98D7-CC30C5D81EFE}"/>
    <dgm:cxn modelId="{34819C24-AC4E-4E84-923F-D372F72A98D4}" type="presOf" srcId="{8EEF222C-8DD0-4E19-B897-4EABBA282DD7}" destId="{5B0EDBF6-384C-437E-8E6C-005C9E98ABFD}" srcOrd="0" destOrd="0" presId="urn:microsoft.com/office/officeart/2005/8/layout/vList3#2"/>
    <dgm:cxn modelId="{E9A6EE1B-6AB0-439A-A632-8D8095ABC718}" type="presOf" srcId="{CFE8AB63-25E5-42B7-B8A5-4E0C40BB7C6B}" destId="{EB633682-AEA1-4E49-8037-CED20802F30B}" srcOrd="0" destOrd="0" presId="urn:microsoft.com/office/officeart/2005/8/layout/vList3#2"/>
    <dgm:cxn modelId="{84E2B5E4-9E4E-40AB-9494-35CC3196BB55}" type="presOf" srcId="{C2629116-EAAA-4F68-8884-02A84294B25C}" destId="{6BBF2565-7B5A-4672-ACA5-C2088A30D255}" srcOrd="0" destOrd="0" presId="urn:microsoft.com/office/officeart/2005/8/layout/vList3#2"/>
    <dgm:cxn modelId="{08794102-2F88-4909-ADE6-A715FCEA0BC0}" type="presParOf" srcId="{6BBF2565-7B5A-4672-ACA5-C2088A30D255}" destId="{F783837E-F22D-4395-ABC5-6F85B01090E9}" srcOrd="0" destOrd="0" presId="urn:microsoft.com/office/officeart/2005/8/layout/vList3#2"/>
    <dgm:cxn modelId="{5363B587-F333-470E-9FA7-A321AA924BC8}" type="presParOf" srcId="{F783837E-F22D-4395-ABC5-6F85B01090E9}" destId="{A66E1BAB-8E09-4BA2-9B2E-6B5E4832EF63}" srcOrd="0" destOrd="0" presId="urn:microsoft.com/office/officeart/2005/8/layout/vList3#2"/>
    <dgm:cxn modelId="{D2943B34-FF97-4FA7-9559-437B3DE675A7}" type="presParOf" srcId="{F783837E-F22D-4395-ABC5-6F85B01090E9}" destId="{5B0EDBF6-384C-437E-8E6C-005C9E98ABFD}" srcOrd="1" destOrd="0" presId="urn:microsoft.com/office/officeart/2005/8/layout/vList3#2"/>
    <dgm:cxn modelId="{9E89AF4C-6E57-46A6-9362-463C71548D17}" type="presParOf" srcId="{6BBF2565-7B5A-4672-ACA5-C2088A30D255}" destId="{48C55C40-B31D-4BCC-BCFA-484615611C01}" srcOrd="1" destOrd="0" presId="urn:microsoft.com/office/officeart/2005/8/layout/vList3#2"/>
    <dgm:cxn modelId="{C4D53048-AEE0-45F6-AD31-00338E4ADE11}" type="presParOf" srcId="{6BBF2565-7B5A-4672-ACA5-C2088A30D255}" destId="{66A36915-DEA3-402E-A241-46D1FF1C766B}" srcOrd="2" destOrd="0" presId="urn:microsoft.com/office/officeart/2005/8/layout/vList3#2"/>
    <dgm:cxn modelId="{BEECF5AC-8F25-4943-AF49-CA24B0B907D0}" type="presParOf" srcId="{66A36915-DEA3-402E-A241-46D1FF1C766B}" destId="{14E69E69-0833-43A2-8F60-4EB1503266A0}" srcOrd="0" destOrd="0" presId="urn:microsoft.com/office/officeart/2005/8/layout/vList3#2"/>
    <dgm:cxn modelId="{A325EB52-7D96-4193-BC57-4875FD4536B8}" type="presParOf" srcId="{66A36915-DEA3-402E-A241-46D1FF1C766B}" destId="{EB633682-AEA1-4E49-8037-CED20802F30B}" srcOrd="1" destOrd="0" presId="urn:microsoft.com/office/officeart/2005/8/layout/vList3#2"/>
    <dgm:cxn modelId="{BB95DC8D-864F-46FE-8411-AF236D360332}" type="presParOf" srcId="{6BBF2565-7B5A-4672-ACA5-C2088A30D255}" destId="{7EABD981-91B8-411A-9802-2460D2661CE2}" srcOrd="3" destOrd="0" presId="urn:microsoft.com/office/officeart/2005/8/layout/vList3#2"/>
    <dgm:cxn modelId="{FF0B40C3-0576-4FC1-B1F0-9D752EB272FC}" type="presParOf" srcId="{6BBF2565-7B5A-4672-ACA5-C2088A30D255}" destId="{B193F464-0C33-43FB-8A0B-EC1B6F1A21BE}" srcOrd="4" destOrd="0" presId="urn:microsoft.com/office/officeart/2005/8/layout/vList3#2"/>
    <dgm:cxn modelId="{DEC923C3-E2D8-423A-BF86-75EBA7288A38}" type="presParOf" srcId="{B193F464-0C33-43FB-8A0B-EC1B6F1A21BE}" destId="{2782840E-B571-40BC-AD59-7EA19CA212A0}" srcOrd="0" destOrd="0" presId="urn:microsoft.com/office/officeart/2005/8/layout/vList3#2"/>
    <dgm:cxn modelId="{A12561A5-4917-49AE-A09F-6222B765CA26}"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t>Memcached</a:t>
          </a:r>
          <a:r>
            <a:rPr lang="zh-CN" altLang="en-US" dirty="0" smtClean="0"/>
            <a:t>安装及操作演示</a:t>
          </a:r>
          <a:endParaRPr lang="en-US" dirty="0"/>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t>Redis</a:t>
          </a:r>
          <a:r>
            <a:rPr lang="zh-CN" altLang="en-US" dirty="0" smtClean="0"/>
            <a:t>安装及操作演示</a:t>
          </a:r>
          <a:endParaRPr lang="en-US" dirty="0"/>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dgm:style>
          <a:lnRef idx="3">
            <a:schemeClr val="lt1"/>
          </a:lnRef>
          <a:fillRef idx="1">
            <a:schemeClr val="accent2"/>
          </a:fillRef>
          <a:effectRef idx="1">
            <a:schemeClr val="accent2"/>
          </a:effectRef>
          <a:fontRef idx="minor">
            <a:schemeClr val="lt1"/>
          </a:fontRef>
        </dgm:style>
      </dgm:prSet>
      <dgm:spPr/>
      <dgm:t>
        <a:bodyPr/>
        <a:lstStyle/>
        <a:p>
          <a:pPr rtl="0"/>
          <a:r>
            <a:rPr lang="en-US" altLang="en-US" dirty="0" err="1" smtClean="0"/>
            <a:t>Mongdb</a:t>
          </a:r>
          <a:r>
            <a:rPr lang="zh-CN" altLang="en-US" dirty="0" smtClean="0"/>
            <a:t>安装及操作演示</a:t>
          </a:r>
          <a:endParaRPr lang="en-US" dirty="0"/>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5FCE822D-47A6-4798-A653-6A46CC9E8AB4}" type="presOf" srcId="{8EEF222C-8DD0-4E19-B897-4EABBA282DD7}" destId="{5B0EDBF6-384C-437E-8E6C-005C9E98ABFD}"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C5BAAC15-F72F-4EF6-BD92-704CEF93EB53}" srcId="{C2629116-EAAA-4F68-8884-02A84294B25C}" destId="{CFE8AB63-25E5-42B7-B8A5-4E0C40BB7C6B}" srcOrd="1" destOrd="0" parTransId="{2096D1A3-F892-447D-B9F7-7D4BCC30F28E}" sibTransId="{421103AC-37C2-4F16-98D7-CC30C5D81EFE}"/>
    <dgm:cxn modelId="{76A712EF-4E17-46B8-8182-A5B475BBC849}" type="presOf" srcId="{9BA0E75D-3A50-46AA-B470-2B8359C65A8D}" destId="{19FEB1AC-9888-43B5-95A5-985E337FF257}" srcOrd="0" destOrd="0" presId="urn:microsoft.com/office/officeart/2005/8/layout/vList3#2"/>
    <dgm:cxn modelId="{FEAF5BD2-1B6B-4A8B-BA4A-13C6AE1AD807}" type="presOf" srcId="{C2629116-EAAA-4F68-8884-02A84294B25C}" destId="{6BBF2565-7B5A-4672-ACA5-C2088A30D255}" srcOrd="0" destOrd="0" presId="urn:microsoft.com/office/officeart/2005/8/layout/vList3#2"/>
    <dgm:cxn modelId="{2BB6A9BC-DE2D-4626-A05B-766DD49047D8}" type="presOf" srcId="{CFE8AB63-25E5-42B7-B8A5-4E0C40BB7C6B}" destId="{EB633682-AEA1-4E49-8037-CED20802F30B}" srcOrd="0" destOrd="0" presId="urn:microsoft.com/office/officeart/2005/8/layout/vList3#2"/>
    <dgm:cxn modelId="{E9EEC703-777B-48AF-9A60-F35124443859}" type="presParOf" srcId="{6BBF2565-7B5A-4672-ACA5-C2088A30D255}" destId="{F783837E-F22D-4395-ABC5-6F85B01090E9}" srcOrd="0" destOrd="0" presId="urn:microsoft.com/office/officeart/2005/8/layout/vList3#2"/>
    <dgm:cxn modelId="{C26929B3-2757-4608-ABA4-B9341C0C589E}" type="presParOf" srcId="{F783837E-F22D-4395-ABC5-6F85B01090E9}" destId="{A66E1BAB-8E09-4BA2-9B2E-6B5E4832EF63}" srcOrd="0" destOrd="0" presId="urn:microsoft.com/office/officeart/2005/8/layout/vList3#2"/>
    <dgm:cxn modelId="{DDAF7605-0877-4F8C-B79D-6D71970A5CAC}" type="presParOf" srcId="{F783837E-F22D-4395-ABC5-6F85B01090E9}" destId="{5B0EDBF6-384C-437E-8E6C-005C9E98ABFD}" srcOrd="1" destOrd="0" presId="urn:microsoft.com/office/officeart/2005/8/layout/vList3#2"/>
    <dgm:cxn modelId="{BAB1C0A7-CA1F-4886-8362-731B376CDB2E}" type="presParOf" srcId="{6BBF2565-7B5A-4672-ACA5-C2088A30D255}" destId="{48C55C40-B31D-4BCC-BCFA-484615611C01}" srcOrd="1" destOrd="0" presId="urn:microsoft.com/office/officeart/2005/8/layout/vList3#2"/>
    <dgm:cxn modelId="{975D951F-31A2-4AD8-9666-F28AE84C80F5}" type="presParOf" srcId="{6BBF2565-7B5A-4672-ACA5-C2088A30D255}" destId="{66A36915-DEA3-402E-A241-46D1FF1C766B}" srcOrd="2" destOrd="0" presId="urn:microsoft.com/office/officeart/2005/8/layout/vList3#2"/>
    <dgm:cxn modelId="{6384904C-AEA2-4350-824A-0AA9C5AC8D26}" type="presParOf" srcId="{66A36915-DEA3-402E-A241-46D1FF1C766B}" destId="{14E69E69-0833-43A2-8F60-4EB1503266A0}" srcOrd="0" destOrd="0" presId="urn:microsoft.com/office/officeart/2005/8/layout/vList3#2"/>
    <dgm:cxn modelId="{9DFC3487-C854-4F0D-99BF-FF79AFA1A180}" type="presParOf" srcId="{66A36915-DEA3-402E-A241-46D1FF1C766B}" destId="{EB633682-AEA1-4E49-8037-CED20802F30B}" srcOrd="1" destOrd="0" presId="urn:microsoft.com/office/officeart/2005/8/layout/vList3#2"/>
    <dgm:cxn modelId="{C79AC562-05CD-4446-8347-FB5E9748A430}" type="presParOf" srcId="{6BBF2565-7B5A-4672-ACA5-C2088A30D255}" destId="{7EABD981-91B8-411A-9802-2460D2661CE2}" srcOrd="3" destOrd="0" presId="urn:microsoft.com/office/officeart/2005/8/layout/vList3#2"/>
    <dgm:cxn modelId="{18CA5AD2-A14C-4B90-947F-75DD19A90E56}" type="presParOf" srcId="{6BBF2565-7B5A-4672-ACA5-C2088A30D255}" destId="{B193F464-0C33-43FB-8A0B-EC1B6F1A21BE}" srcOrd="4" destOrd="0" presId="urn:microsoft.com/office/officeart/2005/8/layout/vList3#2"/>
    <dgm:cxn modelId="{AE065ADC-8FCD-4AE7-9F6E-399006478203}" type="presParOf" srcId="{B193F464-0C33-43FB-8A0B-EC1B6F1A21BE}" destId="{2782840E-B571-40BC-AD59-7EA19CA212A0}" srcOrd="0" destOrd="0" presId="urn:microsoft.com/office/officeart/2005/8/layout/vList3#2"/>
    <dgm:cxn modelId="{65815F13-68A5-4156-BDBF-3AA9F634AAD4}"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EF92F7-E903-41A5-93AC-ADB8A2F0BE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AC6B96-8581-40AB-8950-A1B919DAB21A}">
      <dgm:prSet/>
      <dgm:spPr/>
      <dgm:t>
        <a:bodyPr/>
        <a:lstStyle/>
        <a:p>
          <a:pPr rtl="0"/>
          <a:endParaRPr lang="en-US" dirty="0">
            <a:latin typeface="华文楷体" pitchFamily="2" charset="-122"/>
            <a:ea typeface="华文楷体" pitchFamily="2" charset="-122"/>
          </a:endParaRPr>
        </a:p>
      </dgm:t>
    </dgm:pt>
    <dgm:pt modelId="{D796ADEB-03E8-42EA-A504-79C83BBB3902}" type="parTrans" cxnId="{BCC169D7-D4E3-45F9-A1E1-8C12BE712998}">
      <dgm:prSet/>
      <dgm:spPr/>
      <dgm:t>
        <a:bodyPr/>
        <a:lstStyle/>
        <a:p>
          <a:endParaRPr lang="zh-CN" altLang="en-US"/>
        </a:p>
      </dgm:t>
    </dgm:pt>
    <dgm:pt modelId="{A5371A07-37F1-409F-85D3-6C14356C6730}" type="sibTrans" cxnId="{BCC169D7-D4E3-45F9-A1E1-8C12BE712998}">
      <dgm:prSet/>
      <dgm:spPr/>
      <dgm:t>
        <a:bodyPr/>
        <a:lstStyle/>
        <a:p>
          <a:endParaRPr lang="zh-CN" altLang="en-US"/>
        </a:p>
      </dgm:t>
    </dgm:pt>
    <dgm:pt modelId="{2E1E8A5B-A880-41A9-B1AC-AD0C0CA95BB9}">
      <dgm:prSet/>
      <dgm:spPr/>
      <dgm:t>
        <a:bodyPr/>
        <a:lstStyle/>
        <a:p>
          <a:pPr rtl="0"/>
          <a:endParaRPr lang="en-US" dirty="0">
            <a:latin typeface="华文楷体" pitchFamily="2" charset="-122"/>
            <a:ea typeface="华文楷体" pitchFamily="2" charset="-122"/>
          </a:endParaRPr>
        </a:p>
      </dgm:t>
    </dgm:pt>
    <dgm:pt modelId="{E321593E-9750-4F23-9423-4735DAA38819}" type="parTrans" cxnId="{68F12EAC-AD1A-4822-8ACE-37CAA98B8BEB}">
      <dgm:prSet/>
      <dgm:spPr/>
      <dgm:t>
        <a:bodyPr/>
        <a:lstStyle/>
        <a:p>
          <a:endParaRPr lang="zh-CN" altLang="en-US"/>
        </a:p>
      </dgm:t>
    </dgm:pt>
    <dgm:pt modelId="{BB0F6CE1-F52B-4FEF-9744-19A62386C873}" type="sibTrans" cxnId="{68F12EAC-AD1A-4822-8ACE-37CAA98B8BEB}">
      <dgm:prSet/>
      <dgm:spPr/>
      <dgm:t>
        <a:bodyPr/>
        <a:lstStyle/>
        <a:p>
          <a:endParaRPr lang="zh-CN" altLang="en-US"/>
        </a:p>
      </dgm:t>
    </dgm:pt>
    <dgm:pt modelId="{B3B86777-DBDA-4F3E-89DF-4A88879E0277}">
      <dgm:prSet/>
      <dgm:spPr/>
      <dgm:t>
        <a:bodyPr/>
        <a:lstStyle/>
        <a:p>
          <a:pPr rtl="0"/>
          <a:endParaRPr lang="en-US" dirty="0">
            <a:latin typeface="华文楷体" pitchFamily="2" charset="-122"/>
            <a:ea typeface="华文楷体" pitchFamily="2" charset="-122"/>
          </a:endParaRPr>
        </a:p>
      </dgm:t>
    </dgm:pt>
    <dgm:pt modelId="{32697F7D-B4EF-427B-BFE0-0E4F4D60E5A1}" type="parTrans" cxnId="{7EE522CB-5203-4878-9685-0F7CBF640590}">
      <dgm:prSet/>
      <dgm:spPr/>
      <dgm:t>
        <a:bodyPr/>
        <a:lstStyle/>
        <a:p>
          <a:endParaRPr lang="zh-CN" altLang="en-US"/>
        </a:p>
      </dgm:t>
    </dgm:pt>
    <dgm:pt modelId="{6061B945-DCCD-4549-96AD-D8F6D3C31D8E}" type="sibTrans" cxnId="{7EE522CB-5203-4878-9685-0F7CBF640590}">
      <dgm:prSet/>
      <dgm:spPr/>
      <dgm:t>
        <a:bodyPr/>
        <a:lstStyle/>
        <a:p>
          <a:endParaRPr lang="zh-CN" altLang="en-US"/>
        </a:p>
      </dgm:t>
    </dgm:pt>
    <dgm:pt modelId="{2742988E-DF37-4F4E-B31C-06374C1EC13C}">
      <dgm:prSet/>
      <dgm:spPr/>
      <dgm:t>
        <a:bodyPr/>
        <a:lstStyle/>
        <a:p>
          <a:pPr rtl="0"/>
          <a:endParaRPr lang="zh-CN" dirty="0">
            <a:latin typeface="华文楷体" pitchFamily="2" charset="-122"/>
            <a:ea typeface="华文楷体" pitchFamily="2" charset="-122"/>
          </a:endParaRPr>
        </a:p>
      </dgm:t>
    </dgm:pt>
    <dgm:pt modelId="{FFC198F1-030C-4C01-B48A-346D384B79F5}" type="parTrans" cxnId="{38190258-7869-4629-9501-F302AD864CBC}">
      <dgm:prSet/>
      <dgm:spPr/>
      <dgm:t>
        <a:bodyPr/>
        <a:lstStyle/>
        <a:p>
          <a:endParaRPr lang="zh-CN" altLang="en-US"/>
        </a:p>
      </dgm:t>
    </dgm:pt>
    <dgm:pt modelId="{D3086E87-BB79-491F-B078-0EBC547D65E2}" type="sibTrans" cxnId="{38190258-7869-4629-9501-F302AD864CBC}">
      <dgm:prSet/>
      <dgm:spPr/>
      <dgm:t>
        <a:bodyPr/>
        <a:lstStyle/>
        <a:p>
          <a:endParaRPr lang="zh-CN" altLang="en-US"/>
        </a:p>
      </dgm:t>
    </dgm:pt>
    <dgm:pt modelId="{EC9D2EB8-417E-4AF6-B72C-DADB9519839B}">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介绍</a:t>
          </a:r>
          <a:endParaRPr lang="zh-CN" altLang="en-US" sz="4000" dirty="0">
            <a:latin typeface="华文楷体" pitchFamily="2" charset="-122"/>
            <a:ea typeface="华文楷体" pitchFamily="2" charset="-122"/>
          </a:endParaRPr>
        </a:p>
      </dgm:t>
    </dgm:pt>
    <dgm:pt modelId="{08129451-119F-4A5C-8AC1-7947703D1065}" type="parTrans" cxnId="{22965B45-A047-4EB1-9BF3-D42AAE9E8136}">
      <dgm:prSet/>
      <dgm:spPr/>
      <dgm:t>
        <a:bodyPr/>
        <a:lstStyle/>
        <a:p>
          <a:endParaRPr lang="zh-CN" altLang="en-US"/>
        </a:p>
      </dgm:t>
    </dgm:pt>
    <dgm:pt modelId="{323E9FB0-4FE7-4833-8D61-7C5326B92073}" type="sibTrans" cxnId="{22965B45-A047-4EB1-9BF3-D42AAE9E8136}">
      <dgm:prSet/>
      <dgm:spPr/>
      <dgm:t>
        <a:bodyPr/>
        <a:lstStyle/>
        <a:p>
          <a:endParaRPr lang="zh-CN" altLang="en-US"/>
        </a:p>
      </dgm:t>
    </dgm:pt>
    <dgm:pt modelId="{FC6804E9-DEB2-4B33-8924-066E43FCA0E5}">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在系统架构中的应用</a:t>
          </a:r>
          <a:endParaRPr lang="zh-CN" altLang="en-US" sz="4000" dirty="0">
            <a:latin typeface="华文楷体" pitchFamily="2" charset="-122"/>
            <a:ea typeface="华文楷体" pitchFamily="2" charset="-122"/>
          </a:endParaRPr>
        </a:p>
      </dgm:t>
    </dgm:pt>
    <dgm:pt modelId="{3BA1A08F-146B-45F0-917D-4B1615DD5D90}" type="parTrans" cxnId="{98CF4759-0D92-4F1C-A35E-27DE5EC0E7BB}">
      <dgm:prSet/>
      <dgm:spPr/>
      <dgm:t>
        <a:bodyPr/>
        <a:lstStyle/>
        <a:p>
          <a:endParaRPr lang="zh-CN" altLang="en-US"/>
        </a:p>
      </dgm:t>
    </dgm:pt>
    <dgm:pt modelId="{1B7E8E64-A509-41E3-8522-4660454346D8}" type="sibTrans" cxnId="{98CF4759-0D92-4F1C-A35E-27DE5EC0E7BB}">
      <dgm:prSet/>
      <dgm:spPr/>
      <dgm:t>
        <a:bodyPr/>
        <a:lstStyle/>
        <a:p>
          <a:endParaRPr lang="zh-CN" altLang="en-US"/>
        </a:p>
      </dgm:t>
    </dgm:pt>
    <dgm:pt modelId="{95F4FB09-37CD-4C2C-B82E-C5CB9924111E}">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产品介绍及对比</a:t>
          </a:r>
          <a:endParaRPr lang="zh-CN" altLang="en-US" sz="4000" dirty="0">
            <a:latin typeface="华文楷体" pitchFamily="2" charset="-122"/>
            <a:ea typeface="华文楷体" pitchFamily="2" charset="-122"/>
          </a:endParaRPr>
        </a:p>
      </dgm:t>
    </dgm:pt>
    <dgm:pt modelId="{1EB74106-011A-4636-8C60-12A389B5DE8C}" type="parTrans" cxnId="{F7BF599C-7A3A-4E74-BD00-53DE2B3DE5F8}">
      <dgm:prSet/>
      <dgm:spPr/>
      <dgm:t>
        <a:bodyPr/>
        <a:lstStyle/>
        <a:p>
          <a:endParaRPr lang="zh-CN" altLang="en-US"/>
        </a:p>
      </dgm:t>
    </dgm:pt>
    <dgm:pt modelId="{E6277486-68B3-400D-A551-1388EECF49D8}" type="sibTrans" cxnId="{F7BF599C-7A3A-4E74-BD00-53DE2B3DE5F8}">
      <dgm:prSet/>
      <dgm:spPr/>
      <dgm:t>
        <a:bodyPr/>
        <a:lstStyle/>
        <a:p>
          <a:endParaRPr lang="zh-CN" altLang="en-US"/>
        </a:p>
      </dgm:t>
    </dgm:pt>
    <dgm:pt modelId="{B3328292-63EE-49C5-A8D4-B1C362DF59E2}">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安装应用演示</a:t>
          </a:r>
          <a:endParaRPr lang="zh-CN" altLang="en-US" sz="4000" dirty="0">
            <a:latin typeface="华文楷体" pitchFamily="2" charset="-122"/>
            <a:ea typeface="华文楷体" pitchFamily="2" charset="-122"/>
          </a:endParaRPr>
        </a:p>
      </dgm:t>
    </dgm:pt>
    <dgm:pt modelId="{DC96EE72-8AF3-4A22-810D-024724016C25}" type="parTrans" cxnId="{81D8208B-B220-4B3C-91A6-7A7D23226FB9}">
      <dgm:prSet/>
      <dgm:spPr/>
      <dgm:t>
        <a:bodyPr/>
        <a:lstStyle/>
        <a:p>
          <a:endParaRPr lang="zh-CN" altLang="en-US"/>
        </a:p>
      </dgm:t>
    </dgm:pt>
    <dgm:pt modelId="{0ACDC31E-102D-4082-9C47-A543A5F7084B}" type="sibTrans" cxnId="{81D8208B-B220-4B3C-91A6-7A7D23226FB9}">
      <dgm:prSet/>
      <dgm:spPr/>
      <dgm:t>
        <a:bodyPr/>
        <a:lstStyle/>
        <a:p>
          <a:endParaRPr lang="zh-CN" altLang="en-US"/>
        </a:p>
      </dgm:t>
    </dgm:pt>
    <dgm:pt modelId="{EB1F1953-FF64-4C43-B82C-36F2A8EC37AC}" type="pres">
      <dgm:prSet presAssocID="{FDEF92F7-E903-41A5-93AC-ADB8A2F0BE49}" presName="linearFlow" presStyleCnt="0">
        <dgm:presLayoutVars>
          <dgm:dir/>
          <dgm:animLvl val="lvl"/>
          <dgm:resizeHandles val="exact"/>
        </dgm:presLayoutVars>
      </dgm:prSet>
      <dgm:spPr/>
      <dgm:t>
        <a:bodyPr/>
        <a:lstStyle/>
        <a:p>
          <a:endParaRPr lang="zh-CN" altLang="en-US"/>
        </a:p>
      </dgm:t>
    </dgm:pt>
    <dgm:pt modelId="{4ACFDCCC-6A92-47D0-9229-A05D0700B192}" type="pres">
      <dgm:prSet presAssocID="{F1AC6B96-8581-40AB-8950-A1B919DAB21A}" presName="composite" presStyleCnt="0"/>
      <dgm:spPr/>
    </dgm:pt>
    <dgm:pt modelId="{94B99CB0-D17A-4BD1-AD8F-026BACB1D507}" type="pres">
      <dgm:prSet presAssocID="{F1AC6B96-8581-40AB-8950-A1B919DAB21A}" presName="parentText" presStyleLbl="alignNode1" presStyleIdx="0" presStyleCnt="4">
        <dgm:presLayoutVars>
          <dgm:chMax val="1"/>
          <dgm:bulletEnabled val="1"/>
        </dgm:presLayoutVars>
      </dgm:prSet>
      <dgm:spPr/>
      <dgm:t>
        <a:bodyPr/>
        <a:lstStyle/>
        <a:p>
          <a:endParaRPr lang="zh-CN" altLang="en-US"/>
        </a:p>
      </dgm:t>
    </dgm:pt>
    <dgm:pt modelId="{284C9DCA-2DB7-474A-9FF8-E8BA0AFFEF4D}" type="pres">
      <dgm:prSet presAssocID="{F1AC6B96-8581-40AB-8950-A1B919DAB21A}" presName="descendantText" presStyleLbl="alignAcc1" presStyleIdx="0" presStyleCnt="4">
        <dgm:presLayoutVars>
          <dgm:bulletEnabled val="1"/>
        </dgm:presLayoutVars>
      </dgm:prSet>
      <dgm:spPr/>
      <dgm:t>
        <a:bodyPr/>
        <a:lstStyle/>
        <a:p>
          <a:endParaRPr lang="zh-CN" altLang="en-US"/>
        </a:p>
      </dgm:t>
    </dgm:pt>
    <dgm:pt modelId="{A1F8EF8C-2EE9-4068-86C9-027488703D6F}" type="pres">
      <dgm:prSet presAssocID="{A5371A07-37F1-409F-85D3-6C14356C6730}" presName="sp" presStyleCnt="0"/>
      <dgm:spPr/>
    </dgm:pt>
    <dgm:pt modelId="{7535BAEF-9A5E-4303-A166-C078FDA65808}" type="pres">
      <dgm:prSet presAssocID="{2E1E8A5B-A880-41A9-B1AC-AD0C0CA95BB9}" presName="composite" presStyleCnt="0"/>
      <dgm:spPr/>
    </dgm:pt>
    <dgm:pt modelId="{5D5EABE4-3106-42F2-BB56-2FD74D41FD20}" type="pres">
      <dgm:prSet presAssocID="{2E1E8A5B-A880-41A9-B1AC-AD0C0CA95BB9}" presName="parentText" presStyleLbl="alignNode1" presStyleIdx="1" presStyleCnt="4">
        <dgm:presLayoutVars>
          <dgm:chMax val="1"/>
          <dgm:bulletEnabled val="1"/>
        </dgm:presLayoutVars>
      </dgm:prSet>
      <dgm:spPr/>
      <dgm:t>
        <a:bodyPr/>
        <a:lstStyle/>
        <a:p>
          <a:endParaRPr lang="zh-CN" altLang="en-US"/>
        </a:p>
      </dgm:t>
    </dgm:pt>
    <dgm:pt modelId="{CF2A5C79-D05C-4EDC-8BD9-D7AF02AD1056}" type="pres">
      <dgm:prSet presAssocID="{2E1E8A5B-A880-41A9-B1AC-AD0C0CA95BB9}" presName="descendantText" presStyleLbl="alignAcc1" presStyleIdx="1" presStyleCnt="4">
        <dgm:presLayoutVars>
          <dgm:bulletEnabled val="1"/>
        </dgm:presLayoutVars>
      </dgm:prSet>
      <dgm:spPr/>
      <dgm:t>
        <a:bodyPr/>
        <a:lstStyle/>
        <a:p>
          <a:endParaRPr lang="zh-CN" altLang="en-US"/>
        </a:p>
      </dgm:t>
    </dgm:pt>
    <dgm:pt modelId="{086C648A-3F3F-4C1A-AC51-16D7331E3C19}" type="pres">
      <dgm:prSet presAssocID="{BB0F6CE1-F52B-4FEF-9744-19A62386C873}" presName="sp" presStyleCnt="0"/>
      <dgm:spPr/>
    </dgm:pt>
    <dgm:pt modelId="{00152CF7-6870-47C8-8E37-904BAEF6009C}" type="pres">
      <dgm:prSet presAssocID="{B3B86777-DBDA-4F3E-89DF-4A88879E0277}" presName="composite" presStyleCnt="0"/>
      <dgm:spPr/>
    </dgm:pt>
    <dgm:pt modelId="{62F4CDF4-BA20-49D2-ACB8-78A806136C02}" type="pres">
      <dgm:prSet presAssocID="{B3B86777-DBDA-4F3E-89DF-4A88879E0277}" presName="parentText" presStyleLbl="alignNode1" presStyleIdx="2" presStyleCnt="4">
        <dgm:presLayoutVars>
          <dgm:chMax val="1"/>
          <dgm:bulletEnabled val="1"/>
        </dgm:presLayoutVars>
      </dgm:prSet>
      <dgm:spPr/>
      <dgm:t>
        <a:bodyPr/>
        <a:lstStyle/>
        <a:p>
          <a:endParaRPr lang="zh-CN" altLang="en-US"/>
        </a:p>
      </dgm:t>
    </dgm:pt>
    <dgm:pt modelId="{91542041-DE1B-4F58-BD53-1E47E25733D4}" type="pres">
      <dgm:prSet presAssocID="{B3B86777-DBDA-4F3E-89DF-4A88879E0277}" presName="descendantText" presStyleLbl="alignAcc1" presStyleIdx="2" presStyleCnt="4">
        <dgm:presLayoutVars>
          <dgm:bulletEnabled val="1"/>
        </dgm:presLayoutVars>
      </dgm:prSet>
      <dgm:spPr/>
      <dgm:t>
        <a:bodyPr/>
        <a:lstStyle/>
        <a:p>
          <a:endParaRPr lang="zh-CN" altLang="en-US"/>
        </a:p>
      </dgm:t>
    </dgm:pt>
    <dgm:pt modelId="{430B7CB0-6A48-4255-8266-BB3CBBEC66EC}" type="pres">
      <dgm:prSet presAssocID="{6061B945-DCCD-4549-96AD-D8F6D3C31D8E}" presName="sp" presStyleCnt="0"/>
      <dgm:spPr/>
    </dgm:pt>
    <dgm:pt modelId="{69DCA12A-EB5D-49C7-87A0-5CDE2557CAD3}" type="pres">
      <dgm:prSet presAssocID="{2742988E-DF37-4F4E-B31C-06374C1EC13C}" presName="composite" presStyleCnt="0"/>
      <dgm:spPr/>
    </dgm:pt>
    <dgm:pt modelId="{35534E41-CAD4-49CC-9770-0A77DC3B32A2}" type="pres">
      <dgm:prSet presAssocID="{2742988E-DF37-4F4E-B31C-06374C1EC13C}" presName="parentText" presStyleLbl="alignNode1" presStyleIdx="3" presStyleCnt="4">
        <dgm:presLayoutVars>
          <dgm:chMax val="1"/>
          <dgm:bulletEnabled val="1"/>
        </dgm:presLayoutVars>
      </dgm:prSet>
      <dgm:spPr/>
      <dgm:t>
        <a:bodyPr/>
        <a:lstStyle/>
        <a:p>
          <a:endParaRPr lang="zh-CN" altLang="en-US"/>
        </a:p>
      </dgm:t>
    </dgm:pt>
    <dgm:pt modelId="{7198BE74-33D8-4A62-AF3A-AF131CECB24C}" type="pres">
      <dgm:prSet presAssocID="{2742988E-DF37-4F4E-B31C-06374C1EC13C}" presName="descendantText" presStyleLbl="alignAcc1" presStyleIdx="3" presStyleCnt="4" custLinFactNeighborX="156" custLinFactNeighborY="1098">
        <dgm:presLayoutVars>
          <dgm:bulletEnabled val="1"/>
        </dgm:presLayoutVars>
      </dgm:prSet>
      <dgm:spPr/>
      <dgm:t>
        <a:bodyPr/>
        <a:lstStyle/>
        <a:p>
          <a:endParaRPr lang="zh-CN" altLang="en-US"/>
        </a:p>
      </dgm:t>
    </dgm:pt>
  </dgm:ptLst>
  <dgm:cxnLst>
    <dgm:cxn modelId="{5C547612-02F4-4156-8A44-6400AE823BED}" type="presOf" srcId="{FC6804E9-DEB2-4B33-8924-066E43FCA0E5}" destId="{CF2A5C79-D05C-4EDC-8BD9-D7AF02AD1056}" srcOrd="0" destOrd="0" presId="urn:microsoft.com/office/officeart/2005/8/layout/chevron2"/>
    <dgm:cxn modelId="{22965B45-A047-4EB1-9BF3-D42AAE9E8136}" srcId="{F1AC6B96-8581-40AB-8950-A1B919DAB21A}" destId="{EC9D2EB8-417E-4AF6-B72C-DADB9519839B}" srcOrd="0" destOrd="0" parTransId="{08129451-119F-4A5C-8AC1-7947703D1065}" sibTransId="{323E9FB0-4FE7-4833-8D61-7C5326B92073}"/>
    <dgm:cxn modelId="{81D8208B-B220-4B3C-91A6-7A7D23226FB9}" srcId="{2742988E-DF37-4F4E-B31C-06374C1EC13C}" destId="{B3328292-63EE-49C5-A8D4-B1C362DF59E2}" srcOrd="0" destOrd="0" parTransId="{DC96EE72-8AF3-4A22-810D-024724016C25}" sibTransId="{0ACDC31E-102D-4082-9C47-A543A5F7084B}"/>
    <dgm:cxn modelId="{AC33B7AF-D0E7-462D-B44E-865E80D5BCC1}" type="presOf" srcId="{95F4FB09-37CD-4C2C-B82E-C5CB9924111E}" destId="{91542041-DE1B-4F58-BD53-1E47E25733D4}" srcOrd="0" destOrd="0" presId="urn:microsoft.com/office/officeart/2005/8/layout/chevron2"/>
    <dgm:cxn modelId="{38190258-7869-4629-9501-F302AD864CBC}" srcId="{FDEF92F7-E903-41A5-93AC-ADB8A2F0BE49}" destId="{2742988E-DF37-4F4E-B31C-06374C1EC13C}" srcOrd="3" destOrd="0" parTransId="{FFC198F1-030C-4C01-B48A-346D384B79F5}" sibTransId="{D3086E87-BB79-491F-B078-0EBC547D65E2}"/>
    <dgm:cxn modelId="{7E366035-B5D5-4396-8D13-5D9908F54AF2}" type="presOf" srcId="{FDEF92F7-E903-41A5-93AC-ADB8A2F0BE49}" destId="{EB1F1953-FF64-4C43-B82C-36F2A8EC37AC}" srcOrd="0" destOrd="0" presId="urn:microsoft.com/office/officeart/2005/8/layout/chevron2"/>
    <dgm:cxn modelId="{98CF4759-0D92-4F1C-A35E-27DE5EC0E7BB}" srcId="{2E1E8A5B-A880-41A9-B1AC-AD0C0CA95BB9}" destId="{FC6804E9-DEB2-4B33-8924-066E43FCA0E5}" srcOrd="0" destOrd="0" parTransId="{3BA1A08F-146B-45F0-917D-4B1615DD5D90}" sibTransId="{1B7E8E64-A509-41E3-8522-4660454346D8}"/>
    <dgm:cxn modelId="{535205D1-C01E-45EA-9D70-5A5F88FBACB0}" type="presOf" srcId="{B3328292-63EE-49C5-A8D4-B1C362DF59E2}" destId="{7198BE74-33D8-4A62-AF3A-AF131CECB24C}" srcOrd="0" destOrd="0" presId="urn:microsoft.com/office/officeart/2005/8/layout/chevron2"/>
    <dgm:cxn modelId="{8107164F-BB77-4368-97EA-7BEF29DD9DB1}" type="presOf" srcId="{F1AC6B96-8581-40AB-8950-A1B919DAB21A}" destId="{94B99CB0-D17A-4BD1-AD8F-026BACB1D507}" srcOrd="0" destOrd="0" presId="urn:microsoft.com/office/officeart/2005/8/layout/chevron2"/>
    <dgm:cxn modelId="{5517CD8E-612A-4327-952E-01A027D0A0D9}" type="presOf" srcId="{EC9D2EB8-417E-4AF6-B72C-DADB9519839B}" destId="{284C9DCA-2DB7-474A-9FF8-E8BA0AFFEF4D}" srcOrd="0" destOrd="0" presId="urn:microsoft.com/office/officeart/2005/8/layout/chevron2"/>
    <dgm:cxn modelId="{F7BF599C-7A3A-4E74-BD00-53DE2B3DE5F8}" srcId="{B3B86777-DBDA-4F3E-89DF-4A88879E0277}" destId="{95F4FB09-37CD-4C2C-B82E-C5CB9924111E}" srcOrd="0" destOrd="0" parTransId="{1EB74106-011A-4636-8C60-12A389B5DE8C}" sibTransId="{E6277486-68B3-400D-A551-1388EECF49D8}"/>
    <dgm:cxn modelId="{9A605ABB-40E7-4E01-97CA-523F5A53AC8E}" type="presOf" srcId="{B3B86777-DBDA-4F3E-89DF-4A88879E0277}" destId="{62F4CDF4-BA20-49D2-ACB8-78A806136C02}" srcOrd="0" destOrd="0" presId="urn:microsoft.com/office/officeart/2005/8/layout/chevron2"/>
    <dgm:cxn modelId="{68F12EAC-AD1A-4822-8ACE-37CAA98B8BEB}" srcId="{FDEF92F7-E903-41A5-93AC-ADB8A2F0BE49}" destId="{2E1E8A5B-A880-41A9-B1AC-AD0C0CA95BB9}" srcOrd="1" destOrd="0" parTransId="{E321593E-9750-4F23-9423-4735DAA38819}" sibTransId="{BB0F6CE1-F52B-4FEF-9744-19A62386C873}"/>
    <dgm:cxn modelId="{2115592B-DCA5-4EF5-93CC-BDCF81FC07D1}" type="presOf" srcId="{2E1E8A5B-A880-41A9-B1AC-AD0C0CA95BB9}" destId="{5D5EABE4-3106-42F2-BB56-2FD74D41FD20}" srcOrd="0" destOrd="0" presId="urn:microsoft.com/office/officeart/2005/8/layout/chevron2"/>
    <dgm:cxn modelId="{91099B40-18AF-40CE-9431-85F2CB097FD5}" type="presOf" srcId="{2742988E-DF37-4F4E-B31C-06374C1EC13C}" destId="{35534E41-CAD4-49CC-9770-0A77DC3B32A2}" srcOrd="0" destOrd="0" presId="urn:microsoft.com/office/officeart/2005/8/layout/chevron2"/>
    <dgm:cxn modelId="{BCC169D7-D4E3-45F9-A1E1-8C12BE712998}" srcId="{FDEF92F7-E903-41A5-93AC-ADB8A2F0BE49}" destId="{F1AC6B96-8581-40AB-8950-A1B919DAB21A}" srcOrd="0" destOrd="0" parTransId="{D796ADEB-03E8-42EA-A504-79C83BBB3902}" sibTransId="{A5371A07-37F1-409F-85D3-6C14356C6730}"/>
    <dgm:cxn modelId="{7EE522CB-5203-4878-9685-0F7CBF640590}" srcId="{FDEF92F7-E903-41A5-93AC-ADB8A2F0BE49}" destId="{B3B86777-DBDA-4F3E-89DF-4A88879E0277}" srcOrd="2" destOrd="0" parTransId="{32697F7D-B4EF-427B-BFE0-0E4F4D60E5A1}" sibTransId="{6061B945-DCCD-4549-96AD-D8F6D3C31D8E}"/>
    <dgm:cxn modelId="{52A58F04-2E52-409D-9EC9-42582D403C12}" type="presParOf" srcId="{EB1F1953-FF64-4C43-B82C-36F2A8EC37AC}" destId="{4ACFDCCC-6A92-47D0-9229-A05D0700B192}" srcOrd="0" destOrd="0" presId="urn:microsoft.com/office/officeart/2005/8/layout/chevron2"/>
    <dgm:cxn modelId="{6D3362FE-3C9C-4298-9135-BC361992F8B9}" type="presParOf" srcId="{4ACFDCCC-6A92-47D0-9229-A05D0700B192}" destId="{94B99CB0-D17A-4BD1-AD8F-026BACB1D507}" srcOrd="0" destOrd="0" presId="urn:microsoft.com/office/officeart/2005/8/layout/chevron2"/>
    <dgm:cxn modelId="{EBDED06C-4AB8-4B80-9D6B-63F88FB97238}" type="presParOf" srcId="{4ACFDCCC-6A92-47D0-9229-A05D0700B192}" destId="{284C9DCA-2DB7-474A-9FF8-E8BA0AFFEF4D}" srcOrd="1" destOrd="0" presId="urn:microsoft.com/office/officeart/2005/8/layout/chevron2"/>
    <dgm:cxn modelId="{8816EB17-AE39-406C-8E77-A3D4DD1C5182}" type="presParOf" srcId="{EB1F1953-FF64-4C43-B82C-36F2A8EC37AC}" destId="{A1F8EF8C-2EE9-4068-86C9-027488703D6F}" srcOrd="1" destOrd="0" presId="urn:microsoft.com/office/officeart/2005/8/layout/chevron2"/>
    <dgm:cxn modelId="{CB5B95EE-2518-4F0A-80DA-FB1180FD28B6}" type="presParOf" srcId="{EB1F1953-FF64-4C43-B82C-36F2A8EC37AC}" destId="{7535BAEF-9A5E-4303-A166-C078FDA65808}" srcOrd="2" destOrd="0" presId="urn:microsoft.com/office/officeart/2005/8/layout/chevron2"/>
    <dgm:cxn modelId="{DC2C4275-D9C8-40A5-A5EB-930F647C3A64}" type="presParOf" srcId="{7535BAEF-9A5E-4303-A166-C078FDA65808}" destId="{5D5EABE4-3106-42F2-BB56-2FD74D41FD20}" srcOrd="0" destOrd="0" presId="urn:microsoft.com/office/officeart/2005/8/layout/chevron2"/>
    <dgm:cxn modelId="{340CE12E-D03D-4679-8010-576234A04EE4}" type="presParOf" srcId="{7535BAEF-9A5E-4303-A166-C078FDA65808}" destId="{CF2A5C79-D05C-4EDC-8BD9-D7AF02AD1056}" srcOrd="1" destOrd="0" presId="urn:microsoft.com/office/officeart/2005/8/layout/chevron2"/>
    <dgm:cxn modelId="{5014CBFA-A3E6-4D6B-89E5-F17DAE3A7EE1}" type="presParOf" srcId="{EB1F1953-FF64-4C43-B82C-36F2A8EC37AC}" destId="{086C648A-3F3F-4C1A-AC51-16D7331E3C19}" srcOrd="3" destOrd="0" presId="urn:microsoft.com/office/officeart/2005/8/layout/chevron2"/>
    <dgm:cxn modelId="{0E6BFDAF-3EAF-4FEA-A4C4-68EC21379D9D}" type="presParOf" srcId="{EB1F1953-FF64-4C43-B82C-36F2A8EC37AC}" destId="{00152CF7-6870-47C8-8E37-904BAEF6009C}" srcOrd="4" destOrd="0" presId="urn:microsoft.com/office/officeart/2005/8/layout/chevron2"/>
    <dgm:cxn modelId="{9D5F586F-FC73-4CFB-98AD-BD5937C3161F}" type="presParOf" srcId="{00152CF7-6870-47C8-8E37-904BAEF6009C}" destId="{62F4CDF4-BA20-49D2-ACB8-78A806136C02}" srcOrd="0" destOrd="0" presId="urn:microsoft.com/office/officeart/2005/8/layout/chevron2"/>
    <dgm:cxn modelId="{0E5EEEE9-8134-419A-AFEC-532FF6600654}" type="presParOf" srcId="{00152CF7-6870-47C8-8E37-904BAEF6009C}" destId="{91542041-DE1B-4F58-BD53-1E47E25733D4}" srcOrd="1" destOrd="0" presId="urn:microsoft.com/office/officeart/2005/8/layout/chevron2"/>
    <dgm:cxn modelId="{C89D1AFD-ACC5-4C4B-A43D-1C407A1DC050}" type="presParOf" srcId="{EB1F1953-FF64-4C43-B82C-36F2A8EC37AC}" destId="{430B7CB0-6A48-4255-8266-BB3CBBEC66EC}" srcOrd="5" destOrd="0" presId="urn:microsoft.com/office/officeart/2005/8/layout/chevron2"/>
    <dgm:cxn modelId="{137B79C4-B354-4AB0-8200-EFCA609E3798}" type="presParOf" srcId="{EB1F1953-FF64-4C43-B82C-36F2A8EC37AC}" destId="{69DCA12A-EB5D-49C7-87A0-5CDE2557CAD3}" srcOrd="6" destOrd="0" presId="urn:microsoft.com/office/officeart/2005/8/layout/chevron2"/>
    <dgm:cxn modelId="{CA703E6C-41D6-4AE7-A5B3-1F6564AB0619}" type="presParOf" srcId="{69DCA12A-EB5D-49C7-87A0-5CDE2557CAD3}" destId="{35534E41-CAD4-49CC-9770-0A77DC3B32A2}" srcOrd="0" destOrd="0" presId="urn:microsoft.com/office/officeart/2005/8/layout/chevron2"/>
    <dgm:cxn modelId="{6B266FB4-1F69-4153-A673-1F686EDE262A}" type="presParOf" srcId="{69DCA12A-EB5D-49C7-87A0-5CDE2557CAD3}" destId="{7198BE74-33D8-4A62-AF3A-AF131CECB24C}"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dgm:style>
          <a:lnRef idx="3">
            <a:schemeClr val="lt1"/>
          </a:lnRef>
          <a:fillRef idx="1">
            <a:schemeClr val="accent2"/>
          </a:fillRef>
          <a:effectRef idx="1">
            <a:schemeClr val="accent2"/>
          </a:effectRef>
          <a:fontRef idx="minor">
            <a:schemeClr val="lt1"/>
          </a:fontRef>
        </dgm:style>
      </dgm:prSet>
      <dgm:spPr/>
      <dgm:t>
        <a:bodyPr/>
        <a:lstStyle/>
        <a:p>
          <a:pPr rtl="0"/>
          <a:r>
            <a:rPr lang="en-US" altLang="zh-CN" dirty="0" err="1" smtClean="0">
              <a:latin typeface="+mj-ea"/>
              <a:ea typeface="+mj-ea"/>
            </a:rPr>
            <a:t>NoSQL</a:t>
          </a:r>
          <a:r>
            <a:rPr lang="zh-CN" altLang="en-US" dirty="0" smtClean="0">
              <a:latin typeface="+mj-ea"/>
              <a:ea typeface="+mj-ea"/>
            </a:rPr>
            <a:t>基本概念</a:t>
          </a:r>
          <a:endParaRPr lang="en-US" dirty="0">
            <a:latin typeface="+mj-ea"/>
            <a:ea typeface="+mj-ea"/>
          </a:endParaRPr>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latin typeface="+mj-ea"/>
              <a:ea typeface="+mj-ea"/>
            </a:rPr>
            <a:t>NoSQL</a:t>
          </a:r>
          <a:r>
            <a:rPr lang="zh-CN" altLang="en-US" dirty="0" smtClean="0">
              <a:latin typeface="+mj-ea"/>
              <a:ea typeface="+mj-ea"/>
            </a:rPr>
            <a:t>数据库分类</a:t>
          </a:r>
          <a:endParaRPr lang="en-US" dirty="0">
            <a:latin typeface="+mj-ea"/>
            <a:ea typeface="+mj-ea"/>
          </a:endParaRPr>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t>
        <a:bodyPr/>
        <a:lstStyle/>
        <a:p>
          <a:endParaRPr lang="zh-CN" altLang="en-US"/>
        </a:p>
      </dgm:t>
    </dgm:pt>
    <dgm:pt modelId="{A66E1BAB-8E09-4BA2-9B2E-6B5E4832EF63}" type="pres">
      <dgm:prSet presAssocID="{8EEF222C-8DD0-4E19-B897-4EABBA282DD7}" presName="imgShp" presStyleLbl="fgImgPlace1" presStyleIdx="0" presStyleCnt="2"/>
      <dgm:spPr/>
      <dgm:t>
        <a:bodyPr/>
        <a:lstStyle/>
        <a:p>
          <a:endParaRPr lang="zh-CN" altLang="en-US"/>
        </a:p>
      </dgm:t>
    </dgm:pt>
    <dgm:pt modelId="{5B0EDBF6-384C-437E-8E6C-005C9E98ABFD}" type="pres">
      <dgm:prSet presAssocID="{8EEF222C-8DD0-4E19-B897-4EABBA282DD7}" presName="txShp" presStyleLbl="node1" presStyleIdx="0" presStyleCnt="2"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t>
        <a:bodyPr/>
        <a:lstStyle/>
        <a:p>
          <a:endParaRPr lang="zh-CN" altLang="en-US"/>
        </a:p>
      </dgm:t>
    </dgm:pt>
    <dgm:pt modelId="{66A36915-DEA3-402E-A241-46D1FF1C766B}" type="pres">
      <dgm:prSet presAssocID="{CFE8AB63-25E5-42B7-B8A5-4E0C40BB7C6B}" presName="composite" presStyleCnt="0"/>
      <dgm:spPr/>
      <dgm:t>
        <a:bodyPr/>
        <a:lstStyle/>
        <a:p>
          <a:endParaRPr lang="zh-CN" altLang="en-US"/>
        </a:p>
      </dgm:t>
    </dgm:pt>
    <dgm:pt modelId="{14E69E69-0833-43A2-8F60-4EB1503266A0}" type="pres">
      <dgm:prSet presAssocID="{CFE8AB63-25E5-42B7-B8A5-4E0C40BB7C6B}" presName="imgShp" presStyleLbl="fgImgPlace1" presStyleIdx="1" presStyleCnt="2"/>
      <dgm:spPr/>
      <dgm:t>
        <a:bodyPr/>
        <a:lstStyle/>
        <a:p>
          <a:endParaRPr lang="zh-CN" altLang="en-US"/>
        </a:p>
      </dgm:t>
    </dgm:pt>
    <dgm:pt modelId="{EB633682-AEA1-4E49-8037-CED20802F30B}" type="pres">
      <dgm:prSet presAssocID="{CFE8AB63-25E5-42B7-B8A5-4E0C40BB7C6B}" presName="txShp" presStyleLbl="node1" presStyleIdx="1" presStyleCnt="2" custScaleY="44475" custLinFactNeighborX="-879">
        <dgm:presLayoutVars>
          <dgm:bulletEnabled val="1"/>
        </dgm:presLayoutVars>
      </dgm:prSet>
      <dgm:spPr/>
      <dgm:t>
        <a:bodyPr/>
        <a:lstStyle/>
        <a:p>
          <a:endParaRPr lang="zh-CN" altLang="en-US"/>
        </a:p>
      </dgm:t>
    </dgm:pt>
  </dgm:ptLst>
  <dgm:cxnLst>
    <dgm:cxn modelId="{F9307B74-3A5B-4D97-8243-63092D79295F}" type="presOf" srcId="{8EEF222C-8DD0-4E19-B897-4EABBA282DD7}" destId="{5B0EDBF6-384C-437E-8E6C-005C9E98ABFD}"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DCC201E5-8AF2-4754-83CE-1BAB91A3575A}" type="presOf" srcId="{CFE8AB63-25E5-42B7-B8A5-4E0C40BB7C6B}" destId="{EB633682-AEA1-4E49-8037-CED20802F30B}" srcOrd="0" destOrd="0" presId="urn:microsoft.com/office/officeart/2005/8/layout/vList3#2"/>
    <dgm:cxn modelId="{C26A4BD7-5371-4DC8-9256-1FB3B319859C}" type="presOf" srcId="{C2629116-EAAA-4F68-8884-02A84294B25C}" destId="{6BBF2565-7B5A-4672-ACA5-C2088A30D255}" srcOrd="0" destOrd="0" presId="urn:microsoft.com/office/officeart/2005/8/layout/vList3#2"/>
    <dgm:cxn modelId="{C5BAAC15-F72F-4EF6-BD92-704CEF93EB53}" srcId="{C2629116-EAAA-4F68-8884-02A84294B25C}" destId="{CFE8AB63-25E5-42B7-B8A5-4E0C40BB7C6B}" srcOrd="1" destOrd="0" parTransId="{2096D1A3-F892-447D-B9F7-7D4BCC30F28E}" sibTransId="{421103AC-37C2-4F16-98D7-CC30C5D81EFE}"/>
    <dgm:cxn modelId="{0ECC18C6-8971-4A5E-86F4-E2677F5CA566}" type="presParOf" srcId="{6BBF2565-7B5A-4672-ACA5-C2088A30D255}" destId="{F783837E-F22D-4395-ABC5-6F85B01090E9}" srcOrd="0" destOrd="0" presId="urn:microsoft.com/office/officeart/2005/8/layout/vList3#2"/>
    <dgm:cxn modelId="{4A1000B9-EA7A-467F-B644-E8D592D4DF51}" type="presParOf" srcId="{F783837E-F22D-4395-ABC5-6F85B01090E9}" destId="{A66E1BAB-8E09-4BA2-9B2E-6B5E4832EF63}" srcOrd="0" destOrd="0" presId="urn:microsoft.com/office/officeart/2005/8/layout/vList3#2"/>
    <dgm:cxn modelId="{93BBB2D7-DDFF-49AB-BE83-C08CF7E9017C}" type="presParOf" srcId="{F783837E-F22D-4395-ABC5-6F85B01090E9}" destId="{5B0EDBF6-384C-437E-8E6C-005C9E98ABFD}" srcOrd="1" destOrd="0" presId="urn:microsoft.com/office/officeart/2005/8/layout/vList3#2"/>
    <dgm:cxn modelId="{DAEEC899-A89B-4CB0-A15E-745D61D3AA5C}" type="presParOf" srcId="{6BBF2565-7B5A-4672-ACA5-C2088A30D255}" destId="{48C55C40-B31D-4BCC-BCFA-484615611C01}" srcOrd="1" destOrd="0" presId="urn:microsoft.com/office/officeart/2005/8/layout/vList3#2"/>
    <dgm:cxn modelId="{941135B1-3FCA-4A44-B6D7-182DA11A3FA4}" type="presParOf" srcId="{6BBF2565-7B5A-4672-ACA5-C2088A30D255}" destId="{66A36915-DEA3-402E-A241-46D1FF1C766B}" srcOrd="2" destOrd="0" presId="urn:microsoft.com/office/officeart/2005/8/layout/vList3#2"/>
    <dgm:cxn modelId="{ED3048F9-42E8-4323-BD05-91119B10EE24}" type="presParOf" srcId="{66A36915-DEA3-402E-A241-46D1FF1C766B}" destId="{14E69E69-0833-43A2-8F60-4EB1503266A0}" srcOrd="0" destOrd="0" presId="urn:microsoft.com/office/officeart/2005/8/layout/vList3#2"/>
    <dgm:cxn modelId="{0D9CD535-A140-4DE9-A655-E203FCE85B12}"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dgm:style>
          <a:lnRef idx="3">
            <a:schemeClr val="lt1"/>
          </a:lnRef>
          <a:fillRef idx="1">
            <a:schemeClr val="accent1"/>
          </a:fillRef>
          <a:effectRef idx="1">
            <a:schemeClr val="accent1"/>
          </a:effectRef>
          <a:fontRef idx="minor">
            <a:schemeClr val="lt1"/>
          </a:fontRef>
        </dgm:style>
      </dgm:prSet>
      <dgm:spPr/>
      <dgm:t>
        <a:bodyPr/>
        <a:lstStyle/>
        <a:p>
          <a:pPr rtl="0"/>
          <a:r>
            <a:rPr lang="en-US" altLang="zh-CN" dirty="0" err="1" smtClean="0">
              <a:latin typeface="+mj-ea"/>
              <a:ea typeface="+mj-ea"/>
            </a:rPr>
            <a:t>NoSQL</a:t>
          </a:r>
          <a:r>
            <a:rPr lang="zh-CN" altLang="en-US" dirty="0" smtClean="0">
              <a:latin typeface="+mj-ea"/>
              <a:ea typeface="+mj-ea"/>
            </a:rPr>
            <a:t>基本概念</a:t>
          </a:r>
          <a:endParaRPr lang="en-US" dirty="0">
            <a:latin typeface="+mj-ea"/>
            <a:ea typeface="+mj-ea"/>
          </a:endParaRPr>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dgm:style>
          <a:lnRef idx="3">
            <a:schemeClr val="lt1"/>
          </a:lnRef>
          <a:fillRef idx="1">
            <a:schemeClr val="accent2"/>
          </a:fillRef>
          <a:effectRef idx="1">
            <a:schemeClr val="accent2"/>
          </a:effectRef>
          <a:fontRef idx="minor">
            <a:schemeClr val="lt1"/>
          </a:fontRef>
        </dgm:style>
      </dgm:prSet>
      <dgm:spPr/>
      <dgm:t>
        <a:bodyPr/>
        <a:lstStyle/>
        <a:p>
          <a:pPr rtl="0"/>
          <a:r>
            <a:rPr lang="en-US" altLang="zh-CN" dirty="0" err="1" smtClean="0">
              <a:latin typeface="+mj-ea"/>
              <a:ea typeface="+mj-ea"/>
            </a:rPr>
            <a:t>NoSQL</a:t>
          </a:r>
          <a:r>
            <a:rPr lang="zh-CN" altLang="en-US" dirty="0" smtClean="0">
              <a:latin typeface="+mj-ea"/>
              <a:ea typeface="+mj-ea"/>
            </a:rPr>
            <a:t>数据库分类</a:t>
          </a:r>
          <a:endParaRPr lang="en-US" dirty="0">
            <a:latin typeface="+mj-ea"/>
            <a:ea typeface="+mj-ea"/>
          </a:endParaRPr>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t>
        <a:bodyPr/>
        <a:lstStyle/>
        <a:p>
          <a:endParaRPr lang="zh-CN" altLang="en-US"/>
        </a:p>
      </dgm:t>
    </dgm:pt>
    <dgm:pt modelId="{A66E1BAB-8E09-4BA2-9B2E-6B5E4832EF63}" type="pres">
      <dgm:prSet presAssocID="{8EEF222C-8DD0-4E19-B897-4EABBA282DD7}" presName="imgShp" presStyleLbl="fgImgPlace1" presStyleIdx="0" presStyleCnt="2"/>
      <dgm:spPr/>
      <dgm:t>
        <a:bodyPr/>
        <a:lstStyle/>
        <a:p>
          <a:endParaRPr lang="zh-CN" altLang="en-US"/>
        </a:p>
      </dgm:t>
    </dgm:pt>
    <dgm:pt modelId="{5B0EDBF6-384C-437E-8E6C-005C9E98ABFD}" type="pres">
      <dgm:prSet presAssocID="{8EEF222C-8DD0-4E19-B897-4EABBA282DD7}" presName="txShp" presStyleLbl="node1" presStyleIdx="0" presStyleCnt="2"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t>
        <a:bodyPr/>
        <a:lstStyle/>
        <a:p>
          <a:endParaRPr lang="zh-CN" altLang="en-US"/>
        </a:p>
      </dgm:t>
    </dgm:pt>
    <dgm:pt modelId="{66A36915-DEA3-402E-A241-46D1FF1C766B}" type="pres">
      <dgm:prSet presAssocID="{CFE8AB63-25E5-42B7-B8A5-4E0C40BB7C6B}" presName="composite" presStyleCnt="0"/>
      <dgm:spPr/>
      <dgm:t>
        <a:bodyPr/>
        <a:lstStyle/>
        <a:p>
          <a:endParaRPr lang="zh-CN" altLang="en-US"/>
        </a:p>
      </dgm:t>
    </dgm:pt>
    <dgm:pt modelId="{14E69E69-0833-43A2-8F60-4EB1503266A0}" type="pres">
      <dgm:prSet presAssocID="{CFE8AB63-25E5-42B7-B8A5-4E0C40BB7C6B}" presName="imgShp" presStyleLbl="fgImgPlace1" presStyleIdx="1" presStyleCnt="2"/>
      <dgm:spPr/>
      <dgm:t>
        <a:bodyPr/>
        <a:lstStyle/>
        <a:p>
          <a:endParaRPr lang="zh-CN" altLang="en-US"/>
        </a:p>
      </dgm:t>
    </dgm:pt>
    <dgm:pt modelId="{EB633682-AEA1-4E49-8037-CED20802F30B}" type="pres">
      <dgm:prSet presAssocID="{CFE8AB63-25E5-42B7-B8A5-4E0C40BB7C6B}" presName="txShp" presStyleLbl="node1" presStyleIdx="1" presStyleCnt="2" custScaleY="44475" custLinFactNeighborX="-879">
        <dgm:presLayoutVars>
          <dgm:bulletEnabled val="1"/>
        </dgm:presLayoutVars>
      </dgm:prSet>
      <dgm:spPr/>
      <dgm:t>
        <a:bodyPr/>
        <a:lstStyle/>
        <a:p>
          <a:endParaRPr lang="zh-CN" altLang="en-US"/>
        </a:p>
      </dgm:t>
    </dgm:pt>
  </dgm:ptLst>
  <dgm:cxnLst>
    <dgm:cxn modelId="{04DD1042-EB95-48C3-A1A9-D0DBC0F3C65F}" type="presOf" srcId="{8EEF222C-8DD0-4E19-B897-4EABBA282DD7}" destId="{5B0EDBF6-384C-437E-8E6C-005C9E98ABFD}"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C5BAAC15-F72F-4EF6-BD92-704CEF93EB53}" srcId="{C2629116-EAAA-4F68-8884-02A84294B25C}" destId="{CFE8AB63-25E5-42B7-B8A5-4E0C40BB7C6B}" srcOrd="1" destOrd="0" parTransId="{2096D1A3-F892-447D-B9F7-7D4BCC30F28E}" sibTransId="{421103AC-37C2-4F16-98D7-CC30C5D81EFE}"/>
    <dgm:cxn modelId="{5E800046-08FA-4900-B0B5-A796673DEE9E}" type="presOf" srcId="{C2629116-EAAA-4F68-8884-02A84294B25C}" destId="{6BBF2565-7B5A-4672-ACA5-C2088A30D255}" srcOrd="0" destOrd="0" presId="urn:microsoft.com/office/officeart/2005/8/layout/vList3#2"/>
    <dgm:cxn modelId="{5EDEDBCD-CB53-4C0B-8838-88F65E36D7A0}" type="presOf" srcId="{CFE8AB63-25E5-42B7-B8A5-4E0C40BB7C6B}" destId="{EB633682-AEA1-4E49-8037-CED20802F30B}" srcOrd="0" destOrd="0" presId="urn:microsoft.com/office/officeart/2005/8/layout/vList3#2"/>
    <dgm:cxn modelId="{187AA3D5-9F06-4C4D-ACA4-05078CC1235A}" type="presParOf" srcId="{6BBF2565-7B5A-4672-ACA5-C2088A30D255}" destId="{F783837E-F22D-4395-ABC5-6F85B01090E9}" srcOrd="0" destOrd="0" presId="urn:microsoft.com/office/officeart/2005/8/layout/vList3#2"/>
    <dgm:cxn modelId="{A9A9751A-5047-429C-A975-1FDBE5C48590}" type="presParOf" srcId="{F783837E-F22D-4395-ABC5-6F85B01090E9}" destId="{A66E1BAB-8E09-4BA2-9B2E-6B5E4832EF63}" srcOrd="0" destOrd="0" presId="urn:microsoft.com/office/officeart/2005/8/layout/vList3#2"/>
    <dgm:cxn modelId="{43012CE7-8EE4-476C-87FD-69F65ABA6460}" type="presParOf" srcId="{F783837E-F22D-4395-ABC5-6F85B01090E9}" destId="{5B0EDBF6-384C-437E-8E6C-005C9E98ABFD}" srcOrd="1" destOrd="0" presId="urn:microsoft.com/office/officeart/2005/8/layout/vList3#2"/>
    <dgm:cxn modelId="{6ECC27B0-E55A-498F-8529-900C2727BE32}" type="presParOf" srcId="{6BBF2565-7B5A-4672-ACA5-C2088A30D255}" destId="{48C55C40-B31D-4BCC-BCFA-484615611C01}" srcOrd="1" destOrd="0" presId="urn:microsoft.com/office/officeart/2005/8/layout/vList3#2"/>
    <dgm:cxn modelId="{BBF8B0C7-6244-46D9-B1D1-D1A49DC28F3E}" type="presParOf" srcId="{6BBF2565-7B5A-4672-ACA5-C2088A30D255}" destId="{66A36915-DEA3-402E-A241-46D1FF1C766B}" srcOrd="2" destOrd="0" presId="urn:microsoft.com/office/officeart/2005/8/layout/vList3#2"/>
    <dgm:cxn modelId="{CF24A71C-3102-412E-9A2B-4AC65217FAD5}" type="presParOf" srcId="{66A36915-DEA3-402E-A241-46D1FF1C766B}" destId="{14E69E69-0833-43A2-8F60-4EB1503266A0}" srcOrd="0" destOrd="0" presId="urn:microsoft.com/office/officeart/2005/8/layout/vList3#2"/>
    <dgm:cxn modelId="{3DBD4D00-D1B8-4251-BA87-1935A24A12F4}" type="presParOf" srcId="{66A36915-DEA3-402E-A241-46D1FF1C766B}" destId="{EB633682-AEA1-4E49-8037-CED20802F30B}"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EF92F7-E903-41A5-93AC-ADB8A2F0BE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AC6B96-8581-40AB-8950-A1B919DAB21A}">
      <dgm:prSet/>
      <dgm:spPr/>
      <dgm:t>
        <a:bodyPr/>
        <a:lstStyle/>
        <a:p>
          <a:pPr rtl="0"/>
          <a:endParaRPr lang="en-US" dirty="0">
            <a:latin typeface="华文楷体" pitchFamily="2" charset="-122"/>
            <a:ea typeface="华文楷体" pitchFamily="2" charset="-122"/>
          </a:endParaRPr>
        </a:p>
      </dgm:t>
    </dgm:pt>
    <dgm:pt modelId="{D796ADEB-03E8-42EA-A504-79C83BBB3902}" type="parTrans" cxnId="{BCC169D7-D4E3-45F9-A1E1-8C12BE712998}">
      <dgm:prSet/>
      <dgm:spPr/>
      <dgm:t>
        <a:bodyPr/>
        <a:lstStyle/>
        <a:p>
          <a:endParaRPr lang="zh-CN" altLang="en-US"/>
        </a:p>
      </dgm:t>
    </dgm:pt>
    <dgm:pt modelId="{A5371A07-37F1-409F-85D3-6C14356C6730}" type="sibTrans" cxnId="{BCC169D7-D4E3-45F9-A1E1-8C12BE712998}">
      <dgm:prSet/>
      <dgm:spPr/>
      <dgm:t>
        <a:bodyPr/>
        <a:lstStyle/>
        <a:p>
          <a:endParaRPr lang="zh-CN" altLang="en-US"/>
        </a:p>
      </dgm:t>
    </dgm:pt>
    <dgm:pt modelId="{2E1E8A5B-A880-41A9-B1AC-AD0C0CA95BB9}">
      <dgm:prSet/>
      <dgm:spPr/>
      <dgm:t>
        <a:bodyPr/>
        <a:lstStyle/>
        <a:p>
          <a:pPr rtl="0"/>
          <a:endParaRPr lang="en-US" dirty="0">
            <a:latin typeface="华文楷体" pitchFamily="2" charset="-122"/>
            <a:ea typeface="华文楷体" pitchFamily="2" charset="-122"/>
          </a:endParaRPr>
        </a:p>
      </dgm:t>
    </dgm:pt>
    <dgm:pt modelId="{E321593E-9750-4F23-9423-4735DAA38819}" type="parTrans" cxnId="{68F12EAC-AD1A-4822-8ACE-37CAA98B8BEB}">
      <dgm:prSet/>
      <dgm:spPr/>
      <dgm:t>
        <a:bodyPr/>
        <a:lstStyle/>
        <a:p>
          <a:endParaRPr lang="zh-CN" altLang="en-US"/>
        </a:p>
      </dgm:t>
    </dgm:pt>
    <dgm:pt modelId="{BB0F6CE1-F52B-4FEF-9744-19A62386C873}" type="sibTrans" cxnId="{68F12EAC-AD1A-4822-8ACE-37CAA98B8BEB}">
      <dgm:prSet/>
      <dgm:spPr/>
      <dgm:t>
        <a:bodyPr/>
        <a:lstStyle/>
        <a:p>
          <a:endParaRPr lang="zh-CN" altLang="en-US"/>
        </a:p>
      </dgm:t>
    </dgm:pt>
    <dgm:pt modelId="{B3B86777-DBDA-4F3E-89DF-4A88879E0277}">
      <dgm:prSet/>
      <dgm:spPr/>
      <dgm:t>
        <a:bodyPr/>
        <a:lstStyle/>
        <a:p>
          <a:pPr rtl="0"/>
          <a:endParaRPr lang="en-US" dirty="0">
            <a:latin typeface="华文楷体" pitchFamily="2" charset="-122"/>
            <a:ea typeface="华文楷体" pitchFamily="2" charset="-122"/>
          </a:endParaRPr>
        </a:p>
      </dgm:t>
    </dgm:pt>
    <dgm:pt modelId="{32697F7D-B4EF-427B-BFE0-0E4F4D60E5A1}" type="parTrans" cxnId="{7EE522CB-5203-4878-9685-0F7CBF640590}">
      <dgm:prSet/>
      <dgm:spPr/>
      <dgm:t>
        <a:bodyPr/>
        <a:lstStyle/>
        <a:p>
          <a:endParaRPr lang="zh-CN" altLang="en-US"/>
        </a:p>
      </dgm:t>
    </dgm:pt>
    <dgm:pt modelId="{6061B945-DCCD-4549-96AD-D8F6D3C31D8E}" type="sibTrans" cxnId="{7EE522CB-5203-4878-9685-0F7CBF640590}">
      <dgm:prSet/>
      <dgm:spPr/>
      <dgm:t>
        <a:bodyPr/>
        <a:lstStyle/>
        <a:p>
          <a:endParaRPr lang="zh-CN" altLang="en-US"/>
        </a:p>
      </dgm:t>
    </dgm:pt>
    <dgm:pt modelId="{2742988E-DF37-4F4E-B31C-06374C1EC13C}">
      <dgm:prSet/>
      <dgm:spPr/>
      <dgm:t>
        <a:bodyPr/>
        <a:lstStyle/>
        <a:p>
          <a:pPr rtl="0"/>
          <a:endParaRPr lang="zh-CN" dirty="0">
            <a:latin typeface="华文楷体" pitchFamily="2" charset="-122"/>
            <a:ea typeface="华文楷体" pitchFamily="2" charset="-122"/>
          </a:endParaRPr>
        </a:p>
      </dgm:t>
    </dgm:pt>
    <dgm:pt modelId="{FFC198F1-030C-4C01-B48A-346D384B79F5}" type="parTrans" cxnId="{38190258-7869-4629-9501-F302AD864CBC}">
      <dgm:prSet/>
      <dgm:spPr/>
      <dgm:t>
        <a:bodyPr/>
        <a:lstStyle/>
        <a:p>
          <a:endParaRPr lang="zh-CN" altLang="en-US"/>
        </a:p>
      </dgm:t>
    </dgm:pt>
    <dgm:pt modelId="{D3086E87-BB79-491F-B078-0EBC547D65E2}" type="sibTrans" cxnId="{38190258-7869-4629-9501-F302AD864CBC}">
      <dgm:prSet/>
      <dgm:spPr/>
      <dgm:t>
        <a:bodyPr/>
        <a:lstStyle/>
        <a:p>
          <a:endParaRPr lang="zh-CN" altLang="en-US"/>
        </a:p>
      </dgm:t>
    </dgm:pt>
    <dgm:pt modelId="{EC9D2EB8-417E-4AF6-B72C-DADB9519839B}">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介绍</a:t>
          </a:r>
          <a:endParaRPr lang="zh-CN" altLang="en-US" sz="4000" dirty="0">
            <a:latin typeface="华文楷体" pitchFamily="2" charset="-122"/>
            <a:ea typeface="华文楷体" pitchFamily="2" charset="-122"/>
          </a:endParaRPr>
        </a:p>
      </dgm:t>
    </dgm:pt>
    <dgm:pt modelId="{08129451-119F-4A5C-8AC1-7947703D1065}" type="parTrans" cxnId="{22965B45-A047-4EB1-9BF3-D42AAE9E8136}">
      <dgm:prSet/>
      <dgm:spPr/>
      <dgm:t>
        <a:bodyPr/>
        <a:lstStyle/>
        <a:p>
          <a:endParaRPr lang="zh-CN" altLang="en-US"/>
        </a:p>
      </dgm:t>
    </dgm:pt>
    <dgm:pt modelId="{323E9FB0-4FE7-4833-8D61-7C5326B92073}" type="sibTrans" cxnId="{22965B45-A047-4EB1-9BF3-D42AAE9E8136}">
      <dgm:prSet/>
      <dgm:spPr/>
      <dgm:t>
        <a:bodyPr/>
        <a:lstStyle/>
        <a:p>
          <a:endParaRPr lang="zh-CN" altLang="en-US"/>
        </a:p>
      </dgm:t>
    </dgm:pt>
    <dgm:pt modelId="{FC6804E9-DEB2-4B33-8924-066E43FCA0E5}">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在系统架构中的应用</a:t>
          </a:r>
          <a:endParaRPr lang="zh-CN" altLang="en-US" sz="4000" dirty="0">
            <a:latin typeface="华文楷体" pitchFamily="2" charset="-122"/>
            <a:ea typeface="华文楷体" pitchFamily="2" charset="-122"/>
          </a:endParaRPr>
        </a:p>
      </dgm:t>
    </dgm:pt>
    <dgm:pt modelId="{3BA1A08F-146B-45F0-917D-4B1615DD5D90}" type="parTrans" cxnId="{98CF4759-0D92-4F1C-A35E-27DE5EC0E7BB}">
      <dgm:prSet/>
      <dgm:spPr/>
      <dgm:t>
        <a:bodyPr/>
        <a:lstStyle/>
        <a:p>
          <a:endParaRPr lang="zh-CN" altLang="en-US"/>
        </a:p>
      </dgm:t>
    </dgm:pt>
    <dgm:pt modelId="{1B7E8E64-A509-41E3-8522-4660454346D8}" type="sibTrans" cxnId="{98CF4759-0D92-4F1C-A35E-27DE5EC0E7BB}">
      <dgm:prSet/>
      <dgm:spPr/>
      <dgm:t>
        <a:bodyPr/>
        <a:lstStyle/>
        <a:p>
          <a:endParaRPr lang="zh-CN" altLang="en-US"/>
        </a:p>
      </dgm:t>
    </dgm:pt>
    <dgm:pt modelId="{95F4FB09-37CD-4C2C-B82E-C5CB9924111E}">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产品介绍及对比</a:t>
          </a:r>
          <a:endParaRPr lang="zh-CN" altLang="en-US" sz="4000" dirty="0">
            <a:latin typeface="华文楷体" pitchFamily="2" charset="-122"/>
            <a:ea typeface="华文楷体" pitchFamily="2" charset="-122"/>
          </a:endParaRPr>
        </a:p>
      </dgm:t>
    </dgm:pt>
    <dgm:pt modelId="{1EB74106-011A-4636-8C60-12A389B5DE8C}" type="parTrans" cxnId="{F7BF599C-7A3A-4E74-BD00-53DE2B3DE5F8}">
      <dgm:prSet/>
      <dgm:spPr/>
      <dgm:t>
        <a:bodyPr/>
        <a:lstStyle/>
        <a:p>
          <a:endParaRPr lang="zh-CN" altLang="en-US"/>
        </a:p>
      </dgm:t>
    </dgm:pt>
    <dgm:pt modelId="{E6277486-68B3-400D-A551-1388EECF49D8}" type="sibTrans" cxnId="{F7BF599C-7A3A-4E74-BD00-53DE2B3DE5F8}">
      <dgm:prSet/>
      <dgm:spPr/>
      <dgm:t>
        <a:bodyPr/>
        <a:lstStyle/>
        <a:p>
          <a:endParaRPr lang="zh-CN" altLang="en-US"/>
        </a:p>
      </dgm:t>
    </dgm:pt>
    <dgm:pt modelId="{B3328292-63EE-49C5-A8D4-B1C362DF59E2}">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安装应用演示</a:t>
          </a:r>
          <a:endParaRPr lang="zh-CN" altLang="en-US" sz="4000" dirty="0">
            <a:latin typeface="华文楷体" pitchFamily="2" charset="-122"/>
            <a:ea typeface="华文楷体" pitchFamily="2" charset="-122"/>
          </a:endParaRPr>
        </a:p>
      </dgm:t>
    </dgm:pt>
    <dgm:pt modelId="{DC96EE72-8AF3-4A22-810D-024724016C25}" type="parTrans" cxnId="{81D8208B-B220-4B3C-91A6-7A7D23226FB9}">
      <dgm:prSet/>
      <dgm:spPr/>
      <dgm:t>
        <a:bodyPr/>
        <a:lstStyle/>
        <a:p>
          <a:endParaRPr lang="zh-CN" altLang="en-US"/>
        </a:p>
      </dgm:t>
    </dgm:pt>
    <dgm:pt modelId="{0ACDC31E-102D-4082-9C47-A543A5F7084B}" type="sibTrans" cxnId="{81D8208B-B220-4B3C-91A6-7A7D23226FB9}">
      <dgm:prSet/>
      <dgm:spPr/>
      <dgm:t>
        <a:bodyPr/>
        <a:lstStyle/>
        <a:p>
          <a:endParaRPr lang="zh-CN" altLang="en-US"/>
        </a:p>
      </dgm:t>
    </dgm:pt>
    <dgm:pt modelId="{EB1F1953-FF64-4C43-B82C-36F2A8EC37AC}" type="pres">
      <dgm:prSet presAssocID="{FDEF92F7-E903-41A5-93AC-ADB8A2F0BE49}" presName="linearFlow" presStyleCnt="0">
        <dgm:presLayoutVars>
          <dgm:dir/>
          <dgm:animLvl val="lvl"/>
          <dgm:resizeHandles val="exact"/>
        </dgm:presLayoutVars>
      </dgm:prSet>
      <dgm:spPr/>
      <dgm:t>
        <a:bodyPr/>
        <a:lstStyle/>
        <a:p>
          <a:endParaRPr lang="zh-CN" altLang="en-US"/>
        </a:p>
      </dgm:t>
    </dgm:pt>
    <dgm:pt modelId="{4ACFDCCC-6A92-47D0-9229-A05D0700B192}" type="pres">
      <dgm:prSet presAssocID="{F1AC6B96-8581-40AB-8950-A1B919DAB21A}" presName="composite" presStyleCnt="0"/>
      <dgm:spPr/>
    </dgm:pt>
    <dgm:pt modelId="{94B99CB0-D17A-4BD1-AD8F-026BACB1D507}" type="pres">
      <dgm:prSet presAssocID="{F1AC6B96-8581-40AB-8950-A1B919DAB21A}" presName="parentText" presStyleLbl="alignNode1" presStyleIdx="0" presStyleCnt="4">
        <dgm:presLayoutVars>
          <dgm:chMax val="1"/>
          <dgm:bulletEnabled val="1"/>
        </dgm:presLayoutVars>
      </dgm:prSet>
      <dgm:spPr/>
      <dgm:t>
        <a:bodyPr/>
        <a:lstStyle/>
        <a:p>
          <a:endParaRPr lang="zh-CN" altLang="en-US"/>
        </a:p>
      </dgm:t>
    </dgm:pt>
    <dgm:pt modelId="{284C9DCA-2DB7-474A-9FF8-E8BA0AFFEF4D}" type="pres">
      <dgm:prSet presAssocID="{F1AC6B96-8581-40AB-8950-A1B919DAB21A}" presName="descendantText" presStyleLbl="alignAcc1" presStyleIdx="0" presStyleCnt="4">
        <dgm:presLayoutVars>
          <dgm:bulletEnabled val="1"/>
        </dgm:presLayoutVars>
      </dgm:prSet>
      <dgm:spPr/>
      <dgm:t>
        <a:bodyPr/>
        <a:lstStyle/>
        <a:p>
          <a:endParaRPr lang="zh-CN" altLang="en-US"/>
        </a:p>
      </dgm:t>
    </dgm:pt>
    <dgm:pt modelId="{A1F8EF8C-2EE9-4068-86C9-027488703D6F}" type="pres">
      <dgm:prSet presAssocID="{A5371A07-37F1-409F-85D3-6C14356C6730}" presName="sp" presStyleCnt="0"/>
      <dgm:spPr/>
    </dgm:pt>
    <dgm:pt modelId="{7535BAEF-9A5E-4303-A166-C078FDA65808}" type="pres">
      <dgm:prSet presAssocID="{2E1E8A5B-A880-41A9-B1AC-AD0C0CA95BB9}" presName="composite" presStyleCnt="0"/>
      <dgm:spPr/>
    </dgm:pt>
    <dgm:pt modelId="{5D5EABE4-3106-42F2-BB56-2FD74D41FD20}" type="pres">
      <dgm:prSet presAssocID="{2E1E8A5B-A880-41A9-B1AC-AD0C0CA95BB9}" presName="parentText" presStyleLbl="alignNode1" presStyleIdx="1" presStyleCnt="4">
        <dgm:presLayoutVars>
          <dgm:chMax val="1"/>
          <dgm:bulletEnabled val="1"/>
        </dgm:presLayoutVars>
      </dgm:prSet>
      <dgm:spPr/>
      <dgm:t>
        <a:bodyPr/>
        <a:lstStyle/>
        <a:p>
          <a:endParaRPr lang="zh-CN" altLang="en-US"/>
        </a:p>
      </dgm:t>
    </dgm:pt>
    <dgm:pt modelId="{CF2A5C79-D05C-4EDC-8BD9-D7AF02AD1056}" type="pres">
      <dgm:prSet presAssocID="{2E1E8A5B-A880-41A9-B1AC-AD0C0CA95BB9}" presName="descendantText" presStyleLbl="alignAcc1" presStyleIdx="1" presStyleCnt="4">
        <dgm:presLayoutVars>
          <dgm:bulletEnabled val="1"/>
        </dgm:presLayoutVars>
      </dgm:prSet>
      <dgm:spPr/>
      <dgm:t>
        <a:bodyPr/>
        <a:lstStyle/>
        <a:p>
          <a:endParaRPr lang="zh-CN" altLang="en-US"/>
        </a:p>
      </dgm:t>
    </dgm:pt>
    <dgm:pt modelId="{086C648A-3F3F-4C1A-AC51-16D7331E3C19}" type="pres">
      <dgm:prSet presAssocID="{BB0F6CE1-F52B-4FEF-9744-19A62386C873}" presName="sp" presStyleCnt="0"/>
      <dgm:spPr/>
    </dgm:pt>
    <dgm:pt modelId="{00152CF7-6870-47C8-8E37-904BAEF6009C}" type="pres">
      <dgm:prSet presAssocID="{B3B86777-DBDA-4F3E-89DF-4A88879E0277}" presName="composite" presStyleCnt="0"/>
      <dgm:spPr/>
    </dgm:pt>
    <dgm:pt modelId="{62F4CDF4-BA20-49D2-ACB8-78A806136C02}" type="pres">
      <dgm:prSet presAssocID="{B3B86777-DBDA-4F3E-89DF-4A88879E0277}" presName="parentText" presStyleLbl="alignNode1" presStyleIdx="2" presStyleCnt="4">
        <dgm:presLayoutVars>
          <dgm:chMax val="1"/>
          <dgm:bulletEnabled val="1"/>
        </dgm:presLayoutVars>
      </dgm:prSet>
      <dgm:spPr/>
      <dgm:t>
        <a:bodyPr/>
        <a:lstStyle/>
        <a:p>
          <a:endParaRPr lang="zh-CN" altLang="en-US"/>
        </a:p>
      </dgm:t>
    </dgm:pt>
    <dgm:pt modelId="{91542041-DE1B-4F58-BD53-1E47E25733D4}" type="pres">
      <dgm:prSet presAssocID="{B3B86777-DBDA-4F3E-89DF-4A88879E0277}" presName="descendantText" presStyleLbl="alignAcc1" presStyleIdx="2" presStyleCnt="4">
        <dgm:presLayoutVars>
          <dgm:bulletEnabled val="1"/>
        </dgm:presLayoutVars>
      </dgm:prSet>
      <dgm:spPr/>
      <dgm:t>
        <a:bodyPr/>
        <a:lstStyle/>
        <a:p>
          <a:endParaRPr lang="zh-CN" altLang="en-US"/>
        </a:p>
      </dgm:t>
    </dgm:pt>
    <dgm:pt modelId="{430B7CB0-6A48-4255-8266-BB3CBBEC66EC}" type="pres">
      <dgm:prSet presAssocID="{6061B945-DCCD-4549-96AD-D8F6D3C31D8E}" presName="sp" presStyleCnt="0"/>
      <dgm:spPr/>
    </dgm:pt>
    <dgm:pt modelId="{69DCA12A-EB5D-49C7-87A0-5CDE2557CAD3}" type="pres">
      <dgm:prSet presAssocID="{2742988E-DF37-4F4E-B31C-06374C1EC13C}" presName="composite" presStyleCnt="0"/>
      <dgm:spPr/>
    </dgm:pt>
    <dgm:pt modelId="{35534E41-CAD4-49CC-9770-0A77DC3B32A2}" type="pres">
      <dgm:prSet presAssocID="{2742988E-DF37-4F4E-B31C-06374C1EC13C}" presName="parentText" presStyleLbl="alignNode1" presStyleIdx="3" presStyleCnt="4">
        <dgm:presLayoutVars>
          <dgm:chMax val="1"/>
          <dgm:bulletEnabled val="1"/>
        </dgm:presLayoutVars>
      </dgm:prSet>
      <dgm:spPr/>
      <dgm:t>
        <a:bodyPr/>
        <a:lstStyle/>
        <a:p>
          <a:endParaRPr lang="zh-CN" altLang="en-US"/>
        </a:p>
      </dgm:t>
    </dgm:pt>
    <dgm:pt modelId="{7198BE74-33D8-4A62-AF3A-AF131CECB24C}" type="pres">
      <dgm:prSet presAssocID="{2742988E-DF37-4F4E-B31C-06374C1EC13C}" presName="descendantText" presStyleLbl="alignAcc1" presStyleIdx="3" presStyleCnt="4" custLinFactNeighborX="156" custLinFactNeighborY="1098">
        <dgm:presLayoutVars>
          <dgm:bulletEnabled val="1"/>
        </dgm:presLayoutVars>
      </dgm:prSet>
      <dgm:spPr/>
      <dgm:t>
        <a:bodyPr/>
        <a:lstStyle/>
        <a:p>
          <a:endParaRPr lang="zh-CN" altLang="en-US"/>
        </a:p>
      </dgm:t>
    </dgm:pt>
  </dgm:ptLst>
  <dgm:cxnLst>
    <dgm:cxn modelId="{22965B45-A047-4EB1-9BF3-D42AAE9E8136}" srcId="{F1AC6B96-8581-40AB-8950-A1B919DAB21A}" destId="{EC9D2EB8-417E-4AF6-B72C-DADB9519839B}" srcOrd="0" destOrd="0" parTransId="{08129451-119F-4A5C-8AC1-7947703D1065}" sibTransId="{323E9FB0-4FE7-4833-8D61-7C5326B92073}"/>
    <dgm:cxn modelId="{D44F1B2B-96EC-476F-A12F-923BDF5482A3}" type="presOf" srcId="{2E1E8A5B-A880-41A9-B1AC-AD0C0CA95BB9}" destId="{5D5EABE4-3106-42F2-BB56-2FD74D41FD20}" srcOrd="0" destOrd="0" presId="urn:microsoft.com/office/officeart/2005/8/layout/chevron2"/>
    <dgm:cxn modelId="{5E40707D-2B94-4EFB-93A1-34A82CC07D1F}" type="presOf" srcId="{B3B86777-DBDA-4F3E-89DF-4A88879E0277}" destId="{62F4CDF4-BA20-49D2-ACB8-78A806136C02}" srcOrd="0" destOrd="0" presId="urn:microsoft.com/office/officeart/2005/8/layout/chevron2"/>
    <dgm:cxn modelId="{BC63A557-8198-4034-BC69-7E434B3B911A}" type="presOf" srcId="{F1AC6B96-8581-40AB-8950-A1B919DAB21A}" destId="{94B99CB0-D17A-4BD1-AD8F-026BACB1D507}" srcOrd="0" destOrd="0" presId="urn:microsoft.com/office/officeart/2005/8/layout/chevron2"/>
    <dgm:cxn modelId="{2DDEA3B9-2656-45E4-A4F5-CAD9438BBA08}" type="presOf" srcId="{2742988E-DF37-4F4E-B31C-06374C1EC13C}" destId="{35534E41-CAD4-49CC-9770-0A77DC3B32A2}" srcOrd="0" destOrd="0" presId="urn:microsoft.com/office/officeart/2005/8/layout/chevron2"/>
    <dgm:cxn modelId="{81D8208B-B220-4B3C-91A6-7A7D23226FB9}" srcId="{2742988E-DF37-4F4E-B31C-06374C1EC13C}" destId="{B3328292-63EE-49C5-A8D4-B1C362DF59E2}" srcOrd="0" destOrd="0" parTransId="{DC96EE72-8AF3-4A22-810D-024724016C25}" sibTransId="{0ACDC31E-102D-4082-9C47-A543A5F7084B}"/>
    <dgm:cxn modelId="{B849E23B-18A2-440C-8C44-F9366805A403}" type="presOf" srcId="{EC9D2EB8-417E-4AF6-B72C-DADB9519839B}" destId="{284C9DCA-2DB7-474A-9FF8-E8BA0AFFEF4D}" srcOrd="0" destOrd="0" presId="urn:microsoft.com/office/officeart/2005/8/layout/chevron2"/>
    <dgm:cxn modelId="{38190258-7869-4629-9501-F302AD864CBC}" srcId="{FDEF92F7-E903-41A5-93AC-ADB8A2F0BE49}" destId="{2742988E-DF37-4F4E-B31C-06374C1EC13C}" srcOrd="3" destOrd="0" parTransId="{FFC198F1-030C-4C01-B48A-346D384B79F5}" sibTransId="{D3086E87-BB79-491F-B078-0EBC547D65E2}"/>
    <dgm:cxn modelId="{E3615FB1-727E-43DC-8BE0-ED4AF269E589}" type="presOf" srcId="{B3328292-63EE-49C5-A8D4-B1C362DF59E2}" destId="{7198BE74-33D8-4A62-AF3A-AF131CECB24C}" srcOrd="0" destOrd="0" presId="urn:microsoft.com/office/officeart/2005/8/layout/chevron2"/>
    <dgm:cxn modelId="{98CF4759-0D92-4F1C-A35E-27DE5EC0E7BB}" srcId="{2E1E8A5B-A880-41A9-B1AC-AD0C0CA95BB9}" destId="{FC6804E9-DEB2-4B33-8924-066E43FCA0E5}" srcOrd="0" destOrd="0" parTransId="{3BA1A08F-146B-45F0-917D-4B1615DD5D90}" sibTransId="{1B7E8E64-A509-41E3-8522-4660454346D8}"/>
    <dgm:cxn modelId="{E7D4885E-068C-402E-BD14-46B2B142B445}" type="presOf" srcId="{95F4FB09-37CD-4C2C-B82E-C5CB9924111E}" destId="{91542041-DE1B-4F58-BD53-1E47E25733D4}" srcOrd="0" destOrd="0" presId="urn:microsoft.com/office/officeart/2005/8/layout/chevron2"/>
    <dgm:cxn modelId="{1E392F67-763C-4B05-8BF3-EB408F10DCD5}" type="presOf" srcId="{FC6804E9-DEB2-4B33-8924-066E43FCA0E5}" destId="{CF2A5C79-D05C-4EDC-8BD9-D7AF02AD1056}" srcOrd="0" destOrd="0" presId="urn:microsoft.com/office/officeart/2005/8/layout/chevron2"/>
    <dgm:cxn modelId="{F7BF599C-7A3A-4E74-BD00-53DE2B3DE5F8}" srcId="{B3B86777-DBDA-4F3E-89DF-4A88879E0277}" destId="{95F4FB09-37CD-4C2C-B82E-C5CB9924111E}" srcOrd="0" destOrd="0" parTransId="{1EB74106-011A-4636-8C60-12A389B5DE8C}" sibTransId="{E6277486-68B3-400D-A551-1388EECF49D8}"/>
    <dgm:cxn modelId="{333A7B64-799E-48F4-99DE-034A7469C232}" type="presOf" srcId="{FDEF92F7-E903-41A5-93AC-ADB8A2F0BE49}" destId="{EB1F1953-FF64-4C43-B82C-36F2A8EC37AC}" srcOrd="0" destOrd="0" presId="urn:microsoft.com/office/officeart/2005/8/layout/chevron2"/>
    <dgm:cxn modelId="{68F12EAC-AD1A-4822-8ACE-37CAA98B8BEB}" srcId="{FDEF92F7-E903-41A5-93AC-ADB8A2F0BE49}" destId="{2E1E8A5B-A880-41A9-B1AC-AD0C0CA95BB9}" srcOrd="1" destOrd="0" parTransId="{E321593E-9750-4F23-9423-4735DAA38819}" sibTransId="{BB0F6CE1-F52B-4FEF-9744-19A62386C873}"/>
    <dgm:cxn modelId="{BCC169D7-D4E3-45F9-A1E1-8C12BE712998}" srcId="{FDEF92F7-E903-41A5-93AC-ADB8A2F0BE49}" destId="{F1AC6B96-8581-40AB-8950-A1B919DAB21A}" srcOrd="0" destOrd="0" parTransId="{D796ADEB-03E8-42EA-A504-79C83BBB3902}" sibTransId="{A5371A07-37F1-409F-85D3-6C14356C6730}"/>
    <dgm:cxn modelId="{7EE522CB-5203-4878-9685-0F7CBF640590}" srcId="{FDEF92F7-E903-41A5-93AC-ADB8A2F0BE49}" destId="{B3B86777-DBDA-4F3E-89DF-4A88879E0277}" srcOrd="2" destOrd="0" parTransId="{32697F7D-B4EF-427B-BFE0-0E4F4D60E5A1}" sibTransId="{6061B945-DCCD-4549-96AD-D8F6D3C31D8E}"/>
    <dgm:cxn modelId="{384764DA-2D1E-4058-BBC9-57993C517B81}" type="presParOf" srcId="{EB1F1953-FF64-4C43-B82C-36F2A8EC37AC}" destId="{4ACFDCCC-6A92-47D0-9229-A05D0700B192}" srcOrd="0" destOrd="0" presId="urn:microsoft.com/office/officeart/2005/8/layout/chevron2"/>
    <dgm:cxn modelId="{13857AFE-3F38-4ED3-97CE-1D3951665713}" type="presParOf" srcId="{4ACFDCCC-6A92-47D0-9229-A05D0700B192}" destId="{94B99CB0-D17A-4BD1-AD8F-026BACB1D507}" srcOrd="0" destOrd="0" presId="urn:microsoft.com/office/officeart/2005/8/layout/chevron2"/>
    <dgm:cxn modelId="{1CA2057E-696F-43FE-AD4B-75F6263A1F2E}" type="presParOf" srcId="{4ACFDCCC-6A92-47D0-9229-A05D0700B192}" destId="{284C9DCA-2DB7-474A-9FF8-E8BA0AFFEF4D}" srcOrd="1" destOrd="0" presId="urn:microsoft.com/office/officeart/2005/8/layout/chevron2"/>
    <dgm:cxn modelId="{8C52A520-9A0D-4E76-8C84-58CB35349A17}" type="presParOf" srcId="{EB1F1953-FF64-4C43-B82C-36F2A8EC37AC}" destId="{A1F8EF8C-2EE9-4068-86C9-027488703D6F}" srcOrd="1" destOrd="0" presId="urn:microsoft.com/office/officeart/2005/8/layout/chevron2"/>
    <dgm:cxn modelId="{E5B0D57E-BE7E-4DA5-9F47-2B6F7B40B34B}" type="presParOf" srcId="{EB1F1953-FF64-4C43-B82C-36F2A8EC37AC}" destId="{7535BAEF-9A5E-4303-A166-C078FDA65808}" srcOrd="2" destOrd="0" presId="urn:microsoft.com/office/officeart/2005/8/layout/chevron2"/>
    <dgm:cxn modelId="{E7A08DE9-5816-4BDA-BA2B-ED6E280CE85E}" type="presParOf" srcId="{7535BAEF-9A5E-4303-A166-C078FDA65808}" destId="{5D5EABE4-3106-42F2-BB56-2FD74D41FD20}" srcOrd="0" destOrd="0" presId="urn:microsoft.com/office/officeart/2005/8/layout/chevron2"/>
    <dgm:cxn modelId="{A6773557-8FE1-44F8-9073-8786CD8575A4}" type="presParOf" srcId="{7535BAEF-9A5E-4303-A166-C078FDA65808}" destId="{CF2A5C79-D05C-4EDC-8BD9-D7AF02AD1056}" srcOrd="1" destOrd="0" presId="urn:microsoft.com/office/officeart/2005/8/layout/chevron2"/>
    <dgm:cxn modelId="{A3AFF7F7-30BC-490B-8C1D-7249D649BC64}" type="presParOf" srcId="{EB1F1953-FF64-4C43-B82C-36F2A8EC37AC}" destId="{086C648A-3F3F-4C1A-AC51-16D7331E3C19}" srcOrd="3" destOrd="0" presId="urn:microsoft.com/office/officeart/2005/8/layout/chevron2"/>
    <dgm:cxn modelId="{687D0CF9-B282-4A67-89FF-11E331C938B0}" type="presParOf" srcId="{EB1F1953-FF64-4C43-B82C-36F2A8EC37AC}" destId="{00152CF7-6870-47C8-8E37-904BAEF6009C}" srcOrd="4" destOrd="0" presId="urn:microsoft.com/office/officeart/2005/8/layout/chevron2"/>
    <dgm:cxn modelId="{C76ACAF0-E31E-4003-8F24-EFF514C21C53}" type="presParOf" srcId="{00152CF7-6870-47C8-8E37-904BAEF6009C}" destId="{62F4CDF4-BA20-49D2-ACB8-78A806136C02}" srcOrd="0" destOrd="0" presId="urn:microsoft.com/office/officeart/2005/8/layout/chevron2"/>
    <dgm:cxn modelId="{80895127-49E8-4A7E-AEE3-A1D9D6CC7623}" type="presParOf" srcId="{00152CF7-6870-47C8-8E37-904BAEF6009C}" destId="{91542041-DE1B-4F58-BD53-1E47E25733D4}" srcOrd="1" destOrd="0" presId="urn:microsoft.com/office/officeart/2005/8/layout/chevron2"/>
    <dgm:cxn modelId="{7A8E9236-0A07-437C-9E7D-77A9B89BA692}" type="presParOf" srcId="{EB1F1953-FF64-4C43-B82C-36F2A8EC37AC}" destId="{430B7CB0-6A48-4255-8266-BB3CBBEC66EC}" srcOrd="5" destOrd="0" presId="urn:microsoft.com/office/officeart/2005/8/layout/chevron2"/>
    <dgm:cxn modelId="{1B7CED53-E547-4B47-9218-4FE4FDC6FE1F}" type="presParOf" srcId="{EB1F1953-FF64-4C43-B82C-36F2A8EC37AC}" destId="{69DCA12A-EB5D-49C7-87A0-5CDE2557CAD3}" srcOrd="6" destOrd="0" presId="urn:microsoft.com/office/officeart/2005/8/layout/chevron2"/>
    <dgm:cxn modelId="{85666FFF-9815-42EF-A1BA-830B9A1EB081}" type="presParOf" srcId="{69DCA12A-EB5D-49C7-87A0-5CDE2557CAD3}" destId="{35534E41-CAD4-49CC-9770-0A77DC3B32A2}" srcOrd="0" destOrd="0" presId="urn:microsoft.com/office/officeart/2005/8/layout/chevron2"/>
    <dgm:cxn modelId="{6335B26E-E68A-401F-B708-4D0C3FA2CCD4}" type="presParOf" srcId="{69DCA12A-EB5D-49C7-87A0-5CDE2557CAD3}" destId="{7198BE74-33D8-4A62-AF3A-AF131CECB24C}"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2"/>
          </a:fillRef>
          <a:effectRef idx="1">
            <a:schemeClr val="accent2"/>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为辅</a:t>
          </a:r>
          <a:endParaRPr lang="en-US" sz="3200" dirty="0">
            <a:latin typeface="华文楷体" pitchFamily="2" charset="-122"/>
            <a:ea typeface="华文楷体" pitchFamily="2" charset="-122"/>
          </a:endParaRPr>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为主</a:t>
          </a:r>
          <a:endParaRPr lang="en-US" sz="3200" dirty="0">
            <a:latin typeface="华文楷体" pitchFamily="2" charset="-122"/>
            <a:ea typeface="华文楷体" pitchFamily="2" charset="-122"/>
          </a:endParaRPr>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为缓存</a:t>
          </a:r>
          <a:endParaRPr lang="en-US" sz="3200" dirty="0">
            <a:latin typeface="华文楷体" pitchFamily="2" charset="-122"/>
            <a:ea typeface="华文楷体" pitchFamily="2" charset="-122"/>
          </a:endParaRPr>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DD2E657C-D62A-433E-B1AB-6AC11C682FFA}" type="presOf" srcId="{C2629116-EAAA-4F68-8884-02A84294B25C}" destId="{6BBF2565-7B5A-4672-ACA5-C2088A30D255}" srcOrd="0" destOrd="0" presId="urn:microsoft.com/office/officeart/2005/8/layout/vList3#2"/>
    <dgm:cxn modelId="{9D1291F8-EFFC-4F7D-8A61-286844F1C248}" type="presOf" srcId="{8EEF222C-8DD0-4E19-B897-4EABBA282DD7}" destId="{5B0EDBF6-384C-437E-8E6C-005C9E98ABFD}"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C5BAAC15-F72F-4EF6-BD92-704CEF93EB53}" srcId="{C2629116-EAAA-4F68-8884-02A84294B25C}" destId="{CFE8AB63-25E5-42B7-B8A5-4E0C40BB7C6B}" srcOrd="1" destOrd="0" parTransId="{2096D1A3-F892-447D-B9F7-7D4BCC30F28E}" sibTransId="{421103AC-37C2-4F16-98D7-CC30C5D81EFE}"/>
    <dgm:cxn modelId="{BC930C3F-C53A-4910-938A-462952BDC58D}" type="presOf" srcId="{CFE8AB63-25E5-42B7-B8A5-4E0C40BB7C6B}" destId="{EB633682-AEA1-4E49-8037-CED20802F30B}" srcOrd="0" destOrd="0" presId="urn:microsoft.com/office/officeart/2005/8/layout/vList3#2"/>
    <dgm:cxn modelId="{FEBDE024-0D97-4ED6-A4FD-AAE046457CDC}" type="presOf" srcId="{9BA0E75D-3A50-46AA-B470-2B8359C65A8D}" destId="{19FEB1AC-9888-43B5-95A5-985E337FF257}" srcOrd="0" destOrd="0" presId="urn:microsoft.com/office/officeart/2005/8/layout/vList3#2"/>
    <dgm:cxn modelId="{DBEE9B50-B8F0-4209-988E-7BDBEBAD5C9D}" type="presParOf" srcId="{6BBF2565-7B5A-4672-ACA5-C2088A30D255}" destId="{F783837E-F22D-4395-ABC5-6F85B01090E9}" srcOrd="0" destOrd="0" presId="urn:microsoft.com/office/officeart/2005/8/layout/vList3#2"/>
    <dgm:cxn modelId="{604E9426-7841-4217-AE14-EA9CBC282444}" type="presParOf" srcId="{F783837E-F22D-4395-ABC5-6F85B01090E9}" destId="{A66E1BAB-8E09-4BA2-9B2E-6B5E4832EF63}" srcOrd="0" destOrd="0" presId="urn:microsoft.com/office/officeart/2005/8/layout/vList3#2"/>
    <dgm:cxn modelId="{316DAD83-11DA-41EE-B6CB-8FE0F9595D0A}" type="presParOf" srcId="{F783837E-F22D-4395-ABC5-6F85B01090E9}" destId="{5B0EDBF6-384C-437E-8E6C-005C9E98ABFD}" srcOrd="1" destOrd="0" presId="urn:microsoft.com/office/officeart/2005/8/layout/vList3#2"/>
    <dgm:cxn modelId="{3492D295-D11F-4575-9FE1-178C0D839678}" type="presParOf" srcId="{6BBF2565-7B5A-4672-ACA5-C2088A30D255}" destId="{48C55C40-B31D-4BCC-BCFA-484615611C01}" srcOrd="1" destOrd="0" presId="urn:microsoft.com/office/officeart/2005/8/layout/vList3#2"/>
    <dgm:cxn modelId="{E967C453-686D-47A2-8BD9-CC02D1BBB4B5}" type="presParOf" srcId="{6BBF2565-7B5A-4672-ACA5-C2088A30D255}" destId="{66A36915-DEA3-402E-A241-46D1FF1C766B}" srcOrd="2" destOrd="0" presId="urn:microsoft.com/office/officeart/2005/8/layout/vList3#2"/>
    <dgm:cxn modelId="{B3B9C1C1-2D3A-4119-BDA8-7F5047AF9280}" type="presParOf" srcId="{66A36915-DEA3-402E-A241-46D1FF1C766B}" destId="{14E69E69-0833-43A2-8F60-4EB1503266A0}" srcOrd="0" destOrd="0" presId="urn:microsoft.com/office/officeart/2005/8/layout/vList3#2"/>
    <dgm:cxn modelId="{D40D7461-0EC1-4541-90B8-2E40FA52B693}" type="presParOf" srcId="{66A36915-DEA3-402E-A241-46D1FF1C766B}" destId="{EB633682-AEA1-4E49-8037-CED20802F30B}" srcOrd="1" destOrd="0" presId="urn:microsoft.com/office/officeart/2005/8/layout/vList3#2"/>
    <dgm:cxn modelId="{50CE2496-2C38-44A7-B13D-D8AD05C91731}" type="presParOf" srcId="{6BBF2565-7B5A-4672-ACA5-C2088A30D255}" destId="{7EABD981-91B8-411A-9802-2460D2661CE2}" srcOrd="3" destOrd="0" presId="urn:microsoft.com/office/officeart/2005/8/layout/vList3#2"/>
    <dgm:cxn modelId="{1D074D6A-4147-485F-856C-9B6086A16FDE}" type="presParOf" srcId="{6BBF2565-7B5A-4672-ACA5-C2088A30D255}" destId="{B193F464-0C33-43FB-8A0B-EC1B6F1A21BE}" srcOrd="4" destOrd="0" presId="urn:microsoft.com/office/officeart/2005/8/layout/vList3#2"/>
    <dgm:cxn modelId="{BC95A4E6-8E60-4858-AAAE-3CA3D27EE6F9}" type="presParOf" srcId="{B193F464-0C33-43FB-8A0B-EC1B6F1A21BE}" destId="{2782840E-B571-40BC-AD59-7EA19CA212A0}" srcOrd="0" destOrd="0" presId="urn:microsoft.com/office/officeart/2005/8/layout/vList3#2"/>
    <dgm:cxn modelId="{9CB81ABD-2E5B-44BD-99C3-34E655C36D12}"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为辅</a:t>
          </a:r>
          <a:endParaRPr lang="en-US" sz="3200" dirty="0">
            <a:latin typeface="华文楷体" pitchFamily="2" charset="-122"/>
            <a:ea typeface="华文楷体" pitchFamily="2" charset="-122"/>
          </a:endParaRPr>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custT="1">
        <dgm:style>
          <a:lnRef idx="3">
            <a:schemeClr val="lt1"/>
          </a:lnRef>
          <a:fillRef idx="1">
            <a:schemeClr val="accent2"/>
          </a:fillRef>
          <a:effectRef idx="1">
            <a:schemeClr val="accent2"/>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为主</a:t>
          </a:r>
          <a:endParaRPr lang="en-US" sz="3200" dirty="0">
            <a:latin typeface="华文楷体" pitchFamily="2" charset="-122"/>
            <a:ea typeface="华文楷体" pitchFamily="2" charset="-122"/>
          </a:endParaRPr>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为缓存</a:t>
          </a:r>
          <a:endParaRPr lang="en-US" sz="3200" dirty="0">
            <a:latin typeface="华文楷体" pitchFamily="2" charset="-122"/>
            <a:ea typeface="华文楷体" pitchFamily="2" charset="-122"/>
          </a:endParaRPr>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80688190-7129-4832-B80B-835F60737086}" type="presOf" srcId="{CFE8AB63-25E5-42B7-B8A5-4E0C40BB7C6B}" destId="{EB633682-AEA1-4E49-8037-CED20802F30B}"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D6C8EE6E-E7E9-4662-9170-8EBEA2DC4387}" type="presOf" srcId="{9BA0E75D-3A50-46AA-B470-2B8359C65A8D}" destId="{19FEB1AC-9888-43B5-95A5-985E337FF257}" srcOrd="0" destOrd="0" presId="urn:microsoft.com/office/officeart/2005/8/layout/vList3#2"/>
    <dgm:cxn modelId="{C5BAAC15-F72F-4EF6-BD92-704CEF93EB53}" srcId="{C2629116-EAAA-4F68-8884-02A84294B25C}" destId="{CFE8AB63-25E5-42B7-B8A5-4E0C40BB7C6B}" srcOrd="1" destOrd="0" parTransId="{2096D1A3-F892-447D-B9F7-7D4BCC30F28E}" sibTransId="{421103AC-37C2-4F16-98D7-CC30C5D81EFE}"/>
    <dgm:cxn modelId="{CC380A15-D0DA-4D5E-8663-9F79B94CEEAC}" type="presOf" srcId="{8EEF222C-8DD0-4E19-B897-4EABBA282DD7}" destId="{5B0EDBF6-384C-437E-8E6C-005C9E98ABFD}" srcOrd="0" destOrd="0" presId="urn:microsoft.com/office/officeart/2005/8/layout/vList3#2"/>
    <dgm:cxn modelId="{A97F4806-DAA3-491F-BD5D-75768AEEF056}" type="presOf" srcId="{C2629116-EAAA-4F68-8884-02A84294B25C}" destId="{6BBF2565-7B5A-4672-ACA5-C2088A30D255}" srcOrd="0" destOrd="0" presId="urn:microsoft.com/office/officeart/2005/8/layout/vList3#2"/>
    <dgm:cxn modelId="{01D2E0D4-5EBC-4F63-8347-68D3B77A84FC}" type="presParOf" srcId="{6BBF2565-7B5A-4672-ACA5-C2088A30D255}" destId="{F783837E-F22D-4395-ABC5-6F85B01090E9}" srcOrd="0" destOrd="0" presId="urn:microsoft.com/office/officeart/2005/8/layout/vList3#2"/>
    <dgm:cxn modelId="{4003CABD-038D-489B-80FD-CC4B2D1B4501}" type="presParOf" srcId="{F783837E-F22D-4395-ABC5-6F85B01090E9}" destId="{A66E1BAB-8E09-4BA2-9B2E-6B5E4832EF63}" srcOrd="0" destOrd="0" presId="urn:microsoft.com/office/officeart/2005/8/layout/vList3#2"/>
    <dgm:cxn modelId="{644F866F-A084-4612-B2C6-2004A9412D31}" type="presParOf" srcId="{F783837E-F22D-4395-ABC5-6F85B01090E9}" destId="{5B0EDBF6-384C-437E-8E6C-005C9E98ABFD}" srcOrd="1" destOrd="0" presId="urn:microsoft.com/office/officeart/2005/8/layout/vList3#2"/>
    <dgm:cxn modelId="{26683FB2-889E-40A6-8AFD-5755F60DFED7}" type="presParOf" srcId="{6BBF2565-7B5A-4672-ACA5-C2088A30D255}" destId="{48C55C40-B31D-4BCC-BCFA-484615611C01}" srcOrd="1" destOrd="0" presId="urn:microsoft.com/office/officeart/2005/8/layout/vList3#2"/>
    <dgm:cxn modelId="{536288EE-FC5E-43D3-BBE8-311A5AB1B1FF}" type="presParOf" srcId="{6BBF2565-7B5A-4672-ACA5-C2088A30D255}" destId="{66A36915-DEA3-402E-A241-46D1FF1C766B}" srcOrd="2" destOrd="0" presId="urn:microsoft.com/office/officeart/2005/8/layout/vList3#2"/>
    <dgm:cxn modelId="{1BFC815B-D73B-4872-9066-482FBC0A4D0E}" type="presParOf" srcId="{66A36915-DEA3-402E-A241-46D1FF1C766B}" destId="{14E69E69-0833-43A2-8F60-4EB1503266A0}" srcOrd="0" destOrd="0" presId="urn:microsoft.com/office/officeart/2005/8/layout/vList3#2"/>
    <dgm:cxn modelId="{E8FB9E35-57F5-4E5B-AEC6-B6B6A61FC99B}" type="presParOf" srcId="{66A36915-DEA3-402E-A241-46D1FF1C766B}" destId="{EB633682-AEA1-4E49-8037-CED20802F30B}" srcOrd="1" destOrd="0" presId="urn:microsoft.com/office/officeart/2005/8/layout/vList3#2"/>
    <dgm:cxn modelId="{3F6183D1-1A69-49D6-9D66-8EBE59311F55}" type="presParOf" srcId="{6BBF2565-7B5A-4672-ACA5-C2088A30D255}" destId="{7EABD981-91B8-411A-9802-2460D2661CE2}" srcOrd="3" destOrd="0" presId="urn:microsoft.com/office/officeart/2005/8/layout/vList3#2"/>
    <dgm:cxn modelId="{84F2B0EA-8A5A-4111-917A-169C3AE9EF35}" type="presParOf" srcId="{6BBF2565-7B5A-4672-ACA5-C2088A30D255}" destId="{B193F464-0C33-43FB-8A0B-EC1B6F1A21BE}" srcOrd="4" destOrd="0" presId="urn:microsoft.com/office/officeart/2005/8/layout/vList3#2"/>
    <dgm:cxn modelId="{177A2179-A47E-43B4-8447-129B6365E505}" type="presParOf" srcId="{B193F464-0C33-43FB-8A0B-EC1B6F1A21BE}" destId="{2782840E-B571-40BC-AD59-7EA19CA212A0}" srcOrd="0" destOrd="0" presId="urn:microsoft.com/office/officeart/2005/8/layout/vList3#2"/>
    <dgm:cxn modelId="{05C77D6E-7A6B-4FD0-9978-3E995501E303}"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2629116-EAAA-4F68-8884-02A84294B25C}"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8EEF222C-8DD0-4E19-B897-4EABBA282DD7}">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为辅</a:t>
          </a:r>
          <a:endParaRPr lang="en-US" sz="3200" dirty="0">
            <a:latin typeface="华文楷体" pitchFamily="2" charset="-122"/>
            <a:ea typeface="华文楷体" pitchFamily="2" charset="-122"/>
          </a:endParaRPr>
        </a:p>
      </dgm:t>
    </dgm:pt>
    <dgm:pt modelId="{427C6FDB-92BC-4931-BE97-497A238BD318}" type="parTrans" cxnId="{06BE9A29-D2A7-45E0-9145-235DD5AD78EB}">
      <dgm:prSet/>
      <dgm:spPr/>
      <dgm:t>
        <a:bodyPr/>
        <a:lstStyle/>
        <a:p>
          <a:endParaRPr lang="zh-CN" altLang="en-US"/>
        </a:p>
      </dgm:t>
    </dgm:pt>
    <dgm:pt modelId="{B4718B05-FF43-4D35-A41B-D351F85E82BE}" type="sibTrans" cxnId="{06BE9A29-D2A7-45E0-9145-235DD5AD78EB}">
      <dgm:prSet/>
      <dgm:spPr/>
      <dgm:t>
        <a:bodyPr/>
        <a:lstStyle/>
        <a:p>
          <a:endParaRPr lang="zh-CN" altLang="en-US"/>
        </a:p>
      </dgm:t>
    </dgm:pt>
    <dgm:pt modelId="{CFE8AB63-25E5-42B7-B8A5-4E0C40BB7C6B}">
      <dgm:prSet custT="1">
        <dgm:style>
          <a:lnRef idx="3">
            <a:schemeClr val="lt1"/>
          </a:lnRef>
          <a:fillRef idx="1">
            <a:schemeClr val="accent1"/>
          </a:fillRef>
          <a:effectRef idx="1">
            <a:schemeClr val="accent1"/>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为主</a:t>
          </a:r>
          <a:endParaRPr lang="en-US" sz="3200" dirty="0">
            <a:latin typeface="华文楷体" pitchFamily="2" charset="-122"/>
            <a:ea typeface="华文楷体" pitchFamily="2" charset="-122"/>
          </a:endParaRPr>
        </a:p>
      </dgm:t>
    </dgm:pt>
    <dgm:pt modelId="{2096D1A3-F892-447D-B9F7-7D4BCC30F28E}" type="parTrans" cxnId="{C5BAAC15-F72F-4EF6-BD92-704CEF93EB53}">
      <dgm:prSet/>
      <dgm:spPr/>
      <dgm:t>
        <a:bodyPr/>
        <a:lstStyle/>
        <a:p>
          <a:endParaRPr lang="zh-CN" altLang="en-US"/>
        </a:p>
      </dgm:t>
    </dgm:pt>
    <dgm:pt modelId="{421103AC-37C2-4F16-98D7-CC30C5D81EFE}" type="sibTrans" cxnId="{C5BAAC15-F72F-4EF6-BD92-704CEF93EB53}">
      <dgm:prSet/>
      <dgm:spPr/>
      <dgm:t>
        <a:bodyPr/>
        <a:lstStyle/>
        <a:p>
          <a:endParaRPr lang="zh-CN" altLang="en-US"/>
        </a:p>
      </dgm:t>
    </dgm:pt>
    <dgm:pt modelId="{9BA0E75D-3A50-46AA-B470-2B8359C65A8D}">
      <dgm:prSet custT="1">
        <dgm:style>
          <a:lnRef idx="3">
            <a:schemeClr val="lt1"/>
          </a:lnRef>
          <a:fillRef idx="1">
            <a:schemeClr val="accent2"/>
          </a:fillRef>
          <a:effectRef idx="1">
            <a:schemeClr val="accent2"/>
          </a:effectRef>
          <a:fontRef idx="minor">
            <a:schemeClr val="lt1"/>
          </a:fontRef>
        </dgm:style>
      </dgm:prSet>
      <dgm:spPr/>
      <dgm:t>
        <a:bodyPr/>
        <a:lstStyle/>
        <a:p>
          <a:pPr rtl="0"/>
          <a:r>
            <a:rPr lang="zh-CN" altLang="en-US" sz="3200" dirty="0" smtClean="0">
              <a:latin typeface="华文楷体" pitchFamily="2" charset="-122"/>
              <a:ea typeface="华文楷体" pitchFamily="2" charset="-122"/>
            </a:rPr>
            <a:t>以</a:t>
          </a:r>
          <a:r>
            <a:rPr lang="en-US" altLang="zh-CN" sz="3200" dirty="0" err="1" smtClean="0">
              <a:latin typeface="华文楷体" pitchFamily="2" charset="-122"/>
              <a:ea typeface="华文楷体" pitchFamily="2" charset="-122"/>
            </a:rPr>
            <a:t>NoSQL</a:t>
          </a:r>
          <a:r>
            <a:rPr lang="zh-CN" altLang="en-US" sz="3200" dirty="0" smtClean="0">
              <a:latin typeface="华文楷体" pitchFamily="2" charset="-122"/>
              <a:ea typeface="华文楷体" pitchFamily="2" charset="-122"/>
            </a:rPr>
            <a:t>为缓存</a:t>
          </a:r>
          <a:endParaRPr lang="en-US" sz="3200" dirty="0">
            <a:latin typeface="华文楷体" pitchFamily="2" charset="-122"/>
            <a:ea typeface="华文楷体" pitchFamily="2" charset="-122"/>
          </a:endParaRPr>
        </a:p>
      </dgm:t>
    </dgm:pt>
    <dgm:pt modelId="{CF6E6D3F-7A32-45A9-B884-09EFE7EF13ED}" type="parTrans" cxnId="{43346786-B292-470B-BE13-508B61A3273F}">
      <dgm:prSet/>
      <dgm:spPr/>
      <dgm:t>
        <a:bodyPr/>
        <a:lstStyle/>
        <a:p>
          <a:endParaRPr lang="zh-CN" altLang="en-US"/>
        </a:p>
      </dgm:t>
    </dgm:pt>
    <dgm:pt modelId="{43EC7644-8AFD-46CF-9187-8352FF0185FC}" type="sibTrans" cxnId="{43346786-B292-470B-BE13-508B61A3273F}">
      <dgm:prSet/>
      <dgm:spPr/>
      <dgm:t>
        <a:bodyPr/>
        <a:lstStyle/>
        <a:p>
          <a:endParaRPr lang="zh-CN" altLang="en-US"/>
        </a:p>
      </dgm:t>
    </dgm:pt>
    <dgm:pt modelId="{6BBF2565-7B5A-4672-ACA5-C2088A30D255}" type="pres">
      <dgm:prSet presAssocID="{C2629116-EAAA-4F68-8884-02A84294B25C}" presName="linearFlow" presStyleCnt="0">
        <dgm:presLayoutVars>
          <dgm:dir/>
          <dgm:resizeHandles val="exact"/>
        </dgm:presLayoutVars>
      </dgm:prSet>
      <dgm:spPr/>
      <dgm:t>
        <a:bodyPr/>
        <a:lstStyle/>
        <a:p>
          <a:endParaRPr lang="zh-CN" altLang="en-US"/>
        </a:p>
      </dgm:t>
    </dgm:pt>
    <dgm:pt modelId="{F783837E-F22D-4395-ABC5-6F85B01090E9}" type="pres">
      <dgm:prSet presAssocID="{8EEF222C-8DD0-4E19-B897-4EABBA282DD7}" presName="composite" presStyleCnt="0"/>
      <dgm:spPr/>
    </dgm:pt>
    <dgm:pt modelId="{A66E1BAB-8E09-4BA2-9B2E-6B5E4832EF63}" type="pres">
      <dgm:prSet presAssocID="{8EEF222C-8DD0-4E19-B897-4EABBA282DD7}" presName="imgShp" presStyleLbl="fgImgPlace1" presStyleIdx="0" presStyleCnt="3"/>
      <dgm:spPr/>
    </dgm:pt>
    <dgm:pt modelId="{5B0EDBF6-384C-437E-8E6C-005C9E98ABFD}" type="pres">
      <dgm:prSet presAssocID="{8EEF222C-8DD0-4E19-B897-4EABBA282DD7}" presName="txShp" presStyleLbl="node1" presStyleIdx="0" presStyleCnt="3" custScaleY="47159">
        <dgm:presLayoutVars>
          <dgm:bulletEnabled val="1"/>
        </dgm:presLayoutVars>
      </dgm:prSet>
      <dgm:spPr/>
      <dgm:t>
        <a:bodyPr/>
        <a:lstStyle/>
        <a:p>
          <a:endParaRPr lang="zh-CN" altLang="en-US"/>
        </a:p>
      </dgm:t>
    </dgm:pt>
    <dgm:pt modelId="{48C55C40-B31D-4BCC-BCFA-484615611C01}" type="pres">
      <dgm:prSet presAssocID="{B4718B05-FF43-4D35-A41B-D351F85E82BE}" presName="spacing" presStyleCnt="0"/>
      <dgm:spPr/>
    </dgm:pt>
    <dgm:pt modelId="{66A36915-DEA3-402E-A241-46D1FF1C766B}" type="pres">
      <dgm:prSet presAssocID="{CFE8AB63-25E5-42B7-B8A5-4E0C40BB7C6B}" presName="composite" presStyleCnt="0"/>
      <dgm:spPr/>
    </dgm:pt>
    <dgm:pt modelId="{14E69E69-0833-43A2-8F60-4EB1503266A0}" type="pres">
      <dgm:prSet presAssocID="{CFE8AB63-25E5-42B7-B8A5-4E0C40BB7C6B}" presName="imgShp" presStyleLbl="fgImgPlace1" presStyleIdx="1" presStyleCnt="3"/>
      <dgm:spPr/>
    </dgm:pt>
    <dgm:pt modelId="{EB633682-AEA1-4E49-8037-CED20802F30B}" type="pres">
      <dgm:prSet presAssocID="{CFE8AB63-25E5-42B7-B8A5-4E0C40BB7C6B}" presName="txShp" presStyleLbl="node1" presStyleIdx="1" presStyleCnt="3" custScaleY="44475" custLinFactNeighborX="-879">
        <dgm:presLayoutVars>
          <dgm:bulletEnabled val="1"/>
        </dgm:presLayoutVars>
      </dgm:prSet>
      <dgm:spPr/>
      <dgm:t>
        <a:bodyPr/>
        <a:lstStyle/>
        <a:p>
          <a:endParaRPr lang="zh-CN" altLang="en-US"/>
        </a:p>
      </dgm:t>
    </dgm:pt>
    <dgm:pt modelId="{7EABD981-91B8-411A-9802-2460D2661CE2}" type="pres">
      <dgm:prSet presAssocID="{421103AC-37C2-4F16-98D7-CC30C5D81EFE}" presName="spacing" presStyleCnt="0"/>
      <dgm:spPr/>
    </dgm:pt>
    <dgm:pt modelId="{B193F464-0C33-43FB-8A0B-EC1B6F1A21BE}" type="pres">
      <dgm:prSet presAssocID="{9BA0E75D-3A50-46AA-B470-2B8359C65A8D}" presName="composite" presStyleCnt="0"/>
      <dgm:spPr/>
    </dgm:pt>
    <dgm:pt modelId="{2782840E-B571-40BC-AD59-7EA19CA212A0}" type="pres">
      <dgm:prSet presAssocID="{9BA0E75D-3A50-46AA-B470-2B8359C65A8D}" presName="imgShp" presStyleLbl="fgImgPlace1" presStyleIdx="2" presStyleCnt="3"/>
      <dgm:spPr/>
    </dgm:pt>
    <dgm:pt modelId="{19FEB1AC-9888-43B5-95A5-985E337FF257}" type="pres">
      <dgm:prSet presAssocID="{9BA0E75D-3A50-46AA-B470-2B8359C65A8D}" presName="txShp" presStyleLbl="node1" presStyleIdx="2" presStyleCnt="3" custScaleY="41792">
        <dgm:presLayoutVars>
          <dgm:bulletEnabled val="1"/>
        </dgm:presLayoutVars>
      </dgm:prSet>
      <dgm:spPr/>
      <dgm:t>
        <a:bodyPr/>
        <a:lstStyle/>
        <a:p>
          <a:endParaRPr lang="zh-CN" altLang="en-US"/>
        </a:p>
      </dgm:t>
    </dgm:pt>
  </dgm:ptLst>
  <dgm:cxnLst>
    <dgm:cxn modelId="{5927CF08-64FA-4CAD-AED5-973E7AA9F62C}" type="presOf" srcId="{C2629116-EAAA-4F68-8884-02A84294B25C}" destId="{6BBF2565-7B5A-4672-ACA5-C2088A30D255}" srcOrd="0" destOrd="0" presId="urn:microsoft.com/office/officeart/2005/8/layout/vList3#2"/>
    <dgm:cxn modelId="{06BE9A29-D2A7-45E0-9145-235DD5AD78EB}" srcId="{C2629116-EAAA-4F68-8884-02A84294B25C}" destId="{8EEF222C-8DD0-4E19-B897-4EABBA282DD7}" srcOrd="0" destOrd="0" parTransId="{427C6FDB-92BC-4931-BE97-497A238BD318}" sibTransId="{B4718B05-FF43-4D35-A41B-D351F85E82BE}"/>
    <dgm:cxn modelId="{43346786-B292-470B-BE13-508B61A3273F}" srcId="{C2629116-EAAA-4F68-8884-02A84294B25C}" destId="{9BA0E75D-3A50-46AA-B470-2B8359C65A8D}" srcOrd="2" destOrd="0" parTransId="{CF6E6D3F-7A32-45A9-B884-09EFE7EF13ED}" sibTransId="{43EC7644-8AFD-46CF-9187-8352FF0185FC}"/>
    <dgm:cxn modelId="{C5BAAC15-F72F-4EF6-BD92-704CEF93EB53}" srcId="{C2629116-EAAA-4F68-8884-02A84294B25C}" destId="{CFE8AB63-25E5-42B7-B8A5-4E0C40BB7C6B}" srcOrd="1" destOrd="0" parTransId="{2096D1A3-F892-447D-B9F7-7D4BCC30F28E}" sibTransId="{421103AC-37C2-4F16-98D7-CC30C5D81EFE}"/>
    <dgm:cxn modelId="{5490BEB1-8870-4E2C-98C2-E84E25431765}" type="presOf" srcId="{8EEF222C-8DD0-4E19-B897-4EABBA282DD7}" destId="{5B0EDBF6-384C-437E-8E6C-005C9E98ABFD}" srcOrd="0" destOrd="0" presId="urn:microsoft.com/office/officeart/2005/8/layout/vList3#2"/>
    <dgm:cxn modelId="{1C5BD104-EE92-4E92-AD2C-D7EE9AF4F5EF}" type="presOf" srcId="{CFE8AB63-25E5-42B7-B8A5-4E0C40BB7C6B}" destId="{EB633682-AEA1-4E49-8037-CED20802F30B}" srcOrd="0" destOrd="0" presId="urn:microsoft.com/office/officeart/2005/8/layout/vList3#2"/>
    <dgm:cxn modelId="{F46B307C-E9EB-4F0B-B30D-667CF7CE057C}" type="presOf" srcId="{9BA0E75D-3A50-46AA-B470-2B8359C65A8D}" destId="{19FEB1AC-9888-43B5-95A5-985E337FF257}" srcOrd="0" destOrd="0" presId="urn:microsoft.com/office/officeart/2005/8/layout/vList3#2"/>
    <dgm:cxn modelId="{085A4F2E-81C4-455D-89AC-BF1717480A93}" type="presParOf" srcId="{6BBF2565-7B5A-4672-ACA5-C2088A30D255}" destId="{F783837E-F22D-4395-ABC5-6F85B01090E9}" srcOrd="0" destOrd="0" presId="urn:microsoft.com/office/officeart/2005/8/layout/vList3#2"/>
    <dgm:cxn modelId="{343010D5-B207-4470-A137-88CDC94F0DE3}" type="presParOf" srcId="{F783837E-F22D-4395-ABC5-6F85B01090E9}" destId="{A66E1BAB-8E09-4BA2-9B2E-6B5E4832EF63}" srcOrd="0" destOrd="0" presId="urn:microsoft.com/office/officeart/2005/8/layout/vList3#2"/>
    <dgm:cxn modelId="{B656FC3C-8882-4339-A4C4-7C933DF35EA3}" type="presParOf" srcId="{F783837E-F22D-4395-ABC5-6F85B01090E9}" destId="{5B0EDBF6-384C-437E-8E6C-005C9E98ABFD}" srcOrd="1" destOrd="0" presId="urn:microsoft.com/office/officeart/2005/8/layout/vList3#2"/>
    <dgm:cxn modelId="{7E9C1441-5855-444E-A599-35000BA69CF5}" type="presParOf" srcId="{6BBF2565-7B5A-4672-ACA5-C2088A30D255}" destId="{48C55C40-B31D-4BCC-BCFA-484615611C01}" srcOrd="1" destOrd="0" presId="urn:microsoft.com/office/officeart/2005/8/layout/vList3#2"/>
    <dgm:cxn modelId="{D2A616A8-EC06-474A-8A37-C8B6DBD83142}" type="presParOf" srcId="{6BBF2565-7B5A-4672-ACA5-C2088A30D255}" destId="{66A36915-DEA3-402E-A241-46D1FF1C766B}" srcOrd="2" destOrd="0" presId="urn:microsoft.com/office/officeart/2005/8/layout/vList3#2"/>
    <dgm:cxn modelId="{6C79B9F1-0F05-4947-8AFE-591A892556BB}" type="presParOf" srcId="{66A36915-DEA3-402E-A241-46D1FF1C766B}" destId="{14E69E69-0833-43A2-8F60-4EB1503266A0}" srcOrd="0" destOrd="0" presId="urn:microsoft.com/office/officeart/2005/8/layout/vList3#2"/>
    <dgm:cxn modelId="{2E4EFD4C-BCD5-4F8D-B371-FB9A7169A71B}" type="presParOf" srcId="{66A36915-DEA3-402E-A241-46D1FF1C766B}" destId="{EB633682-AEA1-4E49-8037-CED20802F30B}" srcOrd="1" destOrd="0" presId="urn:microsoft.com/office/officeart/2005/8/layout/vList3#2"/>
    <dgm:cxn modelId="{099026FB-8615-458E-BBCE-94AD8539BDF7}" type="presParOf" srcId="{6BBF2565-7B5A-4672-ACA5-C2088A30D255}" destId="{7EABD981-91B8-411A-9802-2460D2661CE2}" srcOrd="3" destOrd="0" presId="urn:microsoft.com/office/officeart/2005/8/layout/vList3#2"/>
    <dgm:cxn modelId="{A68DC54C-429D-494F-80A1-4E815C5B9A55}" type="presParOf" srcId="{6BBF2565-7B5A-4672-ACA5-C2088A30D255}" destId="{B193F464-0C33-43FB-8A0B-EC1B6F1A21BE}" srcOrd="4" destOrd="0" presId="urn:microsoft.com/office/officeart/2005/8/layout/vList3#2"/>
    <dgm:cxn modelId="{D3FCAADB-6B58-474C-B905-0C02CEFC4D7E}" type="presParOf" srcId="{B193F464-0C33-43FB-8A0B-EC1B6F1A21BE}" destId="{2782840E-B571-40BC-AD59-7EA19CA212A0}" srcOrd="0" destOrd="0" presId="urn:microsoft.com/office/officeart/2005/8/layout/vList3#2"/>
    <dgm:cxn modelId="{D254F879-83BA-4E29-9A63-C4FE0F4C0C01}" type="presParOf" srcId="{B193F464-0C33-43FB-8A0B-EC1B6F1A21BE}" destId="{19FEB1AC-9888-43B5-95A5-985E337FF257}" srcOrd="1" destOrd="0" presId="urn:microsoft.com/office/officeart/2005/8/layout/vList3#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DEF92F7-E903-41A5-93AC-ADB8A2F0BE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1AC6B96-8581-40AB-8950-A1B919DAB21A}">
      <dgm:prSet/>
      <dgm:spPr/>
      <dgm:t>
        <a:bodyPr/>
        <a:lstStyle/>
        <a:p>
          <a:pPr rtl="0"/>
          <a:endParaRPr lang="en-US" dirty="0">
            <a:latin typeface="华文楷体" pitchFamily="2" charset="-122"/>
            <a:ea typeface="华文楷体" pitchFamily="2" charset="-122"/>
          </a:endParaRPr>
        </a:p>
      </dgm:t>
    </dgm:pt>
    <dgm:pt modelId="{D796ADEB-03E8-42EA-A504-79C83BBB3902}" type="parTrans" cxnId="{BCC169D7-D4E3-45F9-A1E1-8C12BE712998}">
      <dgm:prSet/>
      <dgm:spPr/>
      <dgm:t>
        <a:bodyPr/>
        <a:lstStyle/>
        <a:p>
          <a:endParaRPr lang="zh-CN" altLang="en-US"/>
        </a:p>
      </dgm:t>
    </dgm:pt>
    <dgm:pt modelId="{A5371A07-37F1-409F-85D3-6C14356C6730}" type="sibTrans" cxnId="{BCC169D7-D4E3-45F9-A1E1-8C12BE712998}">
      <dgm:prSet/>
      <dgm:spPr/>
      <dgm:t>
        <a:bodyPr/>
        <a:lstStyle/>
        <a:p>
          <a:endParaRPr lang="zh-CN" altLang="en-US"/>
        </a:p>
      </dgm:t>
    </dgm:pt>
    <dgm:pt modelId="{2E1E8A5B-A880-41A9-B1AC-AD0C0CA95BB9}">
      <dgm:prSet/>
      <dgm:spPr/>
      <dgm:t>
        <a:bodyPr/>
        <a:lstStyle/>
        <a:p>
          <a:pPr rtl="0"/>
          <a:endParaRPr lang="en-US" dirty="0">
            <a:latin typeface="华文楷体" pitchFamily="2" charset="-122"/>
            <a:ea typeface="华文楷体" pitchFamily="2" charset="-122"/>
          </a:endParaRPr>
        </a:p>
      </dgm:t>
    </dgm:pt>
    <dgm:pt modelId="{E321593E-9750-4F23-9423-4735DAA38819}" type="parTrans" cxnId="{68F12EAC-AD1A-4822-8ACE-37CAA98B8BEB}">
      <dgm:prSet/>
      <dgm:spPr/>
      <dgm:t>
        <a:bodyPr/>
        <a:lstStyle/>
        <a:p>
          <a:endParaRPr lang="zh-CN" altLang="en-US"/>
        </a:p>
      </dgm:t>
    </dgm:pt>
    <dgm:pt modelId="{BB0F6CE1-F52B-4FEF-9744-19A62386C873}" type="sibTrans" cxnId="{68F12EAC-AD1A-4822-8ACE-37CAA98B8BEB}">
      <dgm:prSet/>
      <dgm:spPr/>
      <dgm:t>
        <a:bodyPr/>
        <a:lstStyle/>
        <a:p>
          <a:endParaRPr lang="zh-CN" altLang="en-US"/>
        </a:p>
      </dgm:t>
    </dgm:pt>
    <dgm:pt modelId="{B3B86777-DBDA-4F3E-89DF-4A88879E0277}">
      <dgm:prSet/>
      <dgm:spPr/>
      <dgm:t>
        <a:bodyPr/>
        <a:lstStyle/>
        <a:p>
          <a:pPr rtl="0"/>
          <a:endParaRPr lang="en-US" dirty="0">
            <a:latin typeface="华文楷体" pitchFamily="2" charset="-122"/>
            <a:ea typeface="华文楷体" pitchFamily="2" charset="-122"/>
          </a:endParaRPr>
        </a:p>
      </dgm:t>
    </dgm:pt>
    <dgm:pt modelId="{32697F7D-B4EF-427B-BFE0-0E4F4D60E5A1}" type="parTrans" cxnId="{7EE522CB-5203-4878-9685-0F7CBF640590}">
      <dgm:prSet/>
      <dgm:spPr/>
      <dgm:t>
        <a:bodyPr/>
        <a:lstStyle/>
        <a:p>
          <a:endParaRPr lang="zh-CN" altLang="en-US"/>
        </a:p>
      </dgm:t>
    </dgm:pt>
    <dgm:pt modelId="{6061B945-DCCD-4549-96AD-D8F6D3C31D8E}" type="sibTrans" cxnId="{7EE522CB-5203-4878-9685-0F7CBF640590}">
      <dgm:prSet/>
      <dgm:spPr/>
      <dgm:t>
        <a:bodyPr/>
        <a:lstStyle/>
        <a:p>
          <a:endParaRPr lang="zh-CN" altLang="en-US"/>
        </a:p>
      </dgm:t>
    </dgm:pt>
    <dgm:pt modelId="{2742988E-DF37-4F4E-B31C-06374C1EC13C}">
      <dgm:prSet/>
      <dgm:spPr/>
      <dgm:t>
        <a:bodyPr/>
        <a:lstStyle/>
        <a:p>
          <a:pPr rtl="0"/>
          <a:endParaRPr lang="zh-CN" dirty="0">
            <a:latin typeface="华文楷体" pitchFamily="2" charset="-122"/>
            <a:ea typeface="华文楷体" pitchFamily="2" charset="-122"/>
          </a:endParaRPr>
        </a:p>
      </dgm:t>
    </dgm:pt>
    <dgm:pt modelId="{FFC198F1-030C-4C01-B48A-346D384B79F5}" type="parTrans" cxnId="{38190258-7869-4629-9501-F302AD864CBC}">
      <dgm:prSet/>
      <dgm:spPr/>
      <dgm:t>
        <a:bodyPr/>
        <a:lstStyle/>
        <a:p>
          <a:endParaRPr lang="zh-CN" altLang="en-US"/>
        </a:p>
      </dgm:t>
    </dgm:pt>
    <dgm:pt modelId="{D3086E87-BB79-491F-B078-0EBC547D65E2}" type="sibTrans" cxnId="{38190258-7869-4629-9501-F302AD864CBC}">
      <dgm:prSet/>
      <dgm:spPr/>
      <dgm:t>
        <a:bodyPr/>
        <a:lstStyle/>
        <a:p>
          <a:endParaRPr lang="zh-CN" altLang="en-US"/>
        </a:p>
      </dgm:t>
    </dgm:pt>
    <dgm:pt modelId="{EC9D2EB8-417E-4AF6-B72C-DADB9519839B}">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介绍</a:t>
          </a:r>
          <a:endParaRPr lang="zh-CN" altLang="en-US" sz="4000" dirty="0">
            <a:latin typeface="华文楷体" pitchFamily="2" charset="-122"/>
            <a:ea typeface="华文楷体" pitchFamily="2" charset="-122"/>
          </a:endParaRPr>
        </a:p>
      </dgm:t>
    </dgm:pt>
    <dgm:pt modelId="{08129451-119F-4A5C-8AC1-7947703D1065}" type="parTrans" cxnId="{22965B45-A047-4EB1-9BF3-D42AAE9E8136}">
      <dgm:prSet/>
      <dgm:spPr/>
      <dgm:t>
        <a:bodyPr/>
        <a:lstStyle/>
        <a:p>
          <a:endParaRPr lang="zh-CN" altLang="en-US"/>
        </a:p>
      </dgm:t>
    </dgm:pt>
    <dgm:pt modelId="{323E9FB0-4FE7-4833-8D61-7C5326B92073}" type="sibTrans" cxnId="{22965B45-A047-4EB1-9BF3-D42AAE9E8136}">
      <dgm:prSet/>
      <dgm:spPr/>
      <dgm:t>
        <a:bodyPr/>
        <a:lstStyle/>
        <a:p>
          <a:endParaRPr lang="zh-CN" altLang="en-US"/>
        </a:p>
      </dgm:t>
    </dgm:pt>
    <dgm:pt modelId="{FC6804E9-DEB2-4B33-8924-066E43FCA0E5}">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在系统架构中的应用</a:t>
          </a:r>
          <a:endParaRPr lang="zh-CN" altLang="en-US" sz="4000" dirty="0">
            <a:latin typeface="华文楷体" pitchFamily="2" charset="-122"/>
            <a:ea typeface="华文楷体" pitchFamily="2" charset="-122"/>
          </a:endParaRPr>
        </a:p>
      </dgm:t>
    </dgm:pt>
    <dgm:pt modelId="{3BA1A08F-146B-45F0-917D-4B1615DD5D90}" type="parTrans" cxnId="{98CF4759-0D92-4F1C-A35E-27DE5EC0E7BB}">
      <dgm:prSet/>
      <dgm:spPr/>
      <dgm:t>
        <a:bodyPr/>
        <a:lstStyle/>
        <a:p>
          <a:endParaRPr lang="zh-CN" altLang="en-US"/>
        </a:p>
      </dgm:t>
    </dgm:pt>
    <dgm:pt modelId="{1B7E8E64-A509-41E3-8522-4660454346D8}" type="sibTrans" cxnId="{98CF4759-0D92-4F1C-A35E-27DE5EC0E7BB}">
      <dgm:prSet/>
      <dgm:spPr/>
      <dgm:t>
        <a:bodyPr/>
        <a:lstStyle/>
        <a:p>
          <a:endParaRPr lang="zh-CN" altLang="en-US"/>
        </a:p>
      </dgm:t>
    </dgm:pt>
    <dgm:pt modelId="{95F4FB09-37CD-4C2C-B82E-C5CB9924111E}">
      <dgm:prSet custT="1">
        <dgm:style>
          <a:lnRef idx="1">
            <a:schemeClr val="accent3"/>
          </a:lnRef>
          <a:fillRef idx="2">
            <a:schemeClr val="accent3"/>
          </a:fillRef>
          <a:effectRef idx="1">
            <a:schemeClr val="accent3"/>
          </a:effectRef>
          <a:fontRef idx="minor">
            <a:schemeClr val="dk1"/>
          </a:fontRef>
        </dgm:style>
      </dgm:prSet>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产品介绍及对比</a:t>
          </a:r>
          <a:endParaRPr lang="zh-CN" altLang="en-US" sz="4000" dirty="0">
            <a:latin typeface="华文楷体" pitchFamily="2" charset="-122"/>
            <a:ea typeface="华文楷体" pitchFamily="2" charset="-122"/>
          </a:endParaRPr>
        </a:p>
      </dgm:t>
    </dgm:pt>
    <dgm:pt modelId="{1EB74106-011A-4636-8C60-12A389B5DE8C}" type="parTrans" cxnId="{F7BF599C-7A3A-4E74-BD00-53DE2B3DE5F8}">
      <dgm:prSet/>
      <dgm:spPr/>
      <dgm:t>
        <a:bodyPr/>
        <a:lstStyle/>
        <a:p>
          <a:endParaRPr lang="zh-CN" altLang="en-US"/>
        </a:p>
      </dgm:t>
    </dgm:pt>
    <dgm:pt modelId="{E6277486-68B3-400D-A551-1388EECF49D8}" type="sibTrans" cxnId="{F7BF599C-7A3A-4E74-BD00-53DE2B3DE5F8}">
      <dgm:prSet/>
      <dgm:spPr/>
      <dgm:t>
        <a:bodyPr/>
        <a:lstStyle/>
        <a:p>
          <a:endParaRPr lang="zh-CN" altLang="en-US"/>
        </a:p>
      </dgm:t>
    </dgm:pt>
    <dgm:pt modelId="{B3328292-63EE-49C5-A8D4-B1C362DF59E2}">
      <dgm:prSet custT="1"/>
      <dgm:spPr/>
      <dgm:t>
        <a:bodyPr/>
        <a:lstStyle/>
        <a:p>
          <a:pPr rtl="0"/>
          <a:r>
            <a:rPr lang="en-US" altLang="en-US" sz="4000" dirty="0" err="1" smtClean="0">
              <a:latin typeface="华文楷体" pitchFamily="2" charset="-122"/>
              <a:ea typeface="华文楷体" pitchFamily="2" charset="-122"/>
            </a:rPr>
            <a:t>NoSQL</a:t>
          </a:r>
          <a:r>
            <a:rPr lang="zh-CN" altLang="en-US" sz="4000" dirty="0" smtClean="0">
              <a:latin typeface="华文楷体" pitchFamily="2" charset="-122"/>
              <a:ea typeface="华文楷体" pitchFamily="2" charset="-122"/>
            </a:rPr>
            <a:t>安装应用演示</a:t>
          </a:r>
          <a:endParaRPr lang="zh-CN" altLang="en-US" sz="4000" dirty="0">
            <a:latin typeface="华文楷体" pitchFamily="2" charset="-122"/>
            <a:ea typeface="华文楷体" pitchFamily="2" charset="-122"/>
          </a:endParaRPr>
        </a:p>
      </dgm:t>
    </dgm:pt>
    <dgm:pt modelId="{DC96EE72-8AF3-4A22-810D-024724016C25}" type="parTrans" cxnId="{81D8208B-B220-4B3C-91A6-7A7D23226FB9}">
      <dgm:prSet/>
      <dgm:spPr/>
      <dgm:t>
        <a:bodyPr/>
        <a:lstStyle/>
        <a:p>
          <a:endParaRPr lang="zh-CN" altLang="en-US"/>
        </a:p>
      </dgm:t>
    </dgm:pt>
    <dgm:pt modelId="{0ACDC31E-102D-4082-9C47-A543A5F7084B}" type="sibTrans" cxnId="{81D8208B-B220-4B3C-91A6-7A7D23226FB9}">
      <dgm:prSet/>
      <dgm:spPr/>
      <dgm:t>
        <a:bodyPr/>
        <a:lstStyle/>
        <a:p>
          <a:endParaRPr lang="zh-CN" altLang="en-US"/>
        </a:p>
      </dgm:t>
    </dgm:pt>
    <dgm:pt modelId="{EB1F1953-FF64-4C43-B82C-36F2A8EC37AC}" type="pres">
      <dgm:prSet presAssocID="{FDEF92F7-E903-41A5-93AC-ADB8A2F0BE49}" presName="linearFlow" presStyleCnt="0">
        <dgm:presLayoutVars>
          <dgm:dir/>
          <dgm:animLvl val="lvl"/>
          <dgm:resizeHandles val="exact"/>
        </dgm:presLayoutVars>
      </dgm:prSet>
      <dgm:spPr/>
      <dgm:t>
        <a:bodyPr/>
        <a:lstStyle/>
        <a:p>
          <a:endParaRPr lang="zh-CN" altLang="en-US"/>
        </a:p>
      </dgm:t>
    </dgm:pt>
    <dgm:pt modelId="{4ACFDCCC-6A92-47D0-9229-A05D0700B192}" type="pres">
      <dgm:prSet presAssocID="{F1AC6B96-8581-40AB-8950-A1B919DAB21A}" presName="composite" presStyleCnt="0"/>
      <dgm:spPr/>
    </dgm:pt>
    <dgm:pt modelId="{94B99CB0-D17A-4BD1-AD8F-026BACB1D507}" type="pres">
      <dgm:prSet presAssocID="{F1AC6B96-8581-40AB-8950-A1B919DAB21A}" presName="parentText" presStyleLbl="alignNode1" presStyleIdx="0" presStyleCnt="4">
        <dgm:presLayoutVars>
          <dgm:chMax val="1"/>
          <dgm:bulletEnabled val="1"/>
        </dgm:presLayoutVars>
      </dgm:prSet>
      <dgm:spPr/>
      <dgm:t>
        <a:bodyPr/>
        <a:lstStyle/>
        <a:p>
          <a:endParaRPr lang="zh-CN" altLang="en-US"/>
        </a:p>
      </dgm:t>
    </dgm:pt>
    <dgm:pt modelId="{284C9DCA-2DB7-474A-9FF8-E8BA0AFFEF4D}" type="pres">
      <dgm:prSet presAssocID="{F1AC6B96-8581-40AB-8950-A1B919DAB21A}" presName="descendantText" presStyleLbl="alignAcc1" presStyleIdx="0" presStyleCnt="4">
        <dgm:presLayoutVars>
          <dgm:bulletEnabled val="1"/>
        </dgm:presLayoutVars>
      </dgm:prSet>
      <dgm:spPr/>
      <dgm:t>
        <a:bodyPr/>
        <a:lstStyle/>
        <a:p>
          <a:endParaRPr lang="zh-CN" altLang="en-US"/>
        </a:p>
      </dgm:t>
    </dgm:pt>
    <dgm:pt modelId="{A1F8EF8C-2EE9-4068-86C9-027488703D6F}" type="pres">
      <dgm:prSet presAssocID="{A5371A07-37F1-409F-85D3-6C14356C6730}" presName="sp" presStyleCnt="0"/>
      <dgm:spPr/>
    </dgm:pt>
    <dgm:pt modelId="{7535BAEF-9A5E-4303-A166-C078FDA65808}" type="pres">
      <dgm:prSet presAssocID="{2E1E8A5B-A880-41A9-B1AC-AD0C0CA95BB9}" presName="composite" presStyleCnt="0"/>
      <dgm:spPr/>
    </dgm:pt>
    <dgm:pt modelId="{5D5EABE4-3106-42F2-BB56-2FD74D41FD20}" type="pres">
      <dgm:prSet presAssocID="{2E1E8A5B-A880-41A9-B1AC-AD0C0CA95BB9}" presName="parentText" presStyleLbl="alignNode1" presStyleIdx="1" presStyleCnt="4">
        <dgm:presLayoutVars>
          <dgm:chMax val="1"/>
          <dgm:bulletEnabled val="1"/>
        </dgm:presLayoutVars>
      </dgm:prSet>
      <dgm:spPr/>
      <dgm:t>
        <a:bodyPr/>
        <a:lstStyle/>
        <a:p>
          <a:endParaRPr lang="zh-CN" altLang="en-US"/>
        </a:p>
      </dgm:t>
    </dgm:pt>
    <dgm:pt modelId="{CF2A5C79-D05C-4EDC-8BD9-D7AF02AD1056}" type="pres">
      <dgm:prSet presAssocID="{2E1E8A5B-A880-41A9-B1AC-AD0C0CA95BB9}" presName="descendantText" presStyleLbl="alignAcc1" presStyleIdx="1" presStyleCnt="4">
        <dgm:presLayoutVars>
          <dgm:bulletEnabled val="1"/>
        </dgm:presLayoutVars>
      </dgm:prSet>
      <dgm:spPr/>
      <dgm:t>
        <a:bodyPr/>
        <a:lstStyle/>
        <a:p>
          <a:endParaRPr lang="zh-CN" altLang="en-US"/>
        </a:p>
      </dgm:t>
    </dgm:pt>
    <dgm:pt modelId="{086C648A-3F3F-4C1A-AC51-16D7331E3C19}" type="pres">
      <dgm:prSet presAssocID="{BB0F6CE1-F52B-4FEF-9744-19A62386C873}" presName="sp" presStyleCnt="0"/>
      <dgm:spPr/>
    </dgm:pt>
    <dgm:pt modelId="{00152CF7-6870-47C8-8E37-904BAEF6009C}" type="pres">
      <dgm:prSet presAssocID="{B3B86777-DBDA-4F3E-89DF-4A88879E0277}" presName="composite" presStyleCnt="0"/>
      <dgm:spPr/>
    </dgm:pt>
    <dgm:pt modelId="{62F4CDF4-BA20-49D2-ACB8-78A806136C02}" type="pres">
      <dgm:prSet presAssocID="{B3B86777-DBDA-4F3E-89DF-4A88879E0277}" presName="parentText" presStyleLbl="alignNode1" presStyleIdx="2" presStyleCnt="4">
        <dgm:presLayoutVars>
          <dgm:chMax val="1"/>
          <dgm:bulletEnabled val="1"/>
        </dgm:presLayoutVars>
      </dgm:prSet>
      <dgm:spPr/>
      <dgm:t>
        <a:bodyPr/>
        <a:lstStyle/>
        <a:p>
          <a:endParaRPr lang="zh-CN" altLang="en-US"/>
        </a:p>
      </dgm:t>
    </dgm:pt>
    <dgm:pt modelId="{91542041-DE1B-4F58-BD53-1E47E25733D4}" type="pres">
      <dgm:prSet presAssocID="{B3B86777-DBDA-4F3E-89DF-4A88879E0277}" presName="descendantText" presStyleLbl="alignAcc1" presStyleIdx="2" presStyleCnt="4">
        <dgm:presLayoutVars>
          <dgm:bulletEnabled val="1"/>
        </dgm:presLayoutVars>
      </dgm:prSet>
      <dgm:spPr/>
      <dgm:t>
        <a:bodyPr/>
        <a:lstStyle/>
        <a:p>
          <a:endParaRPr lang="zh-CN" altLang="en-US"/>
        </a:p>
      </dgm:t>
    </dgm:pt>
    <dgm:pt modelId="{430B7CB0-6A48-4255-8266-BB3CBBEC66EC}" type="pres">
      <dgm:prSet presAssocID="{6061B945-DCCD-4549-96AD-D8F6D3C31D8E}" presName="sp" presStyleCnt="0"/>
      <dgm:spPr/>
    </dgm:pt>
    <dgm:pt modelId="{69DCA12A-EB5D-49C7-87A0-5CDE2557CAD3}" type="pres">
      <dgm:prSet presAssocID="{2742988E-DF37-4F4E-B31C-06374C1EC13C}" presName="composite" presStyleCnt="0"/>
      <dgm:spPr/>
    </dgm:pt>
    <dgm:pt modelId="{35534E41-CAD4-49CC-9770-0A77DC3B32A2}" type="pres">
      <dgm:prSet presAssocID="{2742988E-DF37-4F4E-B31C-06374C1EC13C}" presName="parentText" presStyleLbl="alignNode1" presStyleIdx="3" presStyleCnt="4">
        <dgm:presLayoutVars>
          <dgm:chMax val="1"/>
          <dgm:bulletEnabled val="1"/>
        </dgm:presLayoutVars>
      </dgm:prSet>
      <dgm:spPr/>
      <dgm:t>
        <a:bodyPr/>
        <a:lstStyle/>
        <a:p>
          <a:endParaRPr lang="zh-CN" altLang="en-US"/>
        </a:p>
      </dgm:t>
    </dgm:pt>
    <dgm:pt modelId="{7198BE74-33D8-4A62-AF3A-AF131CECB24C}" type="pres">
      <dgm:prSet presAssocID="{2742988E-DF37-4F4E-B31C-06374C1EC13C}" presName="descendantText" presStyleLbl="alignAcc1" presStyleIdx="3" presStyleCnt="4" custLinFactNeighborX="156" custLinFactNeighborY="1098">
        <dgm:presLayoutVars>
          <dgm:bulletEnabled val="1"/>
        </dgm:presLayoutVars>
      </dgm:prSet>
      <dgm:spPr/>
      <dgm:t>
        <a:bodyPr/>
        <a:lstStyle/>
        <a:p>
          <a:endParaRPr lang="zh-CN" altLang="en-US"/>
        </a:p>
      </dgm:t>
    </dgm:pt>
  </dgm:ptLst>
  <dgm:cxnLst>
    <dgm:cxn modelId="{22965B45-A047-4EB1-9BF3-D42AAE9E8136}" srcId="{F1AC6B96-8581-40AB-8950-A1B919DAB21A}" destId="{EC9D2EB8-417E-4AF6-B72C-DADB9519839B}" srcOrd="0" destOrd="0" parTransId="{08129451-119F-4A5C-8AC1-7947703D1065}" sibTransId="{323E9FB0-4FE7-4833-8D61-7C5326B92073}"/>
    <dgm:cxn modelId="{B6C5EEE0-1859-4291-99E4-E1CD73868012}" type="presOf" srcId="{EC9D2EB8-417E-4AF6-B72C-DADB9519839B}" destId="{284C9DCA-2DB7-474A-9FF8-E8BA0AFFEF4D}" srcOrd="0" destOrd="0" presId="urn:microsoft.com/office/officeart/2005/8/layout/chevron2"/>
    <dgm:cxn modelId="{FE1F3899-2040-4282-A01F-A401CC1C8D9B}" type="presOf" srcId="{B3328292-63EE-49C5-A8D4-B1C362DF59E2}" destId="{7198BE74-33D8-4A62-AF3A-AF131CECB24C}" srcOrd="0" destOrd="0" presId="urn:microsoft.com/office/officeart/2005/8/layout/chevron2"/>
    <dgm:cxn modelId="{D6792B02-625D-4E60-BFD7-ADB758531A9B}" type="presOf" srcId="{FC6804E9-DEB2-4B33-8924-066E43FCA0E5}" destId="{CF2A5C79-D05C-4EDC-8BD9-D7AF02AD1056}" srcOrd="0" destOrd="0" presId="urn:microsoft.com/office/officeart/2005/8/layout/chevron2"/>
    <dgm:cxn modelId="{B990DE6E-3C31-4E68-8800-F46B20C8CED0}" type="presOf" srcId="{2E1E8A5B-A880-41A9-B1AC-AD0C0CA95BB9}" destId="{5D5EABE4-3106-42F2-BB56-2FD74D41FD20}" srcOrd="0" destOrd="0" presId="urn:microsoft.com/office/officeart/2005/8/layout/chevron2"/>
    <dgm:cxn modelId="{4302085E-AF9A-4646-A129-99A1BCD4C0FC}" type="presOf" srcId="{F1AC6B96-8581-40AB-8950-A1B919DAB21A}" destId="{94B99CB0-D17A-4BD1-AD8F-026BACB1D507}" srcOrd="0" destOrd="0" presId="urn:microsoft.com/office/officeart/2005/8/layout/chevron2"/>
    <dgm:cxn modelId="{0F93595B-5070-4017-92CB-4ADCF677FEB7}" type="presOf" srcId="{95F4FB09-37CD-4C2C-B82E-C5CB9924111E}" destId="{91542041-DE1B-4F58-BD53-1E47E25733D4}" srcOrd="0" destOrd="0" presId="urn:microsoft.com/office/officeart/2005/8/layout/chevron2"/>
    <dgm:cxn modelId="{81D8208B-B220-4B3C-91A6-7A7D23226FB9}" srcId="{2742988E-DF37-4F4E-B31C-06374C1EC13C}" destId="{B3328292-63EE-49C5-A8D4-B1C362DF59E2}" srcOrd="0" destOrd="0" parTransId="{DC96EE72-8AF3-4A22-810D-024724016C25}" sibTransId="{0ACDC31E-102D-4082-9C47-A543A5F7084B}"/>
    <dgm:cxn modelId="{78232BC3-1BE3-4B29-B3BE-FB40BC0AF4A4}" type="presOf" srcId="{2742988E-DF37-4F4E-B31C-06374C1EC13C}" destId="{35534E41-CAD4-49CC-9770-0A77DC3B32A2}" srcOrd="0" destOrd="0" presId="urn:microsoft.com/office/officeart/2005/8/layout/chevron2"/>
    <dgm:cxn modelId="{38190258-7869-4629-9501-F302AD864CBC}" srcId="{FDEF92F7-E903-41A5-93AC-ADB8A2F0BE49}" destId="{2742988E-DF37-4F4E-B31C-06374C1EC13C}" srcOrd="3" destOrd="0" parTransId="{FFC198F1-030C-4C01-B48A-346D384B79F5}" sibTransId="{D3086E87-BB79-491F-B078-0EBC547D65E2}"/>
    <dgm:cxn modelId="{27941DD5-7D3B-4E07-87D2-69208529791C}" type="presOf" srcId="{FDEF92F7-E903-41A5-93AC-ADB8A2F0BE49}" destId="{EB1F1953-FF64-4C43-B82C-36F2A8EC37AC}" srcOrd="0" destOrd="0" presId="urn:microsoft.com/office/officeart/2005/8/layout/chevron2"/>
    <dgm:cxn modelId="{98CF4759-0D92-4F1C-A35E-27DE5EC0E7BB}" srcId="{2E1E8A5B-A880-41A9-B1AC-AD0C0CA95BB9}" destId="{FC6804E9-DEB2-4B33-8924-066E43FCA0E5}" srcOrd="0" destOrd="0" parTransId="{3BA1A08F-146B-45F0-917D-4B1615DD5D90}" sibTransId="{1B7E8E64-A509-41E3-8522-4660454346D8}"/>
    <dgm:cxn modelId="{F7BF599C-7A3A-4E74-BD00-53DE2B3DE5F8}" srcId="{B3B86777-DBDA-4F3E-89DF-4A88879E0277}" destId="{95F4FB09-37CD-4C2C-B82E-C5CB9924111E}" srcOrd="0" destOrd="0" parTransId="{1EB74106-011A-4636-8C60-12A389B5DE8C}" sibTransId="{E6277486-68B3-400D-A551-1388EECF49D8}"/>
    <dgm:cxn modelId="{68F12EAC-AD1A-4822-8ACE-37CAA98B8BEB}" srcId="{FDEF92F7-E903-41A5-93AC-ADB8A2F0BE49}" destId="{2E1E8A5B-A880-41A9-B1AC-AD0C0CA95BB9}" srcOrd="1" destOrd="0" parTransId="{E321593E-9750-4F23-9423-4735DAA38819}" sibTransId="{BB0F6CE1-F52B-4FEF-9744-19A62386C873}"/>
    <dgm:cxn modelId="{BCC169D7-D4E3-45F9-A1E1-8C12BE712998}" srcId="{FDEF92F7-E903-41A5-93AC-ADB8A2F0BE49}" destId="{F1AC6B96-8581-40AB-8950-A1B919DAB21A}" srcOrd="0" destOrd="0" parTransId="{D796ADEB-03E8-42EA-A504-79C83BBB3902}" sibTransId="{A5371A07-37F1-409F-85D3-6C14356C6730}"/>
    <dgm:cxn modelId="{7EE522CB-5203-4878-9685-0F7CBF640590}" srcId="{FDEF92F7-E903-41A5-93AC-ADB8A2F0BE49}" destId="{B3B86777-DBDA-4F3E-89DF-4A88879E0277}" srcOrd="2" destOrd="0" parTransId="{32697F7D-B4EF-427B-BFE0-0E4F4D60E5A1}" sibTransId="{6061B945-DCCD-4549-96AD-D8F6D3C31D8E}"/>
    <dgm:cxn modelId="{1583243D-5AF1-4B8D-ADFB-7EF19A633A44}" type="presOf" srcId="{B3B86777-DBDA-4F3E-89DF-4A88879E0277}" destId="{62F4CDF4-BA20-49D2-ACB8-78A806136C02}" srcOrd="0" destOrd="0" presId="urn:microsoft.com/office/officeart/2005/8/layout/chevron2"/>
    <dgm:cxn modelId="{F0A48B69-C0B1-4CA1-B78C-62570D818262}" type="presParOf" srcId="{EB1F1953-FF64-4C43-B82C-36F2A8EC37AC}" destId="{4ACFDCCC-6A92-47D0-9229-A05D0700B192}" srcOrd="0" destOrd="0" presId="urn:microsoft.com/office/officeart/2005/8/layout/chevron2"/>
    <dgm:cxn modelId="{26C92792-E1ED-4DC7-802B-2E64AE81408A}" type="presParOf" srcId="{4ACFDCCC-6A92-47D0-9229-A05D0700B192}" destId="{94B99CB0-D17A-4BD1-AD8F-026BACB1D507}" srcOrd="0" destOrd="0" presId="urn:microsoft.com/office/officeart/2005/8/layout/chevron2"/>
    <dgm:cxn modelId="{70974C52-1EAF-43CE-9DAE-7894ECEB1F4E}" type="presParOf" srcId="{4ACFDCCC-6A92-47D0-9229-A05D0700B192}" destId="{284C9DCA-2DB7-474A-9FF8-E8BA0AFFEF4D}" srcOrd="1" destOrd="0" presId="urn:microsoft.com/office/officeart/2005/8/layout/chevron2"/>
    <dgm:cxn modelId="{03A156F9-13F8-4FE1-99FD-527F0D9E82AF}" type="presParOf" srcId="{EB1F1953-FF64-4C43-B82C-36F2A8EC37AC}" destId="{A1F8EF8C-2EE9-4068-86C9-027488703D6F}" srcOrd="1" destOrd="0" presId="urn:microsoft.com/office/officeart/2005/8/layout/chevron2"/>
    <dgm:cxn modelId="{0EE0A193-6E23-453C-88F3-81CE2D61EFDE}" type="presParOf" srcId="{EB1F1953-FF64-4C43-B82C-36F2A8EC37AC}" destId="{7535BAEF-9A5E-4303-A166-C078FDA65808}" srcOrd="2" destOrd="0" presId="urn:microsoft.com/office/officeart/2005/8/layout/chevron2"/>
    <dgm:cxn modelId="{2D1EA018-DA19-4C7D-8B83-A1B95D8A1706}" type="presParOf" srcId="{7535BAEF-9A5E-4303-A166-C078FDA65808}" destId="{5D5EABE4-3106-42F2-BB56-2FD74D41FD20}" srcOrd="0" destOrd="0" presId="urn:microsoft.com/office/officeart/2005/8/layout/chevron2"/>
    <dgm:cxn modelId="{E0A98DF1-6DD2-4E73-ACE5-8F258EAE7A45}" type="presParOf" srcId="{7535BAEF-9A5E-4303-A166-C078FDA65808}" destId="{CF2A5C79-D05C-4EDC-8BD9-D7AF02AD1056}" srcOrd="1" destOrd="0" presId="urn:microsoft.com/office/officeart/2005/8/layout/chevron2"/>
    <dgm:cxn modelId="{B197E619-EB8C-48C8-8584-ED643A44CB50}" type="presParOf" srcId="{EB1F1953-FF64-4C43-B82C-36F2A8EC37AC}" destId="{086C648A-3F3F-4C1A-AC51-16D7331E3C19}" srcOrd="3" destOrd="0" presId="urn:microsoft.com/office/officeart/2005/8/layout/chevron2"/>
    <dgm:cxn modelId="{A37F9A41-4112-4160-B769-796EAB3B3D29}" type="presParOf" srcId="{EB1F1953-FF64-4C43-B82C-36F2A8EC37AC}" destId="{00152CF7-6870-47C8-8E37-904BAEF6009C}" srcOrd="4" destOrd="0" presId="urn:microsoft.com/office/officeart/2005/8/layout/chevron2"/>
    <dgm:cxn modelId="{C93C6251-8E44-40F6-BDF5-71557A656353}" type="presParOf" srcId="{00152CF7-6870-47C8-8E37-904BAEF6009C}" destId="{62F4CDF4-BA20-49D2-ACB8-78A806136C02}" srcOrd="0" destOrd="0" presId="urn:microsoft.com/office/officeart/2005/8/layout/chevron2"/>
    <dgm:cxn modelId="{A50468C6-E742-421E-9FBA-6DC1593A9AD5}" type="presParOf" srcId="{00152CF7-6870-47C8-8E37-904BAEF6009C}" destId="{91542041-DE1B-4F58-BD53-1E47E25733D4}" srcOrd="1" destOrd="0" presId="urn:microsoft.com/office/officeart/2005/8/layout/chevron2"/>
    <dgm:cxn modelId="{1FFE3BF0-0B39-4AFC-8CC2-A056B75F1A7D}" type="presParOf" srcId="{EB1F1953-FF64-4C43-B82C-36F2A8EC37AC}" destId="{430B7CB0-6A48-4255-8266-BB3CBBEC66EC}" srcOrd="5" destOrd="0" presId="urn:microsoft.com/office/officeart/2005/8/layout/chevron2"/>
    <dgm:cxn modelId="{AA30AB1F-4DDF-4A74-A19F-F934F919C6D6}" type="presParOf" srcId="{EB1F1953-FF64-4C43-B82C-36F2A8EC37AC}" destId="{69DCA12A-EB5D-49C7-87A0-5CDE2557CAD3}" srcOrd="6" destOrd="0" presId="urn:microsoft.com/office/officeart/2005/8/layout/chevron2"/>
    <dgm:cxn modelId="{8A7F4EFD-AF9A-46F5-AC0B-A0D9285564B8}" type="presParOf" srcId="{69DCA12A-EB5D-49C7-87A0-5CDE2557CAD3}" destId="{35534E41-CAD4-49CC-9770-0A77DC3B32A2}" srcOrd="0" destOrd="0" presId="urn:microsoft.com/office/officeart/2005/8/layout/chevron2"/>
    <dgm:cxn modelId="{8463457B-79FE-4214-9098-ACE279BF8319}" type="presParOf" srcId="{69DCA12A-EB5D-49C7-87A0-5CDE2557CAD3}" destId="{7198BE74-33D8-4A62-AF3A-AF131CECB24C}" srcOrd="1" destOrd="0" presId="urn:microsoft.com/office/officeart/2005/8/layout/chevr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B99CB0-D17A-4BD1-AD8F-026BACB1D507}">
      <dsp:nvSpPr>
        <dsp:cNvPr id="0" name=""/>
        <dsp:cNvSpPr/>
      </dsp:nvSpPr>
      <dsp:spPr>
        <a:xfrm rot="5400000">
          <a:off x="-200378" y="203066"/>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03066"/>
        <a:ext cx="1335859" cy="935101"/>
      </dsp:txXfrm>
    </dsp:sp>
    <dsp:sp modelId="{284C9DCA-2DB7-474A-9FF8-E8BA0AFFEF4D}">
      <dsp:nvSpPr>
        <dsp:cNvPr id="0" name=""/>
        <dsp:cNvSpPr/>
      </dsp:nvSpPr>
      <dsp:spPr>
        <a:xfrm rot="5400000">
          <a:off x="4148196" y="-3210407"/>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介绍</a:t>
          </a:r>
          <a:endParaRPr lang="zh-CN" altLang="en-US" sz="4000" kern="1200" dirty="0">
            <a:latin typeface="华文楷体" pitchFamily="2" charset="-122"/>
            <a:ea typeface="华文楷体" pitchFamily="2" charset="-122"/>
          </a:endParaRPr>
        </a:p>
      </dsp:txBody>
      <dsp:txXfrm rot="5400000">
        <a:off x="4148196" y="-3210407"/>
        <a:ext cx="868308" cy="7294498"/>
      </dsp:txXfrm>
    </dsp:sp>
    <dsp:sp modelId="{5D5EABE4-3106-42F2-BB56-2FD74D41FD20}">
      <dsp:nvSpPr>
        <dsp:cNvPr id="0" name=""/>
        <dsp:cNvSpPr/>
      </dsp:nvSpPr>
      <dsp:spPr>
        <a:xfrm rot="5400000">
          <a:off x="-200378" y="1393235"/>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1393235"/>
        <a:ext cx="1335859" cy="935101"/>
      </dsp:txXfrm>
    </dsp:sp>
    <dsp:sp modelId="{CF2A5C79-D05C-4EDC-8BD9-D7AF02AD1056}">
      <dsp:nvSpPr>
        <dsp:cNvPr id="0" name=""/>
        <dsp:cNvSpPr/>
      </dsp:nvSpPr>
      <dsp:spPr>
        <a:xfrm rot="5400000">
          <a:off x="4148196" y="-2020238"/>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在系统架构中的应用</a:t>
          </a:r>
          <a:endParaRPr lang="zh-CN" altLang="en-US" sz="4000" kern="1200" dirty="0">
            <a:latin typeface="华文楷体" pitchFamily="2" charset="-122"/>
            <a:ea typeface="华文楷体" pitchFamily="2" charset="-122"/>
          </a:endParaRPr>
        </a:p>
      </dsp:txBody>
      <dsp:txXfrm rot="5400000">
        <a:off x="4148196" y="-2020238"/>
        <a:ext cx="868308" cy="7294498"/>
      </dsp:txXfrm>
    </dsp:sp>
    <dsp:sp modelId="{62F4CDF4-BA20-49D2-ACB8-78A806136C02}">
      <dsp:nvSpPr>
        <dsp:cNvPr id="0" name=""/>
        <dsp:cNvSpPr/>
      </dsp:nvSpPr>
      <dsp:spPr>
        <a:xfrm rot="5400000">
          <a:off x="-200378" y="2583404"/>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583404"/>
        <a:ext cx="1335859" cy="935101"/>
      </dsp:txXfrm>
    </dsp:sp>
    <dsp:sp modelId="{91542041-DE1B-4F58-BD53-1E47E25733D4}">
      <dsp:nvSpPr>
        <dsp:cNvPr id="0" name=""/>
        <dsp:cNvSpPr/>
      </dsp:nvSpPr>
      <dsp:spPr>
        <a:xfrm rot="5400000">
          <a:off x="4148196" y="-830069"/>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产品介绍及对比</a:t>
          </a:r>
          <a:endParaRPr lang="zh-CN" altLang="en-US" sz="4000" kern="1200" dirty="0">
            <a:latin typeface="华文楷体" pitchFamily="2" charset="-122"/>
            <a:ea typeface="华文楷体" pitchFamily="2" charset="-122"/>
          </a:endParaRPr>
        </a:p>
      </dsp:txBody>
      <dsp:txXfrm rot="5400000">
        <a:off x="4148196" y="-830069"/>
        <a:ext cx="868308" cy="7294498"/>
      </dsp:txXfrm>
    </dsp:sp>
    <dsp:sp modelId="{35534E41-CAD4-49CC-9770-0A77DC3B32A2}">
      <dsp:nvSpPr>
        <dsp:cNvPr id="0" name=""/>
        <dsp:cNvSpPr/>
      </dsp:nvSpPr>
      <dsp:spPr>
        <a:xfrm rot="5400000">
          <a:off x="-200378" y="3773573"/>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zh-CN" sz="2100" kern="1200" dirty="0">
            <a:latin typeface="华文楷体" pitchFamily="2" charset="-122"/>
            <a:ea typeface="华文楷体" pitchFamily="2" charset="-122"/>
          </a:endParaRPr>
        </a:p>
      </dsp:txBody>
      <dsp:txXfrm rot="5400000">
        <a:off x="-200378" y="3773573"/>
        <a:ext cx="1335859" cy="935101"/>
      </dsp:txXfrm>
    </dsp:sp>
    <dsp:sp modelId="{7198BE74-33D8-4A62-AF3A-AF131CECB24C}">
      <dsp:nvSpPr>
        <dsp:cNvPr id="0" name=""/>
        <dsp:cNvSpPr/>
      </dsp:nvSpPr>
      <dsp:spPr>
        <a:xfrm rot="5400000">
          <a:off x="4148196" y="369633"/>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smtClean="0">
              <a:latin typeface="华文楷体" pitchFamily="2" charset="-122"/>
              <a:ea typeface="华文楷体" pitchFamily="2" charset="-122"/>
            </a:rPr>
            <a:t>NoSQL</a:t>
          </a:r>
          <a:r>
            <a:rPr lang="zh-CN" altLang="en-US" sz="4000" kern="1200" smtClean="0">
              <a:latin typeface="华文楷体" pitchFamily="2" charset="-122"/>
              <a:ea typeface="华文楷体" pitchFamily="2" charset="-122"/>
            </a:rPr>
            <a:t>安装</a:t>
          </a:r>
          <a:r>
            <a:rPr lang="zh-CN" altLang="en-US" sz="4000" kern="1200" dirty="0" smtClean="0">
              <a:latin typeface="华文楷体" pitchFamily="2" charset="-122"/>
              <a:ea typeface="华文楷体" pitchFamily="2" charset="-122"/>
            </a:rPr>
            <a:t>应用演示</a:t>
          </a:r>
          <a:endParaRPr lang="zh-CN" altLang="en-US" sz="4000" kern="1200" dirty="0">
            <a:latin typeface="华文楷体" pitchFamily="2" charset="-122"/>
            <a:ea typeface="华文楷体" pitchFamily="2" charset="-122"/>
          </a:endParaRPr>
        </a:p>
      </dsp:txBody>
      <dsp:txXfrm rot="5400000">
        <a:off x="4148196" y="369633"/>
        <a:ext cx="868308" cy="7294498"/>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24912" y="123769"/>
          <a:ext cx="5937779" cy="676987"/>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zh-CN" sz="2800" kern="1200" dirty="0" err="1" smtClean="0"/>
            <a:t>Memcache</a:t>
          </a:r>
          <a:r>
            <a:rPr lang="en-US" altLang="zh-CN" sz="2800" kern="1200" dirty="0" smtClean="0"/>
            <a:t>	</a:t>
          </a:r>
          <a:endParaRPr lang="en-US" sz="2800" kern="1200" dirty="0"/>
        </a:p>
      </dsp:txBody>
      <dsp:txXfrm rot="10800000">
        <a:off x="1724912" y="123769"/>
        <a:ext cx="5937779" cy="676987"/>
      </dsp:txXfrm>
    </dsp:sp>
    <dsp:sp modelId="{A66E1BAB-8E09-4BA2-9B2E-6B5E4832EF63}">
      <dsp:nvSpPr>
        <dsp:cNvPr id="0" name=""/>
        <dsp:cNvSpPr/>
      </dsp:nvSpPr>
      <dsp:spPr>
        <a:xfrm>
          <a:off x="1266299" y="3649"/>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51F826F9-C2CC-4825-85A0-BD4ECC308982}">
      <dsp:nvSpPr>
        <dsp:cNvPr id="0" name=""/>
        <dsp:cNvSpPr/>
      </dsp:nvSpPr>
      <dsp:spPr>
        <a:xfrm rot="10800000">
          <a:off x="1724912" y="1314796"/>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R</a:t>
          </a:r>
          <a:r>
            <a:rPr lang="en-US" altLang="zh-CN" sz="2800" kern="1200" dirty="0" err="1" smtClean="0"/>
            <a:t>edis</a:t>
          </a:r>
          <a:r>
            <a:rPr lang="en-US" altLang="zh-CN" sz="2800" kern="1200" dirty="0" smtClean="0"/>
            <a:t>		</a:t>
          </a:r>
          <a:endParaRPr lang="en-US" sz="2800" kern="1200" dirty="0"/>
        </a:p>
      </dsp:txBody>
      <dsp:txXfrm rot="10800000">
        <a:off x="1724912" y="1314796"/>
        <a:ext cx="5937779" cy="676987"/>
      </dsp:txXfrm>
    </dsp:sp>
    <dsp:sp modelId="{CC3E1AF6-DD94-4D31-845E-794115B95745}">
      <dsp:nvSpPr>
        <dsp:cNvPr id="0" name=""/>
        <dsp:cNvSpPr/>
      </dsp:nvSpPr>
      <dsp:spPr>
        <a:xfrm>
          <a:off x="1266299" y="1194676"/>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7304DA5-D90C-49A6-9DD6-2B74BAD4A9DA}">
      <dsp:nvSpPr>
        <dsp:cNvPr id="0" name=""/>
        <dsp:cNvSpPr/>
      </dsp:nvSpPr>
      <dsp:spPr>
        <a:xfrm rot="10800000">
          <a:off x="1724912" y="2505822"/>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M</a:t>
          </a:r>
          <a:r>
            <a:rPr lang="en-US" altLang="zh-CN" sz="2800" kern="1200" dirty="0" err="1" smtClean="0"/>
            <a:t>ongoDB</a:t>
          </a:r>
          <a:r>
            <a:rPr lang="en-US" altLang="zh-CN" sz="2800" kern="1200" dirty="0" smtClean="0"/>
            <a:t>	</a:t>
          </a:r>
          <a:endParaRPr lang="en-US" sz="2800" kern="1200" dirty="0"/>
        </a:p>
      </dsp:txBody>
      <dsp:txXfrm rot="10800000">
        <a:off x="1724912" y="2505822"/>
        <a:ext cx="5937779" cy="676987"/>
      </dsp:txXfrm>
    </dsp:sp>
    <dsp:sp modelId="{7B894A70-AE80-452E-B619-CE4882194785}">
      <dsp:nvSpPr>
        <dsp:cNvPr id="0" name=""/>
        <dsp:cNvSpPr/>
      </dsp:nvSpPr>
      <dsp:spPr>
        <a:xfrm>
          <a:off x="1266299" y="2385702"/>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DBAF207-641A-4154-87E4-472CAF15B516}">
      <dsp:nvSpPr>
        <dsp:cNvPr id="0" name=""/>
        <dsp:cNvSpPr/>
      </dsp:nvSpPr>
      <dsp:spPr>
        <a:xfrm rot="10800000">
          <a:off x="1724912" y="3696848"/>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en-US" sz="2800" kern="1200" dirty="0" smtClean="0"/>
            <a:t>Oracle </a:t>
          </a:r>
          <a:r>
            <a:rPr lang="en-US" altLang="en-US" sz="2800" kern="1200" dirty="0" err="1" smtClean="0"/>
            <a:t>TimesTen</a:t>
          </a:r>
          <a:endParaRPr lang="en-US" sz="2800" kern="1200" dirty="0"/>
        </a:p>
      </dsp:txBody>
      <dsp:txXfrm rot="10800000">
        <a:off x="1724912" y="3696848"/>
        <a:ext cx="5937779" cy="676987"/>
      </dsp:txXfrm>
    </dsp:sp>
    <dsp:sp modelId="{BC6F13BE-CFD2-40CD-B1C0-75133C89A97D}">
      <dsp:nvSpPr>
        <dsp:cNvPr id="0" name=""/>
        <dsp:cNvSpPr/>
      </dsp:nvSpPr>
      <dsp:spPr>
        <a:xfrm>
          <a:off x="1266299" y="3576728"/>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72719" y="4907141"/>
          <a:ext cx="5937779" cy="638454"/>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Hbase</a:t>
          </a:r>
          <a:r>
            <a:rPr lang="en-US" sz="2800" kern="1200" dirty="0" smtClean="0"/>
            <a:t>		</a:t>
          </a:r>
          <a:endParaRPr lang="en-US" sz="2800" kern="1200" dirty="0"/>
        </a:p>
      </dsp:txBody>
      <dsp:txXfrm rot="10800000">
        <a:off x="1672719" y="4907141"/>
        <a:ext cx="5937779" cy="638454"/>
      </dsp:txXfrm>
    </dsp:sp>
    <dsp:sp modelId="{14E69E69-0833-43A2-8F60-4EB1503266A0}">
      <dsp:nvSpPr>
        <dsp:cNvPr id="0" name=""/>
        <dsp:cNvSpPr/>
      </dsp:nvSpPr>
      <dsp:spPr>
        <a:xfrm>
          <a:off x="1266299" y="4767755"/>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24912" y="123769"/>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zh-CN" sz="2800" kern="1200" dirty="0" err="1" smtClean="0"/>
            <a:t>Memcache</a:t>
          </a:r>
          <a:r>
            <a:rPr lang="en-US" altLang="zh-CN" sz="2800" kern="1200" dirty="0" smtClean="0"/>
            <a:t>	</a:t>
          </a:r>
          <a:endParaRPr lang="en-US" sz="2800" kern="1200" dirty="0"/>
        </a:p>
      </dsp:txBody>
      <dsp:txXfrm rot="10800000">
        <a:off x="1724912" y="123769"/>
        <a:ext cx="5937779" cy="676987"/>
      </dsp:txXfrm>
    </dsp:sp>
    <dsp:sp modelId="{A66E1BAB-8E09-4BA2-9B2E-6B5E4832EF63}">
      <dsp:nvSpPr>
        <dsp:cNvPr id="0" name=""/>
        <dsp:cNvSpPr/>
      </dsp:nvSpPr>
      <dsp:spPr>
        <a:xfrm>
          <a:off x="1266299" y="3649"/>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51F826F9-C2CC-4825-85A0-BD4ECC308982}">
      <dsp:nvSpPr>
        <dsp:cNvPr id="0" name=""/>
        <dsp:cNvSpPr/>
      </dsp:nvSpPr>
      <dsp:spPr>
        <a:xfrm rot="10800000">
          <a:off x="1724912" y="1314796"/>
          <a:ext cx="5937779" cy="676987"/>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R</a:t>
          </a:r>
          <a:r>
            <a:rPr lang="en-US" altLang="zh-CN" sz="2800" kern="1200" dirty="0" err="1" smtClean="0"/>
            <a:t>edis</a:t>
          </a:r>
          <a:r>
            <a:rPr lang="en-US" altLang="zh-CN" sz="2800" kern="1200" dirty="0" smtClean="0"/>
            <a:t>		</a:t>
          </a:r>
          <a:endParaRPr lang="en-US" sz="2800" kern="1200" dirty="0"/>
        </a:p>
      </dsp:txBody>
      <dsp:txXfrm rot="10800000">
        <a:off x="1724912" y="1314796"/>
        <a:ext cx="5937779" cy="676987"/>
      </dsp:txXfrm>
    </dsp:sp>
    <dsp:sp modelId="{CC3E1AF6-DD94-4D31-845E-794115B95745}">
      <dsp:nvSpPr>
        <dsp:cNvPr id="0" name=""/>
        <dsp:cNvSpPr/>
      </dsp:nvSpPr>
      <dsp:spPr>
        <a:xfrm>
          <a:off x="1266299" y="1194676"/>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7304DA5-D90C-49A6-9DD6-2B74BAD4A9DA}">
      <dsp:nvSpPr>
        <dsp:cNvPr id="0" name=""/>
        <dsp:cNvSpPr/>
      </dsp:nvSpPr>
      <dsp:spPr>
        <a:xfrm rot="10800000">
          <a:off x="1724912" y="2505822"/>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M</a:t>
          </a:r>
          <a:r>
            <a:rPr lang="en-US" altLang="zh-CN" sz="2800" kern="1200" dirty="0" err="1" smtClean="0"/>
            <a:t>ongoDB</a:t>
          </a:r>
          <a:r>
            <a:rPr lang="en-US" altLang="zh-CN" sz="2800" kern="1200" dirty="0" smtClean="0"/>
            <a:t>	</a:t>
          </a:r>
          <a:endParaRPr lang="en-US" sz="2800" kern="1200" dirty="0"/>
        </a:p>
      </dsp:txBody>
      <dsp:txXfrm rot="10800000">
        <a:off x="1724912" y="2505822"/>
        <a:ext cx="5937779" cy="676987"/>
      </dsp:txXfrm>
    </dsp:sp>
    <dsp:sp modelId="{7B894A70-AE80-452E-B619-CE4882194785}">
      <dsp:nvSpPr>
        <dsp:cNvPr id="0" name=""/>
        <dsp:cNvSpPr/>
      </dsp:nvSpPr>
      <dsp:spPr>
        <a:xfrm>
          <a:off x="1266299" y="2385702"/>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DBAF207-641A-4154-87E4-472CAF15B516}">
      <dsp:nvSpPr>
        <dsp:cNvPr id="0" name=""/>
        <dsp:cNvSpPr/>
      </dsp:nvSpPr>
      <dsp:spPr>
        <a:xfrm rot="10800000">
          <a:off x="1724912" y="3696848"/>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en-US" sz="2800" kern="1200" dirty="0" smtClean="0"/>
            <a:t>Oracle </a:t>
          </a:r>
          <a:r>
            <a:rPr lang="en-US" altLang="en-US" sz="2800" kern="1200" dirty="0" err="1" smtClean="0"/>
            <a:t>TimesTen</a:t>
          </a:r>
          <a:endParaRPr lang="en-US" sz="2800" kern="1200" dirty="0"/>
        </a:p>
      </dsp:txBody>
      <dsp:txXfrm rot="10800000">
        <a:off x="1724912" y="3696848"/>
        <a:ext cx="5937779" cy="676987"/>
      </dsp:txXfrm>
    </dsp:sp>
    <dsp:sp modelId="{BC6F13BE-CFD2-40CD-B1C0-75133C89A97D}">
      <dsp:nvSpPr>
        <dsp:cNvPr id="0" name=""/>
        <dsp:cNvSpPr/>
      </dsp:nvSpPr>
      <dsp:spPr>
        <a:xfrm>
          <a:off x="1266299" y="3576728"/>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72719" y="4907141"/>
          <a:ext cx="5937779" cy="638454"/>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Hbase</a:t>
          </a:r>
          <a:r>
            <a:rPr lang="en-US" sz="2800" kern="1200" dirty="0" smtClean="0"/>
            <a:t>		</a:t>
          </a:r>
          <a:endParaRPr lang="en-US" sz="2800" kern="1200" dirty="0"/>
        </a:p>
      </dsp:txBody>
      <dsp:txXfrm rot="10800000">
        <a:off x="1672719" y="4907141"/>
        <a:ext cx="5937779" cy="638454"/>
      </dsp:txXfrm>
    </dsp:sp>
    <dsp:sp modelId="{14E69E69-0833-43A2-8F60-4EB1503266A0}">
      <dsp:nvSpPr>
        <dsp:cNvPr id="0" name=""/>
        <dsp:cNvSpPr/>
      </dsp:nvSpPr>
      <dsp:spPr>
        <a:xfrm>
          <a:off x="1266299" y="4767755"/>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24912" y="123769"/>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zh-CN" sz="2800" kern="1200" dirty="0" err="1" smtClean="0"/>
            <a:t>Memcache</a:t>
          </a:r>
          <a:r>
            <a:rPr lang="en-US" altLang="zh-CN" sz="2800" kern="1200" dirty="0" smtClean="0"/>
            <a:t>	</a:t>
          </a:r>
          <a:endParaRPr lang="en-US" sz="2800" kern="1200" dirty="0"/>
        </a:p>
      </dsp:txBody>
      <dsp:txXfrm rot="10800000">
        <a:off x="1724912" y="123769"/>
        <a:ext cx="5937779" cy="676987"/>
      </dsp:txXfrm>
    </dsp:sp>
    <dsp:sp modelId="{A66E1BAB-8E09-4BA2-9B2E-6B5E4832EF63}">
      <dsp:nvSpPr>
        <dsp:cNvPr id="0" name=""/>
        <dsp:cNvSpPr/>
      </dsp:nvSpPr>
      <dsp:spPr>
        <a:xfrm>
          <a:off x="1266299" y="3649"/>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51F826F9-C2CC-4825-85A0-BD4ECC308982}">
      <dsp:nvSpPr>
        <dsp:cNvPr id="0" name=""/>
        <dsp:cNvSpPr/>
      </dsp:nvSpPr>
      <dsp:spPr>
        <a:xfrm rot="10800000">
          <a:off x="1724912" y="1314796"/>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R</a:t>
          </a:r>
          <a:r>
            <a:rPr lang="en-US" altLang="zh-CN" sz="2800" kern="1200" dirty="0" err="1" smtClean="0"/>
            <a:t>edis</a:t>
          </a:r>
          <a:r>
            <a:rPr lang="en-US" altLang="zh-CN" sz="2800" kern="1200" dirty="0" smtClean="0"/>
            <a:t>		</a:t>
          </a:r>
          <a:endParaRPr lang="en-US" sz="2800" kern="1200" dirty="0"/>
        </a:p>
      </dsp:txBody>
      <dsp:txXfrm rot="10800000">
        <a:off x="1724912" y="1314796"/>
        <a:ext cx="5937779" cy="676987"/>
      </dsp:txXfrm>
    </dsp:sp>
    <dsp:sp modelId="{CC3E1AF6-DD94-4D31-845E-794115B95745}">
      <dsp:nvSpPr>
        <dsp:cNvPr id="0" name=""/>
        <dsp:cNvSpPr/>
      </dsp:nvSpPr>
      <dsp:spPr>
        <a:xfrm>
          <a:off x="1266299" y="1194676"/>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7304DA5-D90C-49A6-9DD6-2B74BAD4A9DA}">
      <dsp:nvSpPr>
        <dsp:cNvPr id="0" name=""/>
        <dsp:cNvSpPr/>
      </dsp:nvSpPr>
      <dsp:spPr>
        <a:xfrm rot="10800000">
          <a:off x="1724912" y="2505822"/>
          <a:ext cx="5937779" cy="676987"/>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M</a:t>
          </a:r>
          <a:r>
            <a:rPr lang="en-US" altLang="zh-CN" sz="2800" kern="1200" dirty="0" err="1" smtClean="0"/>
            <a:t>ongoDB</a:t>
          </a:r>
          <a:r>
            <a:rPr lang="en-US" altLang="zh-CN" sz="2800" kern="1200" dirty="0" smtClean="0"/>
            <a:t>	</a:t>
          </a:r>
          <a:endParaRPr lang="en-US" sz="2800" kern="1200" dirty="0"/>
        </a:p>
      </dsp:txBody>
      <dsp:txXfrm rot="10800000">
        <a:off x="1724912" y="2505822"/>
        <a:ext cx="5937779" cy="676987"/>
      </dsp:txXfrm>
    </dsp:sp>
    <dsp:sp modelId="{7B894A70-AE80-452E-B619-CE4882194785}">
      <dsp:nvSpPr>
        <dsp:cNvPr id="0" name=""/>
        <dsp:cNvSpPr/>
      </dsp:nvSpPr>
      <dsp:spPr>
        <a:xfrm>
          <a:off x="1266299" y="2385702"/>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DBAF207-641A-4154-87E4-472CAF15B516}">
      <dsp:nvSpPr>
        <dsp:cNvPr id="0" name=""/>
        <dsp:cNvSpPr/>
      </dsp:nvSpPr>
      <dsp:spPr>
        <a:xfrm rot="10800000">
          <a:off x="1724912" y="3696848"/>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en-US" sz="2800" kern="1200" dirty="0" smtClean="0"/>
            <a:t>Oracle </a:t>
          </a:r>
          <a:r>
            <a:rPr lang="en-US" altLang="en-US" sz="2800" kern="1200" dirty="0" err="1" smtClean="0"/>
            <a:t>TimesTen</a:t>
          </a:r>
          <a:endParaRPr lang="en-US" sz="2800" kern="1200" dirty="0"/>
        </a:p>
      </dsp:txBody>
      <dsp:txXfrm rot="10800000">
        <a:off x="1724912" y="3696848"/>
        <a:ext cx="5937779" cy="676987"/>
      </dsp:txXfrm>
    </dsp:sp>
    <dsp:sp modelId="{BC6F13BE-CFD2-40CD-B1C0-75133C89A97D}">
      <dsp:nvSpPr>
        <dsp:cNvPr id="0" name=""/>
        <dsp:cNvSpPr/>
      </dsp:nvSpPr>
      <dsp:spPr>
        <a:xfrm>
          <a:off x="1266299" y="3576728"/>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72719" y="4907141"/>
          <a:ext cx="5937779" cy="638454"/>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Hbase</a:t>
          </a:r>
          <a:r>
            <a:rPr lang="en-US" sz="2800" kern="1200" dirty="0" smtClean="0"/>
            <a:t>		</a:t>
          </a:r>
          <a:endParaRPr lang="en-US" sz="2800" kern="1200" dirty="0"/>
        </a:p>
      </dsp:txBody>
      <dsp:txXfrm rot="10800000">
        <a:off x="1672719" y="4907141"/>
        <a:ext cx="5937779" cy="638454"/>
      </dsp:txXfrm>
    </dsp:sp>
    <dsp:sp modelId="{14E69E69-0833-43A2-8F60-4EB1503266A0}">
      <dsp:nvSpPr>
        <dsp:cNvPr id="0" name=""/>
        <dsp:cNvSpPr/>
      </dsp:nvSpPr>
      <dsp:spPr>
        <a:xfrm>
          <a:off x="1266299" y="4767755"/>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24912" y="123769"/>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zh-CN" sz="2800" kern="1200" dirty="0" err="1" smtClean="0"/>
            <a:t>Memcache</a:t>
          </a:r>
          <a:r>
            <a:rPr lang="en-US" altLang="zh-CN" sz="2800" kern="1200" dirty="0" smtClean="0"/>
            <a:t>	</a:t>
          </a:r>
          <a:endParaRPr lang="en-US" sz="2800" kern="1200" dirty="0"/>
        </a:p>
      </dsp:txBody>
      <dsp:txXfrm rot="10800000">
        <a:off x="1724912" y="123769"/>
        <a:ext cx="5937779" cy="676987"/>
      </dsp:txXfrm>
    </dsp:sp>
    <dsp:sp modelId="{A66E1BAB-8E09-4BA2-9B2E-6B5E4832EF63}">
      <dsp:nvSpPr>
        <dsp:cNvPr id="0" name=""/>
        <dsp:cNvSpPr/>
      </dsp:nvSpPr>
      <dsp:spPr>
        <a:xfrm>
          <a:off x="1266299" y="3649"/>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51F826F9-C2CC-4825-85A0-BD4ECC308982}">
      <dsp:nvSpPr>
        <dsp:cNvPr id="0" name=""/>
        <dsp:cNvSpPr/>
      </dsp:nvSpPr>
      <dsp:spPr>
        <a:xfrm rot="10800000">
          <a:off x="1724912" y="1314796"/>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R</a:t>
          </a:r>
          <a:r>
            <a:rPr lang="en-US" altLang="zh-CN" sz="2800" kern="1200" dirty="0" err="1" smtClean="0"/>
            <a:t>edis</a:t>
          </a:r>
          <a:r>
            <a:rPr lang="en-US" altLang="zh-CN" sz="2800" kern="1200" dirty="0" smtClean="0"/>
            <a:t>		</a:t>
          </a:r>
          <a:endParaRPr lang="en-US" sz="2800" kern="1200" dirty="0"/>
        </a:p>
      </dsp:txBody>
      <dsp:txXfrm rot="10800000">
        <a:off x="1724912" y="1314796"/>
        <a:ext cx="5937779" cy="676987"/>
      </dsp:txXfrm>
    </dsp:sp>
    <dsp:sp modelId="{CC3E1AF6-DD94-4D31-845E-794115B95745}">
      <dsp:nvSpPr>
        <dsp:cNvPr id="0" name=""/>
        <dsp:cNvSpPr/>
      </dsp:nvSpPr>
      <dsp:spPr>
        <a:xfrm>
          <a:off x="1266299" y="1194676"/>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7304DA5-D90C-49A6-9DD6-2B74BAD4A9DA}">
      <dsp:nvSpPr>
        <dsp:cNvPr id="0" name=""/>
        <dsp:cNvSpPr/>
      </dsp:nvSpPr>
      <dsp:spPr>
        <a:xfrm rot="10800000">
          <a:off x="1724912" y="2505822"/>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M</a:t>
          </a:r>
          <a:r>
            <a:rPr lang="en-US" altLang="zh-CN" sz="2800" kern="1200" dirty="0" err="1" smtClean="0"/>
            <a:t>ongoDB</a:t>
          </a:r>
          <a:r>
            <a:rPr lang="en-US" altLang="zh-CN" sz="2800" kern="1200" dirty="0" smtClean="0"/>
            <a:t>	</a:t>
          </a:r>
          <a:endParaRPr lang="en-US" sz="2800" kern="1200" dirty="0"/>
        </a:p>
      </dsp:txBody>
      <dsp:txXfrm rot="10800000">
        <a:off x="1724912" y="2505822"/>
        <a:ext cx="5937779" cy="676987"/>
      </dsp:txXfrm>
    </dsp:sp>
    <dsp:sp modelId="{7B894A70-AE80-452E-B619-CE4882194785}">
      <dsp:nvSpPr>
        <dsp:cNvPr id="0" name=""/>
        <dsp:cNvSpPr/>
      </dsp:nvSpPr>
      <dsp:spPr>
        <a:xfrm>
          <a:off x="1266299" y="2385702"/>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DBAF207-641A-4154-87E4-472CAF15B516}">
      <dsp:nvSpPr>
        <dsp:cNvPr id="0" name=""/>
        <dsp:cNvSpPr/>
      </dsp:nvSpPr>
      <dsp:spPr>
        <a:xfrm rot="10800000">
          <a:off x="1724912" y="3696848"/>
          <a:ext cx="5937779" cy="676987"/>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en-US" sz="2800" kern="1200" dirty="0" smtClean="0"/>
            <a:t>Oracle </a:t>
          </a:r>
          <a:r>
            <a:rPr lang="en-US" altLang="en-US" sz="2800" kern="1200" dirty="0" err="1" smtClean="0"/>
            <a:t>TimesTen</a:t>
          </a:r>
          <a:endParaRPr lang="en-US" sz="2800" kern="1200" dirty="0"/>
        </a:p>
      </dsp:txBody>
      <dsp:txXfrm rot="10800000">
        <a:off x="1724912" y="3696848"/>
        <a:ext cx="5937779" cy="676987"/>
      </dsp:txXfrm>
    </dsp:sp>
    <dsp:sp modelId="{BC6F13BE-CFD2-40CD-B1C0-75133C89A97D}">
      <dsp:nvSpPr>
        <dsp:cNvPr id="0" name=""/>
        <dsp:cNvSpPr/>
      </dsp:nvSpPr>
      <dsp:spPr>
        <a:xfrm>
          <a:off x="1266299" y="3576728"/>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72719" y="4907141"/>
          <a:ext cx="5937779" cy="638454"/>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Hbase</a:t>
          </a:r>
          <a:r>
            <a:rPr lang="en-US" sz="2800" kern="1200" dirty="0" smtClean="0"/>
            <a:t>		</a:t>
          </a:r>
          <a:endParaRPr lang="en-US" sz="2800" kern="1200" dirty="0"/>
        </a:p>
      </dsp:txBody>
      <dsp:txXfrm rot="10800000">
        <a:off x="1672719" y="4907141"/>
        <a:ext cx="5937779" cy="638454"/>
      </dsp:txXfrm>
    </dsp:sp>
    <dsp:sp modelId="{14E69E69-0833-43A2-8F60-4EB1503266A0}">
      <dsp:nvSpPr>
        <dsp:cNvPr id="0" name=""/>
        <dsp:cNvSpPr/>
      </dsp:nvSpPr>
      <dsp:spPr>
        <a:xfrm>
          <a:off x="1266299" y="4767755"/>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24912" y="123769"/>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zh-CN" sz="2800" kern="1200" dirty="0" err="1" smtClean="0"/>
            <a:t>Memcache</a:t>
          </a:r>
          <a:r>
            <a:rPr lang="en-US" altLang="zh-CN" sz="2800" kern="1200" dirty="0" smtClean="0"/>
            <a:t>	</a:t>
          </a:r>
          <a:endParaRPr lang="en-US" sz="2800" kern="1200" dirty="0"/>
        </a:p>
      </dsp:txBody>
      <dsp:txXfrm rot="10800000">
        <a:off x="1724912" y="123769"/>
        <a:ext cx="5937779" cy="676987"/>
      </dsp:txXfrm>
    </dsp:sp>
    <dsp:sp modelId="{A66E1BAB-8E09-4BA2-9B2E-6B5E4832EF63}">
      <dsp:nvSpPr>
        <dsp:cNvPr id="0" name=""/>
        <dsp:cNvSpPr/>
      </dsp:nvSpPr>
      <dsp:spPr>
        <a:xfrm>
          <a:off x="1266299" y="3649"/>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51F826F9-C2CC-4825-85A0-BD4ECC308982}">
      <dsp:nvSpPr>
        <dsp:cNvPr id="0" name=""/>
        <dsp:cNvSpPr/>
      </dsp:nvSpPr>
      <dsp:spPr>
        <a:xfrm rot="10800000">
          <a:off x="1724912" y="1314796"/>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R</a:t>
          </a:r>
          <a:r>
            <a:rPr lang="en-US" altLang="zh-CN" sz="2800" kern="1200" dirty="0" err="1" smtClean="0"/>
            <a:t>edis</a:t>
          </a:r>
          <a:r>
            <a:rPr lang="en-US" altLang="zh-CN" sz="2800" kern="1200" dirty="0" smtClean="0"/>
            <a:t>		</a:t>
          </a:r>
          <a:endParaRPr lang="en-US" sz="2800" kern="1200" dirty="0"/>
        </a:p>
      </dsp:txBody>
      <dsp:txXfrm rot="10800000">
        <a:off x="1724912" y="1314796"/>
        <a:ext cx="5937779" cy="676987"/>
      </dsp:txXfrm>
    </dsp:sp>
    <dsp:sp modelId="{CC3E1AF6-DD94-4D31-845E-794115B95745}">
      <dsp:nvSpPr>
        <dsp:cNvPr id="0" name=""/>
        <dsp:cNvSpPr/>
      </dsp:nvSpPr>
      <dsp:spPr>
        <a:xfrm>
          <a:off x="1266299" y="1194676"/>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B7304DA5-D90C-49A6-9DD6-2B74BAD4A9DA}">
      <dsp:nvSpPr>
        <dsp:cNvPr id="0" name=""/>
        <dsp:cNvSpPr/>
      </dsp:nvSpPr>
      <dsp:spPr>
        <a:xfrm rot="10800000">
          <a:off x="1724912" y="2505822"/>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M</a:t>
          </a:r>
          <a:r>
            <a:rPr lang="en-US" altLang="zh-CN" sz="2800" kern="1200" dirty="0" err="1" smtClean="0"/>
            <a:t>ongoDB</a:t>
          </a:r>
          <a:r>
            <a:rPr lang="en-US" altLang="zh-CN" sz="2800" kern="1200" dirty="0" smtClean="0"/>
            <a:t>	</a:t>
          </a:r>
          <a:endParaRPr lang="en-US" sz="2800" kern="1200" dirty="0"/>
        </a:p>
      </dsp:txBody>
      <dsp:txXfrm rot="10800000">
        <a:off x="1724912" y="2505822"/>
        <a:ext cx="5937779" cy="676987"/>
      </dsp:txXfrm>
    </dsp:sp>
    <dsp:sp modelId="{7B894A70-AE80-452E-B619-CE4882194785}">
      <dsp:nvSpPr>
        <dsp:cNvPr id="0" name=""/>
        <dsp:cNvSpPr/>
      </dsp:nvSpPr>
      <dsp:spPr>
        <a:xfrm>
          <a:off x="1266299" y="2385702"/>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DBAF207-641A-4154-87E4-472CAF15B516}">
      <dsp:nvSpPr>
        <dsp:cNvPr id="0" name=""/>
        <dsp:cNvSpPr/>
      </dsp:nvSpPr>
      <dsp:spPr>
        <a:xfrm rot="10800000">
          <a:off x="1724912" y="3696848"/>
          <a:ext cx="5937779" cy="67698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altLang="en-US" sz="2800" kern="1200" dirty="0" smtClean="0"/>
            <a:t>Oracle </a:t>
          </a:r>
          <a:r>
            <a:rPr lang="en-US" altLang="en-US" sz="2800" kern="1200" dirty="0" err="1" smtClean="0"/>
            <a:t>TimesTen</a:t>
          </a:r>
          <a:endParaRPr lang="en-US" sz="2800" kern="1200" dirty="0"/>
        </a:p>
      </dsp:txBody>
      <dsp:txXfrm rot="10800000">
        <a:off x="1724912" y="3696848"/>
        <a:ext cx="5937779" cy="676987"/>
      </dsp:txXfrm>
    </dsp:sp>
    <dsp:sp modelId="{BC6F13BE-CFD2-40CD-B1C0-75133C89A97D}">
      <dsp:nvSpPr>
        <dsp:cNvPr id="0" name=""/>
        <dsp:cNvSpPr/>
      </dsp:nvSpPr>
      <dsp:spPr>
        <a:xfrm>
          <a:off x="1266299" y="3576728"/>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72719" y="4907141"/>
          <a:ext cx="5937779" cy="638454"/>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404472" tIns="106680" rIns="199136" bIns="106680" numCol="1" spcCol="1270" anchor="ctr" anchorCtr="0">
          <a:noAutofit/>
        </a:bodyPr>
        <a:lstStyle/>
        <a:p>
          <a:pPr lvl="0" algn="r" defTabSz="1244600" rtl="0">
            <a:lnSpc>
              <a:spcPct val="90000"/>
            </a:lnSpc>
            <a:spcBef>
              <a:spcPct val="0"/>
            </a:spcBef>
            <a:spcAft>
              <a:spcPct val="35000"/>
            </a:spcAft>
          </a:pPr>
          <a:r>
            <a:rPr lang="en-US" sz="2800" kern="1200" dirty="0" err="1" smtClean="0"/>
            <a:t>Hbase</a:t>
          </a:r>
          <a:r>
            <a:rPr lang="en-US" sz="2800" kern="1200" dirty="0" smtClean="0"/>
            <a:t>		</a:t>
          </a:r>
          <a:endParaRPr lang="en-US" sz="2800" kern="1200" dirty="0"/>
        </a:p>
      </dsp:txBody>
      <dsp:txXfrm rot="10800000">
        <a:off x="1672719" y="4907141"/>
        <a:ext cx="5937779" cy="638454"/>
      </dsp:txXfrm>
    </dsp:sp>
    <dsp:sp modelId="{14E69E69-0833-43A2-8F60-4EB1503266A0}">
      <dsp:nvSpPr>
        <dsp:cNvPr id="0" name=""/>
        <dsp:cNvSpPr/>
      </dsp:nvSpPr>
      <dsp:spPr>
        <a:xfrm>
          <a:off x="1266299" y="4767755"/>
          <a:ext cx="917227" cy="917227"/>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B99CB0-D17A-4BD1-AD8F-026BACB1D507}">
      <dsp:nvSpPr>
        <dsp:cNvPr id="0" name=""/>
        <dsp:cNvSpPr/>
      </dsp:nvSpPr>
      <dsp:spPr>
        <a:xfrm rot="5400000">
          <a:off x="-200378" y="203066"/>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03066"/>
        <a:ext cx="1335859" cy="935101"/>
      </dsp:txXfrm>
    </dsp:sp>
    <dsp:sp modelId="{284C9DCA-2DB7-474A-9FF8-E8BA0AFFEF4D}">
      <dsp:nvSpPr>
        <dsp:cNvPr id="0" name=""/>
        <dsp:cNvSpPr/>
      </dsp:nvSpPr>
      <dsp:spPr>
        <a:xfrm rot="5400000">
          <a:off x="4148196" y="-3210407"/>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介绍</a:t>
          </a:r>
          <a:endParaRPr lang="zh-CN" altLang="en-US" sz="4000" kern="1200" dirty="0">
            <a:latin typeface="华文楷体" pitchFamily="2" charset="-122"/>
            <a:ea typeface="华文楷体" pitchFamily="2" charset="-122"/>
          </a:endParaRPr>
        </a:p>
      </dsp:txBody>
      <dsp:txXfrm rot="5400000">
        <a:off x="4148196" y="-3210407"/>
        <a:ext cx="868308" cy="7294498"/>
      </dsp:txXfrm>
    </dsp:sp>
    <dsp:sp modelId="{5D5EABE4-3106-42F2-BB56-2FD74D41FD20}">
      <dsp:nvSpPr>
        <dsp:cNvPr id="0" name=""/>
        <dsp:cNvSpPr/>
      </dsp:nvSpPr>
      <dsp:spPr>
        <a:xfrm rot="5400000">
          <a:off x="-200378" y="1393235"/>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1393235"/>
        <a:ext cx="1335859" cy="935101"/>
      </dsp:txXfrm>
    </dsp:sp>
    <dsp:sp modelId="{CF2A5C79-D05C-4EDC-8BD9-D7AF02AD1056}">
      <dsp:nvSpPr>
        <dsp:cNvPr id="0" name=""/>
        <dsp:cNvSpPr/>
      </dsp:nvSpPr>
      <dsp:spPr>
        <a:xfrm rot="5400000">
          <a:off x="4148196" y="-2020238"/>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在系统架构中的应用</a:t>
          </a:r>
          <a:endParaRPr lang="zh-CN" altLang="en-US" sz="4000" kern="1200" dirty="0">
            <a:latin typeface="华文楷体" pitchFamily="2" charset="-122"/>
            <a:ea typeface="华文楷体" pitchFamily="2" charset="-122"/>
          </a:endParaRPr>
        </a:p>
      </dsp:txBody>
      <dsp:txXfrm rot="5400000">
        <a:off x="4148196" y="-2020238"/>
        <a:ext cx="868308" cy="7294498"/>
      </dsp:txXfrm>
    </dsp:sp>
    <dsp:sp modelId="{62F4CDF4-BA20-49D2-ACB8-78A806136C02}">
      <dsp:nvSpPr>
        <dsp:cNvPr id="0" name=""/>
        <dsp:cNvSpPr/>
      </dsp:nvSpPr>
      <dsp:spPr>
        <a:xfrm rot="5400000">
          <a:off x="-200378" y="2583404"/>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583404"/>
        <a:ext cx="1335859" cy="935101"/>
      </dsp:txXfrm>
    </dsp:sp>
    <dsp:sp modelId="{91542041-DE1B-4F58-BD53-1E47E25733D4}">
      <dsp:nvSpPr>
        <dsp:cNvPr id="0" name=""/>
        <dsp:cNvSpPr/>
      </dsp:nvSpPr>
      <dsp:spPr>
        <a:xfrm rot="5400000">
          <a:off x="4148196" y="-830069"/>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产品介绍及对比</a:t>
          </a:r>
          <a:endParaRPr lang="zh-CN" altLang="en-US" sz="4000" kern="1200" dirty="0">
            <a:latin typeface="华文楷体" pitchFamily="2" charset="-122"/>
            <a:ea typeface="华文楷体" pitchFamily="2" charset="-122"/>
          </a:endParaRPr>
        </a:p>
      </dsp:txBody>
      <dsp:txXfrm rot="5400000">
        <a:off x="4148196" y="-830069"/>
        <a:ext cx="868308" cy="7294498"/>
      </dsp:txXfrm>
    </dsp:sp>
    <dsp:sp modelId="{35534E41-CAD4-49CC-9770-0A77DC3B32A2}">
      <dsp:nvSpPr>
        <dsp:cNvPr id="0" name=""/>
        <dsp:cNvSpPr/>
      </dsp:nvSpPr>
      <dsp:spPr>
        <a:xfrm rot="5400000">
          <a:off x="-200378" y="3773573"/>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zh-CN" sz="2100" kern="1200" dirty="0">
            <a:latin typeface="华文楷体" pitchFamily="2" charset="-122"/>
            <a:ea typeface="华文楷体" pitchFamily="2" charset="-122"/>
          </a:endParaRPr>
        </a:p>
      </dsp:txBody>
      <dsp:txXfrm rot="5400000">
        <a:off x="-200378" y="3773573"/>
        <a:ext cx="1335859" cy="935101"/>
      </dsp:txXfrm>
    </dsp:sp>
    <dsp:sp modelId="{7198BE74-33D8-4A62-AF3A-AF131CECB24C}">
      <dsp:nvSpPr>
        <dsp:cNvPr id="0" name=""/>
        <dsp:cNvSpPr/>
      </dsp:nvSpPr>
      <dsp:spPr>
        <a:xfrm rot="5400000">
          <a:off x="4148196" y="369633"/>
          <a:ext cx="868308" cy="7294498"/>
        </a:xfrm>
        <a:prstGeom prst="round2SameRect">
          <a:avLst/>
        </a:prstGeom>
        <a:solidFill>
          <a:schemeClr val="accent3">
            <a:tint val="45000"/>
          </a:schemeClr>
        </a:solidFill>
        <a:ln w="9525" cap="flat" cmpd="sng" algn="ctr">
          <a:solidFill>
            <a:schemeClr val="accent3"/>
          </a:solidFill>
          <a:prstDash val="solid"/>
        </a:ln>
        <a:effectLst>
          <a:outerShdw blurRad="50800" dist="25400" dir="5400000" rotWithShape="0">
            <a:srgbClr val="000000">
              <a:alpha val="3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安装应用演示</a:t>
          </a:r>
          <a:endParaRPr lang="zh-CN" altLang="en-US" sz="4000" kern="1200" dirty="0">
            <a:latin typeface="华文楷体" pitchFamily="2" charset="-122"/>
            <a:ea typeface="华文楷体" pitchFamily="2" charset="-122"/>
          </a:endParaRPr>
        </a:p>
      </dsp:txBody>
      <dsp:txXfrm rot="5400000">
        <a:off x="4148196" y="369633"/>
        <a:ext cx="868308" cy="7294498"/>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Memcached</a:t>
          </a:r>
          <a:r>
            <a:rPr lang="zh-CN" altLang="en-US" sz="2500" kern="1200" dirty="0" smtClean="0"/>
            <a:t>安装及操作演示</a:t>
          </a:r>
          <a:endParaRPr lang="en-US" sz="2500" kern="1200" dirty="0"/>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Redis</a:t>
          </a:r>
          <a:r>
            <a:rPr lang="zh-CN" altLang="en-US" sz="2500" kern="1200" dirty="0" smtClean="0"/>
            <a:t>安装及操作演示</a:t>
          </a:r>
          <a:endParaRPr lang="en-US" sz="2500" kern="1200" dirty="0"/>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en-US" sz="2500" kern="1200" dirty="0" err="1" smtClean="0"/>
            <a:t>Mongdb</a:t>
          </a:r>
          <a:r>
            <a:rPr lang="zh-CN" altLang="en-US" sz="2500" kern="1200" dirty="0" smtClean="0"/>
            <a:t>安装及操作演示</a:t>
          </a:r>
          <a:endParaRPr lang="en-US" sz="2500" kern="1200" dirty="0"/>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Memcached</a:t>
          </a:r>
          <a:r>
            <a:rPr lang="zh-CN" altLang="en-US" sz="2500" kern="1200" dirty="0" smtClean="0"/>
            <a:t>安装及操作演示</a:t>
          </a:r>
          <a:endParaRPr lang="en-US" sz="2500" kern="1200" dirty="0"/>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Redis</a:t>
          </a:r>
          <a:r>
            <a:rPr lang="zh-CN" altLang="en-US" sz="2500" kern="1200" dirty="0" smtClean="0"/>
            <a:t>安装及操作演示</a:t>
          </a:r>
          <a:endParaRPr lang="en-US" sz="2500" kern="1200" dirty="0"/>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en-US" sz="2500" kern="1200" dirty="0" err="1" smtClean="0"/>
            <a:t>Mongdb</a:t>
          </a:r>
          <a:r>
            <a:rPr lang="zh-CN" altLang="en-US" sz="2500" kern="1200" dirty="0" smtClean="0"/>
            <a:t>安装及操作演示</a:t>
          </a:r>
          <a:endParaRPr lang="en-US" sz="2500" kern="1200" dirty="0"/>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Memcached</a:t>
          </a:r>
          <a:r>
            <a:rPr lang="zh-CN" altLang="en-US" sz="2500" kern="1200" dirty="0" smtClean="0"/>
            <a:t>安装及操作演示</a:t>
          </a:r>
          <a:endParaRPr lang="en-US" sz="2500" kern="1200" dirty="0"/>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zh-CN" sz="2500" kern="1200" dirty="0" err="1" smtClean="0"/>
            <a:t>Redis</a:t>
          </a:r>
          <a:r>
            <a:rPr lang="zh-CN" altLang="en-US" sz="2500" kern="1200" dirty="0" smtClean="0"/>
            <a:t>安装及操作演示</a:t>
          </a:r>
          <a:endParaRPr lang="en-US" sz="2500" kern="1200" dirty="0"/>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95250" rIns="177800" bIns="95250" numCol="1" spcCol="1270" anchor="ctr" anchorCtr="0">
          <a:noAutofit/>
        </a:bodyPr>
        <a:lstStyle/>
        <a:p>
          <a:pPr lvl="0" algn="ctr" defTabSz="1111250" rtl="0">
            <a:lnSpc>
              <a:spcPct val="90000"/>
            </a:lnSpc>
            <a:spcBef>
              <a:spcPct val="0"/>
            </a:spcBef>
            <a:spcAft>
              <a:spcPct val="35000"/>
            </a:spcAft>
          </a:pPr>
          <a:r>
            <a:rPr lang="en-US" altLang="en-US" sz="2500" kern="1200" dirty="0" err="1" smtClean="0"/>
            <a:t>Mongdb</a:t>
          </a:r>
          <a:r>
            <a:rPr lang="zh-CN" altLang="en-US" sz="2500" kern="1200" dirty="0" smtClean="0"/>
            <a:t>安装及操作演示</a:t>
          </a:r>
          <a:endParaRPr lang="en-US" sz="2500" kern="1200" dirty="0"/>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B99CB0-D17A-4BD1-AD8F-026BACB1D507}">
      <dsp:nvSpPr>
        <dsp:cNvPr id="0" name=""/>
        <dsp:cNvSpPr/>
      </dsp:nvSpPr>
      <dsp:spPr>
        <a:xfrm rot="5400000">
          <a:off x="-200378" y="203066"/>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03066"/>
        <a:ext cx="1335859" cy="935101"/>
      </dsp:txXfrm>
    </dsp:sp>
    <dsp:sp modelId="{284C9DCA-2DB7-474A-9FF8-E8BA0AFFEF4D}">
      <dsp:nvSpPr>
        <dsp:cNvPr id="0" name=""/>
        <dsp:cNvSpPr/>
      </dsp:nvSpPr>
      <dsp:spPr>
        <a:xfrm rot="5400000">
          <a:off x="4148196" y="-3210407"/>
          <a:ext cx="868308" cy="7294498"/>
        </a:xfrm>
        <a:prstGeom prst="round2SameRect">
          <a:avLst/>
        </a:prstGeom>
        <a:solidFill>
          <a:schemeClr val="accent3">
            <a:tint val="45000"/>
          </a:schemeClr>
        </a:solidFill>
        <a:ln w="9525" cap="flat" cmpd="sng" algn="ctr">
          <a:solidFill>
            <a:schemeClr val="accent3"/>
          </a:solidFill>
          <a:prstDash val="solid"/>
        </a:ln>
        <a:effectLst>
          <a:outerShdw blurRad="50800" dist="25400" dir="5400000" rotWithShape="0">
            <a:srgbClr val="000000">
              <a:alpha val="3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介绍</a:t>
          </a:r>
          <a:endParaRPr lang="zh-CN" altLang="en-US" sz="4000" kern="1200" dirty="0">
            <a:latin typeface="华文楷体" pitchFamily="2" charset="-122"/>
            <a:ea typeface="华文楷体" pitchFamily="2" charset="-122"/>
          </a:endParaRPr>
        </a:p>
      </dsp:txBody>
      <dsp:txXfrm rot="5400000">
        <a:off x="4148196" y="-3210407"/>
        <a:ext cx="868308" cy="7294498"/>
      </dsp:txXfrm>
    </dsp:sp>
    <dsp:sp modelId="{5D5EABE4-3106-42F2-BB56-2FD74D41FD20}">
      <dsp:nvSpPr>
        <dsp:cNvPr id="0" name=""/>
        <dsp:cNvSpPr/>
      </dsp:nvSpPr>
      <dsp:spPr>
        <a:xfrm rot="5400000">
          <a:off x="-200378" y="1393235"/>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1393235"/>
        <a:ext cx="1335859" cy="935101"/>
      </dsp:txXfrm>
    </dsp:sp>
    <dsp:sp modelId="{CF2A5C79-D05C-4EDC-8BD9-D7AF02AD1056}">
      <dsp:nvSpPr>
        <dsp:cNvPr id="0" name=""/>
        <dsp:cNvSpPr/>
      </dsp:nvSpPr>
      <dsp:spPr>
        <a:xfrm rot="5400000">
          <a:off x="4148196" y="-2020238"/>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在系统架构中的应用</a:t>
          </a:r>
          <a:endParaRPr lang="zh-CN" altLang="en-US" sz="4000" kern="1200" dirty="0">
            <a:latin typeface="华文楷体" pitchFamily="2" charset="-122"/>
            <a:ea typeface="华文楷体" pitchFamily="2" charset="-122"/>
          </a:endParaRPr>
        </a:p>
      </dsp:txBody>
      <dsp:txXfrm rot="5400000">
        <a:off x="4148196" y="-2020238"/>
        <a:ext cx="868308" cy="7294498"/>
      </dsp:txXfrm>
    </dsp:sp>
    <dsp:sp modelId="{62F4CDF4-BA20-49D2-ACB8-78A806136C02}">
      <dsp:nvSpPr>
        <dsp:cNvPr id="0" name=""/>
        <dsp:cNvSpPr/>
      </dsp:nvSpPr>
      <dsp:spPr>
        <a:xfrm rot="5400000">
          <a:off x="-200378" y="2583404"/>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583404"/>
        <a:ext cx="1335859" cy="935101"/>
      </dsp:txXfrm>
    </dsp:sp>
    <dsp:sp modelId="{91542041-DE1B-4F58-BD53-1E47E25733D4}">
      <dsp:nvSpPr>
        <dsp:cNvPr id="0" name=""/>
        <dsp:cNvSpPr/>
      </dsp:nvSpPr>
      <dsp:spPr>
        <a:xfrm rot="5400000">
          <a:off x="4148196" y="-830069"/>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产品介绍及对比</a:t>
          </a:r>
          <a:endParaRPr lang="zh-CN" altLang="en-US" sz="4000" kern="1200" dirty="0">
            <a:latin typeface="华文楷体" pitchFamily="2" charset="-122"/>
            <a:ea typeface="华文楷体" pitchFamily="2" charset="-122"/>
          </a:endParaRPr>
        </a:p>
      </dsp:txBody>
      <dsp:txXfrm rot="5400000">
        <a:off x="4148196" y="-830069"/>
        <a:ext cx="868308" cy="7294498"/>
      </dsp:txXfrm>
    </dsp:sp>
    <dsp:sp modelId="{35534E41-CAD4-49CC-9770-0A77DC3B32A2}">
      <dsp:nvSpPr>
        <dsp:cNvPr id="0" name=""/>
        <dsp:cNvSpPr/>
      </dsp:nvSpPr>
      <dsp:spPr>
        <a:xfrm rot="5400000">
          <a:off x="-200378" y="3773573"/>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zh-CN" sz="2100" kern="1200" dirty="0">
            <a:latin typeface="华文楷体" pitchFamily="2" charset="-122"/>
            <a:ea typeface="华文楷体" pitchFamily="2" charset="-122"/>
          </a:endParaRPr>
        </a:p>
      </dsp:txBody>
      <dsp:txXfrm rot="5400000">
        <a:off x="-200378" y="3773573"/>
        <a:ext cx="1335859" cy="935101"/>
      </dsp:txXfrm>
    </dsp:sp>
    <dsp:sp modelId="{7198BE74-33D8-4A62-AF3A-AF131CECB24C}">
      <dsp:nvSpPr>
        <dsp:cNvPr id="0" name=""/>
        <dsp:cNvSpPr/>
      </dsp:nvSpPr>
      <dsp:spPr>
        <a:xfrm rot="5400000">
          <a:off x="4148196" y="369633"/>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安装应用演示</a:t>
          </a:r>
          <a:endParaRPr lang="zh-CN" altLang="en-US" sz="4000" kern="1200" dirty="0">
            <a:latin typeface="华文楷体" pitchFamily="2" charset="-122"/>
            <a:ea typeface="华文楷体" pitchFamily="2" charset="-122"/>
          </a:endParaRPr>
        </a:p>
      </dsp:txBody>
      <dsp:txXfrm rot="5400000">
        <a:off x="4148196" y="369633"/>
        <a:ext cx="868308" cy="729449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904802" y="556788"/>
          <a:ext cx="5472684" cy="992875"/>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928414" tIns="133350" rIns="248920" bIns="133350" numCol="1" spcCol="1270" anchor="ctr" anchorCtr="0">
          <a:noAutofit/>
        </a:bodyPr>
        <a:lstStyle/>
        <a:p>
          <a:pPr lvl="0" algn="ctr" defTabSz="1555750" rtl="0">
            <a:lnSpc>
              <a:spcPct val="90000"/>
            </a:lnSpc>
            <a:spcBef>
              <a:spcPct val="0"/>
            </a:spcBef>
            <a:spcAft>
              <a:spcPct val="35000"/>
            </a:spcAft>
          </a:pPr>
          <a:r>
            <a:rPr lang="en-US" altLang="zh-CN" sz="3500" kern="1200" dirty="0" err="1" smtClean="0">
              <a:latin typeface="+mj-ea"/>
              <a:ea typeface="+mj-ea"/>
            </a:rPr>
            <a:t>NoSQL</a:t>
          </a:r>
          <a:r>
            <a:rPr lang="zh-CN" altLang="en-US" sz="3500" kern="1200" dirty="0" smtClean="0">
              <a:latin typeface="+mj-ea"/>
              <a:ea typeface="+mj-ea"/>
            </a:rPr>
            <a:t>基本概念</a:t>
          </a:r>
          <a:endParaRPr lang="en-US" sz="3500" kern="1200" dirty="0">
            <a:latin typeface="+mj-ea"/>
            <a:ea typeface="+mj-ea"/>
          </a:endParaRPr>
        </a:p>
      </dsp:txBody>
      <dsp:txXfrm rot="10800000">
        <a:off x="1904802" y="556788"/>
        <a:ext cx="5472684" cy="992875"/>
      </dsp:txXfrm>
    </dsp:sp>
    <dsp:sp modelId="{A66E1BAB-8E09-4BA2-9B2E-6B5E4832EF63}">
      <dsp:nvSpPr>
        <dsp:cNvPr id="0" name=""/>
        <dsp:cNvSpPr/>
      </dsp:nvSpPr>
      <dsp:spPr>
        <a:xfrm>
          <a:off x="852113" y="536"/>
          <a:ext cx="2105379" cy="2105379"/>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856697" y="3318893"/>
          <a:ext cx="5472684" cy="936367"/>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28414" tIns="133350" rIns="248920" bIns="133350" numCol="1" spcCol="1270" anchor="ctr" anchorCtr="0">
          <a:noAutofit/>
        </a:bodyPr>
        <a:lstStyle/>
        <a:p>
          <a:pPr lvl="0" algn="ctr" defTabSz="1555750" rtl="0">
            <a:lnSpc>
              <a:spcPct val="90000"/>
            </a:lnSpc>
            <a:spcBef>
              <a:spcPct val="0"/>
            </a:spcBef>
            <a:spcAft>
              <a:spcPct val="35000"/>
            </a:spcAft>
          </a:pPr>
          <a:r>
            <a:rPr lang="en-US" altLang="zh-CN" sz="3500" kern="1200" dirty="0" err="1" smtClean="0">
              <a:latin typeface="+mj-ea"/>
              <a:ea typeface="+mj-ea"/>
            </a:rPr>
            <a:t>NoSQL</a:t>
          </a:r>
          <a:r>
            <a:rPr lang="zh-CN" altLang="en-US" sz="3500" kern="1200" dirty="0" smtClean="0">
              <a:latin typeface="+mj-ea"/>
              <a:ea typeface="+mj-ea"/>
            </a:rPr>
            <a:t>数据库分类</a:t>
          </a:r>
          <a:endParaRPr lang="en-US" sz="3500" kern="1200" dirty="0">
            <a:latin typeface="+mj-ea"/>
            <a:ea typeface="+mj-ea"/>
          </a:endParaRPr>
        </a:p>
      </dsp:txBody>
      <dsp:txXfrm rot="10800000">
        <a:off x="1856697" y="3318893"/>
        <a:ext cx="5472684" cy="936367"/>
      </dsp:txXfrm>
    </dsp:sp>
    <dsp:sp modelId="{14E69E69-0833-43A2-8F60-4EB1503266A0}">
      <dsp:nvSpPr>
        <dsp:cNvPr id="0" name=""/>
        <dsp:cNvSpPr/>
      </dsp:nvSpPr>
      <dsp:spPr>
        <a:xfrm>
          <a:off x="852113" y="2734387"/>
          <a:ext cx="2105379" cy="2105379"/>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904802" y="556788"/>
          <a:ext cx="5472684" cy="992875"/>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928414" tIns="133350" rIns="248920" bIns="133350" numCol="1" spcCol="1270" anchor="ctr" anchorCtr="0">
          <a:noAutofit/>
        </a:bodyPr>
        <a:lstStyle/>
        <a:p>
          <a:pPr lvl="0" algn="ctr" defTabSz="1555750" rtl="0">
            <a:lnSpc>
              <a:spcPct val="90000"/>
            </a:lnSpc>
            <a:spcBef>
              <a:spcPct val="0"/>
            </a:spcBef>
            <a:spcAft>
              <a:spcPct val="35000"/>
            </a:spcAft>
          </a:pPr>
          <a:r>
            <a:rPr lang="en-US" altLang="zh-CN" sz="3500" kern="1200" dirty="0" err="1" smtClean="0">
              <a:latin typeface="+mj-ea"/>
              <a:ea typeface="+mj-ea"/>
            </a:rPr>
            <a:t>NoSQL</a:t>
          </a:r>
          <a:r>
            <a:rPr lang="zh-CN" altLang="en-US" sz="3500" kern="1200" dirty="0" smtClean="0">
              <a:latin typeface="+mj-ea"/>
              <a:ea typeface="+mj-ea"/>
            </a:rPr>
            <a:t>基本概念</a:t>
          </a:r>
          <a:endParaRPr lang="en-US" sz="3500" kern="1200" dirty="0">
            <a:latin typeface="+mj-ea"/>
            <a:ea typeface="+mj-ea"/>
          </a:endParaRPr>
        </a:p>
      </dsp:txBody>
      <dsp:txXfrm rot="10800000">
        <a:off x="1904802" y="556788"/>
        <a:ext cx="5472684" cy="992875"/>
      </dsp:txXfrm>
    </dsp:sp>
    <dsp:sp modelId="{A66E1BAB-8E09-4BA2-9B2E-6B5E4832EF63}">
      <dsp:nvSpPr>
        <dsp:cNvPr id="0" name=""/>
        <dsp:cNvSpPr/>
      </dsp:nvSpPr>
      <dsp:spPr>
        <a:xfrm>
          <a:off x="852113" y="536"/>
          <a:ext cx="2105379" cy="2105379"/>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856697" y="3318893"/>
          <a:ext cx="5472684" cy="936367"/>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928414" tIns="133350" rIns="248920" bIns="133350" numCol="1" spcCol="1270" anchor="ctr" anchorCtr="0">
          <a:noAutofit/>
        </a:bodyPr>
        <a:lstStyle/>
        <a:p>
          <a:pPr lvl="0" algn="ctr" defTabSz="1555750" rtl="0">
            <a:lnSpc>
              <a:spcPct val="90000"/>
            </a:lnSpc>
            <a:spcBef>
              <a:spcPct val="0"/>
            </a:spcBef>
            <a:spcAft>
              <a:spcPct val="35000"/>
            </a:spcAft>
          </a:pPr>
          <a:r>
            <a:rPr lang="en-US" altLang="zh-CN" sz="3500" kern="1200" dirty="0" err="1" smtClean="0">
              <a:latin typeface="+mj-ea"/>
              <a:ea typeface="+mj-ea"/>
            </a:rPr>
            <a:t>NoSQL</a:t>
          </a:r>
          <a:r>
            <a:rPr lang="zh-CN" altLang="en-US" sz="3500" kern="1200" dirty="0" smtClean="0">
              <a:latin typeface="+mj-ea"/>
              <a:ea typeface="+mj-ea"/>
            </a:rPr>
            <a:t>数据库分类</a:t>
          </a:r>
          <a:endParaRPr lang="en-US" sz="3500" kern="1200" dirty="0">
            <a:latin typeface="+mj-ea"/>
            <a:ea typeface="+mj-ea"/>
          </a:endParaRPr>
        </a:p>
      </dsp:txBody>
      <dsp:txXfrm rot="10800000">
        <a:off x="1856697" y="3318893"/>
        <a:ext cx="5472684" cy="936367"/>
      </dsp:txXfrm>
    </dsp:sp>
    <dsp:sp modelId="{14E69E69-0833-43A2-8F60-4EB1503266A0}">
      <dsp:nvSpPr>
        <dsp:cNvPr id="0" name=""/>
        <dsp:cNvSpPr/>
      </dsp:nvSpPr>
      <dsp:spPr>
        <a:xfrm>
          <a:off x="852113" y="2734387"/>
          <a:ext cx="2105379" cy="2105379"/>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B99CB0-D17A-4BD1-AD8F-026BACB1D507}">
      <dsp:nvSpPr>
        <dsp:cNvPr id="0" name=""/>
        <dsp:cNvSpPr/>
      </dsp:nvSpPr>
      <dsp:spPr>
        <a:xfrm rot="5400000">
          <a:off x="-200378" y="203066"/>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03066"/>
        <a:ext cx="1335859" cy="935101"/>
      </dsp:txXfrm>
    </dsp:sp>
    <dsp:sp modelId="{284C9DCA-2DB7-474A-9FF8-E8BA0AFFEF4D}">
      <dsp:nvSpPr>
        <dsp:cNvPr id="0" name=""/>
        <dsp:cNvSpPr/>
      </dsp:nvSpPr>
      <dsp:spPr>
        <a:xfrm rot="5400000">
          <a:off x="4148196" y="-3210407"/>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介绍</a:t>
          </a:r>
          <a:endParaRPr lang="zh-CN" altLang="en-US" sz="4000" kern="1200" dirty="0">
            <a:latin typeface="华文楷体" pitchFamily="2" charset="-122"/>
            <a:ea typeface="华文楷体" pitchFamily="2" charset="-122"/>
          </a:endParaRPr>
        </a:p>
      </dsp:txBody>
      <dsp:txXfrm rot="5400000">
        <a:off x="4148196" y="-3210407"/>
        <a:ext cx="868308" cy="7294498"/>
      </dsp:txXfrm>
    </dsp:sp>
    <dsp:sp modelId="{5D5EABE4-3106-42F2-BB56-2FD74D41FD20}">
      <dsp:nvSpPr>
        <dsp:cNvPr id="0" name=""/>
        <dsp:cNvSpPr/>
      </dsp:nvSpPr>
      <dsp:spPr>
        <a:xfrm rot="5400000">
          <a:off x="-200378" y="1393235"/>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1393235"/>
        <a:ext cx="1335859" cy="935101"/>
      </dsp:txXfrm>
    </dsp:sp>
    <dsp:sp modelId="{CF2A5C79-D05C-4EDC-8BD9-D7AF02AD1056}">
      <dsp:nvSpPr>
        <dsp:cNvPr id="0" name=""/>
        <dsp:cNvSpPr/>
      </dsp:nvSpPr>
      <dsp:spPr>
        <a:xfrm rot="5400000">
          <a:off x="4148196" y="-2020238"/>
          <a:ext cx="868308" cy="7294498"/>
        </a:xfrm>
        <a:prstGeom prst="round2SameRect">
          <a:avLst/>
        </a:prstGeom>
        <a:solidFill>
          <a:schemeClr val="accent3">
            <a:tint val="45000"/>
          </a:schemeClr>
        </a:solidFill>
        <a:ln w="9525" cap="flat" cmpd="sng" algn="ctr">
          <a:solidFill>
            <a:schemeClr val="accent3"/>
          </a:solidFill>
          <a:prstDash val="solid"/>
        </a:ln>
        <a:effectLst>
          <a:outerShdw blurRad="50800" dist="25400" dir="5400000" rotWithShape="0">
            <a:srgbClr val="000000">
              <a:alpha val="3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在系统架构中的应用</a:t>
          </a:r>
          <a:endParaRPr lang="zh-CN" altLang="en-US" sz="4000" kern="1200" dirty="0">
            <a:latin typeface="华文楷体" pitchFamily="2" charset="-122"/>
            <a:ea typeface="华文楷体" pitchFamily="2" charset="-122"/>
          </a:endParaRPr>
        </a:p>
      </dsp:txBody>
      <dsp:txXfrm rot="5400000">
        <a:off x="4148196" y="-2020238"/>
        <a:ext cx="868308" cy="7294498"/>
      </dsp:txXfrm>
    </dsp:sp>
    <dsp:sp modelId="{62F4CDF4-BA20-49D2-ACB8-78A806136C02}">
      <dsp:nvSpPr>
        <dsp:cNvPr id="0" name=""/>
        <dsp:cNvSpPr/>
      </dsp:nvSpPr>
      <dsp:spPr>
        <a:xfrm rot="5400000">
          <a:off x="-200378" y="2583404"/>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583404"/>
        <a:ext cx="1335859" cy="935101"/>
      </dsp:txXfrm>
    </dsp:sp>
    <dsp:sp modelId="{91542041-DE1B-4F58-BD53-1E47E25733D4}">
      <dsp:nvSpPr>
        <dsp:cNvPr id="0" name=""/>
        <dsp:cNvSpPr/>
      </dsp:nvSpPr>
      <dsp:spPr>
        <a:xfrm rot="5400000">
          <a:off x="4148196" y="-830069"/>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产品介绍及对比</a:t>
          </a:r>
          <a:endParaRPr lang="zh-CN" altLang="en-US" sz="4000" kern="1200" dirty="0">
            <a:latin typeface="华文楷体" pitchFamily="2" charset="-122"/>
            <a:ea typeface="华文楷体" pitchFamily="2" charset="-122"/>
          </a:endParaRPr>
        </a:p>
      </dsp:txBody>
      <dsp:txXfrm rot="5400000">
        <a:off x="4148196" y="-830069"/>
        <a:ext cx="868308" cy="7294498"/>
      </dsp:txXfrm>
    </dsp:sp>
    <dsp:sp modelId="{35534E41-CAD4-49CC-9770-0A77DC3B32A2}">
      <dsp:nvSpPr>
        <dsp:cNvPr id="0" name=""/>
        <dsp:cNvSpPr/>
      </dsp:nvSpPr>
      <dsp:spPr>
        <a:xfrm rot="5400000">
          <a:off x="-200378" y="3773573"/>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zh-CN" sz="2100" kern="1200" dirty="0">
            <a:latin typeface="华文楷体" pitchFamily="2" charset="-122"/>
            <a:ea typeface="华文楷体" pitchFamily="2" charset="-122"/>
          </a:endParaRPr>
        </a:p>
      </dsp:txBody>
      <dsp:txXfrm rot="5400000">
        <a:off x="-200378" y="3773573"/>
        <a:ext cx="1335859" cy="935101"/>
      </dsp:txXfrm>
    </dsp:sp>
    <dsp:sp modelId="{7198BE74-33D8-4A62-AF3A-AF131CECB24C}">
      <dsp:nvSpPr>
        <dsp:cNvPr id="0" name=""/>
        <dsp:cNvSpPr/>
      </dsp:nvSpPr>
      <dsp:spPr>
        <a:xfrm rot="5400000">
          <a:off x="4148196" y="369633"/>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安装应用演示</a:t>
          </a:r>
          <a:endParaRPr lang="zh-CN" altLang="en-US" sz="4000" kern="1200" dirty="0">
            <a:latin typeface="华文楷体" pitchFamily="2" charset="-122"/>
            <a:ea typeface="华文楷体" pitchFamily="2" charset="-122"/>
          </a:endParaRPr>
        </a:p>
      </dsp:txBody>
      <dsp:txXfrm rot="5400000">
        <a:off x="4148196" y="369633"/>
        <a:ext cx="868308" cy="7294498"/>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为辅</a:t>
          </a:r>
          <a:endParaRPr lang="en-US" sz="3200" kern="1200" dirty="0">
            <a:latin typeface="华文楷体" pitchFamily="2" charset="-122"/>
            <a:ea typeface="华文楷体" pitchFamily="2" charset="-122"/>
          </a:endParaRPr>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为主</a:t>
          </a:r>
          <a:endParaRPr lang="en-US" sz="3200" kern="1200" dirty="0">
            <a:latin typeface="华文楷体" pitchFamily="2" charset="-122"/>
            <a:ea typeface="华文楷体" pitchFamily="2" charset="-122"/>
          </a:endParaRPr>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为缓存</a:t>
          </a:r>
          <a:endParaRPr lang="en-US" sz="3200" kern="1200" dirty="0">
            <a:latin typeface="华文楷体" pitchFamily="2" charset="-122"/>
            <a:ea typeface="华文楷体" pitchFamily="2" charset="-122"/>
          </a:endParaRPr>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为辅</a:t>
          </a:r>
          <a:endParaRPr lang="en-US" sz="3200" kern="1200" dirty="0">
            <a:latin typeface="华文楷体" pitchFamily="2" charset="-122"/>
            <a:ea typeface="华文楷体" pitchFamily="2" charset="-122"/>
          </a:endParaRPr>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为主</a:t>
          </a:r>
          <a:endParaRPr lang="en-US" sz="3200" kern="1200" dirty="0">
            <a:latin typeface="华文楷体" pitchFamily="2" charset="-122"/>
            <a:ea typeface="华文楷体" pitchFamily="2" charset="-122"/>
          </a:endParaRPr>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为缓存</a:t>
          </a:r>
          <a:endParaRPr lang="en-US" sz="3200" kern="1200" dirty="0">
            <a:latin typeface="华文楷体" pitchFamily="2" charset="-122"/>
            <a:ea typeface="华文楷体" pitchFamily="2" charset="-122"/>
          </a:endParaRPr>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B0EDBF6-384C-437E-8E6C-005C9E98ABFD}">
      <dsp:nvSpPr>
        <dsp:cNvPr id="0" name=""/>
        <dsp:cNvSpPr/>
      </dsp:nvSpPr>
      <dsp:spPr>
        <a:xfrm rot="10800000">
          <a:off x="1714659" y="356815"/>
          <a:ext cx="5472684" cy="634196"/>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为辅</a:t>
          </a:r>
          <a:endParaRPr lang="en-US" sz="3200" kern="1200" dirty="0">
            <a:latin typeface="华文楷体" pitchFamily="2" charset="-122"/>
            <a:ea typeface="华文楷体" pitchFamily="2" charset="-122"/>
          </a:endParaRPr>
        </a:p>
      </dsp:txBody>
      <dsp:txXfrm rot="10800000">
        <a:off x="1714659" y="356815"/>
        <a:ext cx="5472684" cy="634196"/>
      </dsp:txXfrm>
    </dsp:sp>
    <dsp:sp modelId="{A66E1BAB-8E09-4BA2-9B2E-6B5E4832EF63}">
      <dsp:nvSpPr>
        <dsp:cNvPr id="0" name=""/>
        <dsp:cNvSpPr/>
      </dsp:nvSpPr>
      <dsp:spPr>
        <a:xfrm>
          <a:off x="1042256" y="1511"/>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EB633682-AEA1-4E49-8037-CED20802F30B}">
      <dsp:nvSpPr>
        <dsp:cNvPr id="0" name=""/>
        <dsp:cNvSpPr/>
      </dsp:nvSpPr>
      <dsp:spPr>
        <a:xfrm rot="10800000">
          <a:off x="1666554" y="2121100"/>
          <a:ext cx="5472684" cy="598101"/>
        </a:xfrm>
        <a:prstGeom prst="homePlate">
          <a:avLst/>
        </a:prstGeom>
        <a:solidFill>
          <a:schemeClr val="accent1"/>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1"/>
        </a:fillRef>
        <a:effectRef idx="1">
          <a:schemeClr val="accent1"/>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为主</a:t>
          </a:r>
          <a:endParaRPr lang="en-US" sz="3200" kern="1200" dirty="0">
            <a:latin typeface="华文楷体" pitchFamily="2" charset="-122"/>
            <a:ea typeface="华文楷体" pitchFamily="2" charset="-122"/>
          </a:endParaRPr>
        </a:p>
      </dsp:txBody>
      <dsp:txXfrm rot="10800000">
        <a:off x="1666554" y="2121100"/>
        <a:ext cx="5472684" cy="598101"/>
      </dsp:txXfrm>
    </dsp:sp>
    <dsp:sp modelId="{14E69E69-0833-43A2-8F60-4EB1503266A0}">
      <dsp:nvSpPr>
        <dsp:cNvPr id="0" name=""/>
        <dsp:cNvSpPr/>
      </dsp:nvSpPr>
      <dsp:spPr>
        <a:xfrm>
          <a:off x="1042256" y="1747749"/>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 modelId="{19FEB1AC-9888-43B5-95A5-985E337FF257}">
      <dsp:nvSpPr>
        <dsp:cNvPr id="0" name=""/>
        <dsp:cNvSpPr/>
      </dsp:nvSpPr>
      <dsp:spPr>
        <a:xfrm rot="10800000">
          <a:off x="1714659" y="3885379"/>
          <a:ext cx="5472684" cy="562020"/>
        </a:xfrm>
        <a:prstGeom prst="homePlate">
          <a:avLst/>
        </a:prstGeom>
        <a:solidFill>
          <a:schemeClr val="accent2"/>
        </a:solidFill>
        <a:ln w="20000" cap="flat" cmpd="sng" algn="ctr">
          <a:solidFill>
            <a:schemeClr val="lt1"/>
          </a:solidFill>
          <a:prstDash val="solid"/>
        </a:ln>
        <a:effectLst>
          <a:outerShdw blurRad="50800" dist="25400" dir="5400000" rotWithShape="0">
            <a:srgbClr val="000000">
              <a:alpha val="35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593021" tIns="121920" rIns="227584" bIns="121920" numCol="1" spcCol="1270" anchor="ctr" anchorCtr="0">
          <a:noAutofit/>
        </a:bodyPr>
        <a:lstStyle/>
        <a:p>
          <a:pPr lvl="0" algn="ctr" defTabSz="1422400" rtl="0">
            <a:lnSpc>
              <a:spcPct val="90000"/>
            </a:lnSpc>
            <a:spcBef>
              <a:spcPct val="0"/>
            </a:spcBef>
            <a:spcAft>
              <a:spcPct val="35000"/>
            </a:spcAft>
          </a:pPr>
          <a:r>
            <a:rPr lang="zh-CN" altLang="en-US" sz="3200" kern="1200" dirty="0" smtClean="0">
              <a:latin typeface="华文楷体" pitchFamily="2" charset="-122"/>
              <a:ea typeface="华文楷体" pitchFamily="2" charset="-122"/>
            </a:rPr>
            <a:t>以</a:t>
          </a:r>
          <a:r>
            <a:rPr lang="en-US" altLang="zh-CN" sz="3200" kern="1200" dirty="0" err="1" smtClean="0">
              <a:latin typeface="华文楷体" pitchFamily="2" charset="-122"/>
              <a:ea typeface="华文楷体" pitchFamily="2" charset="-122"/>
            </a:rPr>
            <a:t>NoSQL</a:t>
          </a:r>
          <a:r>
            <a:rPr lang="zh-CN" altLang="en-US" sz="3200" kern="1200" dirty="0" smtClean="0">
              <a:latin typeface="华文楷体" pitchFamily="2" charset="-122"/>
              <a:ea typeface="华文楷体" pitchFamily="2" charset="-122"/>
            </a:rPr>
            <a:t>为缓存</a:t>
          </a:r>
          <a:endParaRPr lang="en-US" sz="3200" kern="1200" dirty="0">
            <a:latin typeface="华文楷体" pitchFamily="2" charset="-122"/>
            <a:ea typeface="华文楷体" pitchFamily="2" charset="-122"/>
          </a:endParaRPr>
        </a:p>
      </dsp:txBody>
      <dsp:txXfrm rot="10800000">
        <a:off x="1714659" y="3885379"/>
        <a:ext cx="5472684" cy="562020"/>
      </dsp:txXfrm>
    </dsp:sp>
    <dsp:sp modelId="{2782840E-B571-40BC-AD59-7EA19CA212A0}">
      <dsp:nvSpPr>
        <dsp:cNvPr id="0" name=""/>
        <dsp:cNvSpPr/>
      </dsp:nvSpPr>
      <dsp:spPr>
        <a:xfrm>
          <a:off x="1042256" y="3493987"/>
          <a:ext cx="1344804" cy="1344804"/>
        </a:xfrm>
        <a:prstGeom prst="ellipse">
          <a:avLst/>
        </a:prstGeom>
        <a:solidFill>
          <a:schemeClr val="accent1">
            <a:tint val="50000"/>
            <a:hueOff val="0"/>
            <a:satOff val="0"/>
            <a:lumOff val="0"/>
            <a:alphaOff val="0"/>
          </a:schemeClr>
        </a:solidFill>
        <a:ln w="11429" cap="flat" cmpd="sng" algn="ctr">
          <a:solidFill>
            <a:schemeClr val="l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B99CB0-D17A-4BD1-AD8F-026BACB1D507}">
      <dsp:nvSpPr>
        <dsp:cNvPr id="0" name=""/>
        <dsp:cNvSpPr/>
      </dsp:nvSpPr>
      <dsp:spPr>
        <a:xfrm rot="5400000">
          <a:off x="-200378" y="203066"/>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03066"/>
        <a:ext cx="1335859" cy="935101"/>
      </dsp:txXfrm>
    </dsp:sp>
    <dsp:sp modelId="{284C9DCA-2DB7-474A-9FF8-E8BA0AFFEF4D}">
      <dsp:nvSpPr>
        <dsp:cNvPr id="0" name=""/>
        <dsp:cNvSpPr/>
      </dsp:nvSpPr>
      <dsp:spPr>
        <a:xfrm rot="5400000">
          <a:off x="4148196" y="-3210407"/>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介绍</a:t>
          </a:r>
          <a:endParaRPr lang="zh-CN" altLang="en-US" sz="4000" kern="1200" dirty="0">
            <a:latin typeface="华文楷体" pitchFamily="2" charset="-122"/>
            <a:ea typeface="华文楷体" pitchFamily="2" charset="-122"/>
          </a:endParaRPr>
        </a:p>
      </dsp:txBody>
      <dsp:txXfrm rot="5400000">
        <a:off x="4148196" y="-3210407"/>
        <a:ext cx="868308" cy="7294498"/>
      </dsp:txXfrm>
    </dsp:sp>
    <dsp:sp modelId="{5D5EABE4-3106-42F2-BB56-2FD74D41FD20}">
      <dsp:nvSpPr>
        <dsp:cNvPr id="0" name=""/>
        <dsp:cNvSpPr/>
      </dsp:nvSpPr>
      <dsp:spPr>
        <a:xfrm rot="5400000">
          <a:off x="-200378" y="1393235"/>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1393235"/>
        <a:ext cx="1335859" cy="935101"/>
      </dsp:txXfrm>
    </dsp:sp>
    <dsp:sp modelId="{CF2A5C79-D05C-4EDC-8BD9-D7AF02AD1056}">
      <dsp:nvSpPr>
        <dsp:cNvPr id="0" name=""/>
        <dsp:cNvSpPr/>
      </dsp:nvSpPr>
      <dsp:spPr>
        <a:xfrm rot="5400000">
          <a:off x="4148196" y="-2020238"/>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在系统架构中的应用</a:t>
          </a:r>
          <a:endParaRPr lang="zh-CN" altLang="en-US" sz="4000" kern="1200" dirty="0">
            <a:latin typeface="华文楷体" pitchFamily="2" charset="-122"/>
            <a:ea typeface="华文楷体" pitchFamily="2" charset="-122"/>
          </a:endParaRPr>
        </a:p>
      </dsp:txBody>
      <dsp:txXfrm rot="5400000">
        <a:off x="4148196" y="-2020238"/>
        <a:ext cx="868308" cy="7294498"/>
      </dsp:txXfrm>
    </dsp:sp>
    <dsp:sp modelId="{62F4CDF4-BA20-49D2-ACB8-78A806136C02}">
      <dsp:nvSpPr>
        <dsp:cNvPr id="0" name=""/>
        <dsp:cNvSpPr/>
      </dsp:nvSpPr>
      <dsp:spPr>
        <a:xfrm rot="5400000">
          <a:off x="-200378" y="2583404"/>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en-US" sz="2100" kern="1200" dirty="0">
            <a:latin typeface="华文楷体" pitchFamily="2" charset="-122"/>
            <a:ea typeface="华文楷体" pitchFamily="2" charset="-122"/>
          </a:endParaRPr>
        </a:p>
      </dsp:txBody>
      <dsp:txXfrm rot="5400000">
        <a:off x="-200378" y="2583404"/>
        <a:ext cx="1335859" cy="935101"/>
      </dsp:txXfrm>
    </dsp:sp>
    <dsp:sp modelId="{91542041-DE1B-4F58-BD53-1E47E25733D4}">
      <dsp:nvSpPr>
        <dsp:cNvPr id="0" name=""/>
        <dsp:cNvSpPr/>
      </dsp:nvSpPr>
      <dsp:spPr>
        <a:xfrm rot="5400000">
          <a:off x="4148196" y="-830069"/>
          <a:ext cx="868308" cy="7294498"/>
        </a:xfrm>
        <a:prstGeom prst="round2SameRect">
          <a:avLst/>
        </a:prstGeom>
        <a:solidFill>
          <a:schemeClr val="accent3">
            <a:tint val="45000"/>
          </a:schemeClr>
        </a:solidFill>
        <a:ln w="9525" cap="flat" cmpd="sng" algn="ctr">
          <a:solidFill>
            <a:schemeClr val="accent3"/>
          </a:solidFill>
          <a:prstDash val="solid"/>
        </a:ln>
        <a:effectLst>
          <a:outerShdw blurRad="50800" dist="25400" dir="5400000" rotWithShape="0">
            <a:srgbClr val="000000">
              <a:alpha val="35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产品介绍及对比</a:t>
          </a:r>
          <a:endParaRPr lang="zh-CN" altLang="en-US" sz="4000" kern="1200" dirty="0">
            <a:latin typeface="华文楷体" pitchFamily="2" charset="-122"/>
            <a:ea typeface="华文楷体" pitchFamily="2" charset="-122"/>
          </a:endParaRPr>
        </a:p>
      </dsp:txBody>
      <dsp:txXfrm rot="5400000">
        <a:off x="4148196" y="-830069"/>
        <a:ext cx="868308" cy="7294498"/>
      </dsp:txXfrm>
    </dsp:sp>
    <dsp:sp modelId="{35534E41-CAD4-49CC-9770-0A77DC3B32A2}">
      <dsp:nvSpPr>
        <dsp:cNvPr id="0" name=""/>
        <dsp:cNvSpPr/>
      </dsp:nvSpPr>
      <dsp:spPr>
        <a:xfrm rot="5400000">
          <a:off x="-200378" y="3773573"/>
          <a:ext cx="1335859" cy="935101"/>
        </a:xfrm>
        <a:prstGeom prst="chevron">
          <a:avLst/>
        </a:prstGeom>
        <a:solidFill>
          <a:schemeClr val="accent1">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rtl="0">
            <a:lnSpc>
              <a:spcPct val="90000"/>
            </a:lnSpc>
            <a:spcBef>
              <a:spcPct val="0"/>
            </a:spcBef>
            <a:spcAft>
              <a:spcPct val="35000"/>
            </a:spcAft>
          </a:pPr>
          <a:endParaRPr lang="zh-CN" sz="2100" kern="1200" dirty="0">
            <a:latin typeface="华文楷体" pitchFamily="2" charset="-122"/>
            <a:ea typeface="华文楷体" pitchFamily="2" charset="-122"/>
          </a:endParaRPr>
        </a:p>
      </dsp:txBody>
      <dsp:txXfrm rot="5400000">
        <a:off x="-200378" y="3773573"/>
        <a:ext cx="1335859" cy="935101"/>
      </dsp:txXfrm>
    </dsp:sp>
    <dsp:sp modelId="{7198BE74-33D8-4A62-AF3A-AF131CECB24C}">
      <dsp:nvSpPr>
        <dsp:cNvPr id="0" name=""/>
        <dsp:cNvSpPr/>
      </dsp:nvSpPr>
      <dsp:spPr>
        <a:xfrm rot="5400000">
          <a:off x="4148196" y="369633"/>
          <a:ext cx="868308" cy="7294498"/>
        </a:xfrm>
        <a:prstGeom prst="round2SameRect">
          <a:avLst/>
        </a:prstGeom>
        <a:solidFill>
          <a:schemeClr val="lt1">
            <a:alpha val="90000"/>
            <a:hueOff val="0"/>
            <a:satOff val="0"/>
            <a:lumOff val="0"/>
            <a:alphaOff val="0"/>
          </a:schemeClr>
        </a:solidFill>
        <a:ln w="11429" cap="flat" cmpd="sng" algn="ctr">
          <a:solidFill>
            <a:schemeClr val="accent1">
              <a:hueOff val="0"/>
              <a:satOff val="0"/>
              <a:lumOff val="0"/>
              <a:alphaOff val="0"/>
            </a:schemeClr>
          </a:solidFill>
          <a:prstDash val="sysDash"/>
        </a:ln>
        <a:effectLst/>
      </dsp:spPr>
      <dsp:style>
        <a:lnRef idx="2">
          <a:scrgbClr r="0" g="0" b="0"/>
        </a:lnRef>
        <a:fillRef idx="1">
          <a:scrgbClr r="0" g="0" b="0"/>
        </a:fillRef>
        <a:effectRef idx="0">
          <a:scrgbClr r="0" g="0" b="0"/>
        </a:effectRef>
        <a:fontRef idx="minor"/>
      </dsp:style>
      <dsp:txBody>
        <a:bodyPr spcFirstLastPara="0" vert="horz" wrap="square" lIns="284480" tIns="25400" rIns="25400" bIns="25400" numCol="1" spcCol="1270" anchor="ctr" anchorCtr="0">
          <a:noAutofit/>
        </a:bodyPr>
        <a:lstStyle/>
        <a:p>
          <a:pPr marL="285750" lvl="1" indent="-285750" algn="l" defTabSz="1778000" rtl="0">
            <a:lnSpc>
              <a:spcPct val="90000"/>
            </a:lnSpc>
            <a:spcBef>
              <a:spcPct val="0"/>
            </a:spcBef>
            <a:spcAft>
              <a:spcPct val="15000"/>
            </a:spcAft>
            <a:buChar char="••"/>
          </a:pPr>
          <a:r>
            <a:rPr lang="en-US" altLang="en-US" sz="4000" kern="1200" dirty="0" err="1" smtClean="0">
              <a:latin typeface="华文楷体" pitchFamily="2" charset="-122"/>
              <a:ea typeface="华文楷体" pitchFamily="2" charset="-122"/>
            </a:rPr>
            <a:t>NoSQL</a:t>
          </a:r>
          <a:r>
            <a:rPr lang="zh-CN" altLang="en-US" sz="4000" kern="1200" dirty="0" smtClean="0">
              <a:latin typeface="华文楷体" pitchFamily="2" charset="-122"/>
              <a:ea typeface="华文楷体" pitchFamily="2" charset="-122"/>
            </a:rPr>
            <a:t>安装应用演示</a:t>
          </a:r>
          <a:endParaRPr lang="zh-CN" altLang="en-US" sz="4000" kern="1200" dirty="0">
            <a:latin typeface="华文楷体" pitchFamily="2" charset="-122"/>
            <a:ea typeface="华文楷体" pitchFamily="2" charset="-122"/>
          </a:endParaRPr>
        </a:p>
      </dsp:txBody>
      <dsp:txXfrm rot="5400000">
        <a:off x="4148196" y="369633"/>
        <a:ext cx="868308" cy="72944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77EEA-127D-43A5-9FB2-3E31AE8BED0E}" type="datetimeFigureOut">
              <a:rPr lang="zh-CN" altLang="en-US" smtClean="0"/>
              <a:pPr/>
              <a:t>2014-1-28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7B0A3E2-BF22-4764-BDBB-6D291C0D75D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24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26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37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7B0A3E2-BF22-4764-BDBB-6D291C0D75D6}" type="slidenum">
              <a:rPr lang="zh-CN" altLang="en-US" smtClean="0"/>
              <a:pPr/>
              <a:t>101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9062D01-9FB2-4035-9632-621A79F6E254}" type="datetimeFigureOut">
              <a:rPr lang="zh-CN" altLang="en-US" smtClean="0"/>
              <a:pPr/>
              <a:t>2014-1-28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CF4445-7618-4EEE-99DC-DDEDFFBB075A}" type="slidenum">
              <a:rPr lang="zh-CN" altLang="en-US" smtClean="0"/>
              <a:pPr/>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62D01-9FB2-4035-9632-621A79F6E254}" type="datetimeFigureOut">
              <a:rPr lang="zh-CN" altLang="en-US" smtClean="0"/>
              <a:pPr/>
              <a:t>2014-1-28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F4445-7618-4EEE-99DC-DDEDFFBB075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1.jpeg"/><Relationship Id="rId7" Type="http://schemas.openxmlformats.org/officeDocument/2006/relationships/diagramColors" Target="../diagrams/colors1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0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0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0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0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11.xml.rels><?xml version="1.0" encoding="UTF-8" standalone="yes"?>
<Relationships xmlns="http://schemas.openxmlformats.org/package/2006/relationships"><Relationship Id="rId3" Type="http://schemas.openxmlformats.org/officeDocument/2006/relationships/hyperlink" Target="http://www.mongodb.org/downloads"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eg"/><Relationship Id="rId7" Type="http://schemas.openxmlformats.org/officeDocument/2006/relationships/diagramColors" Target="../diagrams/colors9.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0.xml"/><Relationship Id="rId7" Type="http://schemas.microsoft.com/office/2007/relationships/diagramDrawing" Target="../diagrams/drawing10.xml"/><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image" Target="../media/image15.gif"/><Relationship Id="rId5" Type="http://schemas.openxmlformats.org/officeDocument/2006/relationships/diagramQuickStyle" Target="../diagrams/quickStyle10.xml"/><Relationship Id="rId10" Type="http://schemas.openxmlformats.org/officeDocument/2006/relationships/image" Target="../media/image14.png"/><Relationship Id="rId4" Type="http://schemas.openxmlformats.org/officeDocument/2006/relationships/diagramLayout" Target="../diagrams/layout10.xml"/><Relationship Id="rId9" Type="http://schemas.openxmlformats.org/officeDocument/2006/relationships/image" Target="../media/image13.png"/></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www.couchbase.org/code/couchbase/java" TargetMode="External"/><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code.google.com/p/memcache-client-forjava/" TargetMode="External"/><Relationship Id="rId4" Type="http://schemas.openxmlformats.org/officeDocument/2006/relationships/hyperlink" Target="http://www.whalin.com/memcached"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15.gif"/><Relationship Id="rId5" Type="http://schemas.openxmlformats.org/officeDocument/2006/relationships/diagramQuickStyle" Target="../diagrams/quickStyle11.xml"/><Relationship Id="rId10" Type="http://schemas.openxmlformats.org/officeDocument/2006/relationships/image" Target="../media/image14.png"/><Relationship Id="rId4" Type="http://schemas.openxmlformats.org/officeDocument/2006/relationships/diagramLayout" Target="../diagrams/layout11.xml"/><Relationship Id="rId9" Type="http://schemas.openxmlformats.org/officeDocument/2006/relationships/image" Target="../media/image13.png"/></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2.xml"/><Relationship Id="rId7" Type="http://schemas.microsoft.com/office/2007/relationships/diagramDrawing" Target="../diagrams/drawing12.xml"/><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image" Target="../media/image15.gif"/><Relationship Id="rId5" Type="http://schemas.openxmlformats.org/officeDocument/2006/relationships/diagramQuickStyle" Target="../diagrams/quickStyle12.xml"/><Relationship Id="rId10" Type="http://schemas.openxmlformats.org/officeDocument/2006/relationships/image" Target="../media/image14.png"/><Relationship Id="rId4" Type="http://schemas.openxmlformats.org/officeDocument/2006/relationships/diagramLayout" Target="../diagrams/layout12.xml"/><Relationship Id="rId9" Type="http://schemas.openxmlformats.org/officeDocument/2006/relationships/image" Target="../media/image13.png"/></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www.dianping.co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www.taobao.com/" TargetMode="Externa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github.com/mongodb/mongo-java-driver"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image" Target="../media/image15.gif"/><Relationship Id="rId5" Type="http://schemas.openxmlformats.org/officeDocument/2006/relationships/diagramQuickStyle" Target="../diagrams/quickStyle13.xml"/><Relationship Id="rId10" Type="http://schemas.openxmlformats.org/officeDocument/2006/relationships/image" Target="../media/image14.png"/><Relationship Id="rId4" Type="http://schemas.openxmlformats.org/officeDocument/2006/relationships/diagramLayout" Target="../diagrams/layout13.xml"/><Relationship Id="rId9" Type="http://schemas.openxmlformats.org/officeDocument/2006/relationships/image" Target="../media/image13.png"/></Relationships>
</file>

<file path=ppt/slides/_rels/slide7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baike.baidu.com/view/269351.htm"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baike.baidu.com/view/3555.htm" TargetMode="External"/></Relationships>
</file>

<file path=ppt/slides/_rels/slide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http://www.cntv.cn/"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4.xml"/><Relationship Id="rId7" Type="http://schemas.microsoft.com/office/2007/relationships/diagramDrawing" Target="../diagrams/drawing14.xml"/><Relationship Id="rId12"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image" Target="../media/image15.gif"/><Relationship Id="rId5" Type="http://schemas.openxmlformats.org/officeDocument/2006/relationships/diagramQuickStyle" Target="../diagrams/quickStyle14.xml"/><Relationship Id="rId10" Type="http://schemas.openxmlformats.org/officeDocument/2006/relationships/image" Target="../media/image14.png"/><Relationship Id="rId4" Type="http://schemas.openxmlformats.org/officeDocument/2006/relationships/diagramLayout" Target="../diagrams/layout14.xml"/><Relationship Id="rId9" Type="http://schemas.openxmlformats.org/officeDocument/2006/relationships/image" Target="../media/image13.png"/></Relationships>
</file>

<file path=ppt/slides/_rels/slide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grpSp>
        <p:nvGrpSpPr>
          <p:cNvPr id="6" name="组合 5"/>
          <p:cNvGrpSpPr/>
          <p:nvPr/>
        </p:nvGrpSpPr>
        <p:grpSpPr>
          <a:xfrm>
            <a:off x="467544" y="1340768"/>
            <a:ext cx="8208912" cy="3168352"/>
            <a:chOff x="0" y="-55284"/>
            <a:chExt cx="7772400" cy="1458990"/>
          </a:xfrm>
        </p:grpSpPr>
        <p:sp>
          <p:nvSpPr>
            <p:cNvPr id="7" name="圆角矩形 6"/>
            <p:cNvSpPr/>
            <p:nvPr/>
          </p:nvSpPr>
          <p:spPr>
            <a:xfrm>
              <a:off x="0" y="-55284"/>
              <a:ext cx="7772400" cy="145899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圆角矩形 4"/>
            <p:cNvSpPr/>
            <p:nvPr/>
          </p:nvSpPr>
          <p:spPr>
            <a:xfrm>
              <a:off x="71222" y="82256"/>
              <a:ext cx="7629956" cy="13165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980" tIns="220980" rIns="220980" bIns="220980" numCol="1" spcCol="1270" anchor="ctr" anchorCtr="0">
              <a:noAutofit/>
            </a:bodyPr>
            <a:lstStyle/>
            <a:p>
              <a:pPr lvl="0" algn="ctr" defTabSz="2578100">
                <a:lnSpc>
                  <a:spcPct val="90000"/>
                </a:lnSpc>
                <a:spcBef>
                  <a:spcPct val="0"/>
                </a:spcBef>
                <a:spcAft>
                  <a:spcPct val="35000"/>
                </a:spcAft>
              </a:pPr>
              <a:r>
                <a:rPr lang="en-US" altLang="zh-CN" sz="6000" dirty="0" err="1" smtClean="0">
                  <a:latin typeface="华文楷体" pitchFamily="2" charset="-122"/>
                  <a:ea typeface="华文楷体" pitchFamily="2" charset="-122"/>
                </a:rPr>
                <a:t>NoSQL</a:t>
              </a:r>
              <a:r>
                <a:rPr lang="zh-CN" altLang="en-US" sz="6000" dirty="0" smtClean="0">
                  <a:latin typeface="华文楷体" pitchFamily="2" charset="-122"/>
                  <a:ea typeface="华文楷体" pitchFamily="2" charset="-122"/>
                </a:rPr>
                <a:t>基本原理及常用开源实现</a:t>
              </a:r>
              <a:endParaRPr lang="en-US" altLang="zh-CN" sz="6000" dirty="0" smtClean="0">
                <a:latin typeface="华文楷体" pitchFamily="2" charset="-122"/>
                <a:ea typeface="华文楷体" pitchFamily="2" charset="-122"/>
              </a:endParaRPr>
            </a:p>
            <a:p>
              <a:pPr lvl="0" algn="ctr" defTabSz="2578100">
                <a:lnSpc>
                  <a:spcPct val="90000"/>
                </a:lnSpc>
                <a:spcBef>
                  <a:spcPct val="0"/>
                </a:spcBef>
                <a:spcAft>
                  <a:spcPct val="35000"/>
                </a:spcAft>
              </a:pPr>
              <a:r>
                <a:rPr lang="zh-CN" altLang="en-US" sz="6000" dirty="0" smtClean="0">
                  <a:latin typeface="华文楷体" pitchFamily="2" charset="-122"/>
                  <a:ea typeface="华文楷体" pitchFamily="2" charset="-122"/>
                </a:rPr>
                <a:t>培训</a:t>
              </a:r>
              <a:r>
                <a:rPr lang="en-US" altLang="zh-CN" sz="6000" dirty="0" smtClean="0">
                  <a:latin typeface="华文楷体" pitchFamily="2" charset="-122"/>
                  <a:ea typeface="华文楷体" pitchFamily="2" charset="-122"/>
                </a:rPr>
                <a:t>PPT</a:t>
              </a:r>
              <a:endParaRPr lang="zh-CN" sz="5800" kern="1200" dirty="0">
                <a:latin typeface="华文楷体" pitchFamily="2" charset="-122"/>
                <a:ea typeface="华文楷体" pitchFamily="2" charset="-122"/>
              </a:endParaRPr>
            </a:p>
          </p:txBody>
        </p:sp>
      </p:grpSp>
      <p:sp>
        <p:nvSpPr>
          <p:cNvPr id="9" name="标题 1"/>
          <p:cNvSpPr txBox="1">
            <a:spLocks noChangeArrowheads="1"/>
          </p:cNvSpPr>
          <p:nvPr/>
        </p:nvSpPr>
        <p:spPr bwMode="auto">
          <a:xfrm>
            <a:off x="683568" y="5124475"/>
            <a:ext cx="7772400" cy="1112837"/>
          </a:xfrm>
          <a:prstGeom prst="rect">
            <a:avLst/>
          </a:prstGeom>
          <a:noFill/>
          <a:ln w="9525">
            <a:noFill/>
            <a:miter lim="800000"/>
            <a:headEnd/>
            <a:tailEnd/>
          </a:ln>
        </p:spPr>
        <p:txBody>
          <a:bodyPr anchor="ctr"/>
          <a:lstStyle/>
          <a:p>
            <a:pPr algn="ctr"/>
            <a:r>
              <a:rPr lang="zh-CN" altLang="en-US" sz="2800" dirty="0" smtClean="0">
                <a:solidFill>
                  <a:srgbClr val="00307C"/>
                </a:solidFill>
                <a:latin typeface="微软雅黑" pitchFamily="34" charset="-122"/>
                <a:ea typeface="微软雅黑" pitchFamily="34" charset="-122"/>
              </a:rPr>
              <a:t>周凯</a:t>
            </a:r>
            <a:endParaRPr lang="en-US" altLang="zh-CN" sz="2800" dirty="0">
              <a:solidFill>
                <a:srgbClr val="00307C"/>
              </a:solidFill>
              <a:latin typeface="微软雅黑" pitchFamily="34" charset="-122"/>
              <a:ea typeface="微软雅黑" pitchFamily="34" charset="-122"/>
            </a:endParaRPr>
          </a:p>
          <a:p>
            <a:pPr algn="ctr"/>
            <a:endParaRPr lang="en-US" altLang="zh-CN" sz="1400" dirty="0">
              <a:solidFill>
                <a:srgbClr val="00307C"/>
              </a:solidFill>
              <a:latin typeface="微软雅黑" pitchFamily="34" charset="-122"/>
              <a:ea typeface="微软雅黑" pitchFamily="34" charset="-122"/>
            </a:endParaRPr>
          </a:p>
          <a:p>
            <a:pPr algn="ctr"/>
            <a:r>
              <a:rPr lang="zh-CN" altLang="en-US" sz="2800" dirty="0">
                <a:solidFill>
                  <a:srgbClr val="00307C"/>
                </a:solidFill>
                <a:latin typeface="微软雅黑" pitchFamily="34" charset="-122"/>
                <a:ea typeface="微软雅黑" pitchFamily="34" charset="-122"/>
              </a:rPr>
              <a:t> </a:t>
            </a:r>
            <a:r>
              <a:rPr lang="zh-CN" altLang="en-US" sz="2800" dirty="0" smtClean="0">
                <a:solidFill>
                  <a:srgbClr val="00307C"/>
                </a:solidFill>
                <a:latin typeface="微软雅黑" pitchFamily="34" charset="-122"/>
                <a:ea typeface="微软雅黑" pitchFamily="34" charset="-122"/>
              </a:rPr>
              <a:t>二〇一四年一月二十七日</a:t>
            </a:r>
            <a:endParaRPr lang="en-US" altLang="zh-CN" sz="2800" dirty="0">
              <a:solidFill>
                <a:srgbClr val="00307C"/>
              </a:solidFill>
              <a:latin typeface="微软雅黑" pitchFamily="34" charset="-122"/>
              <a:ea typeface="微软雅黑" pitchFamily="34" charset="-122"/>
            </a:endParaRPr>
          </a:p>
        </p:txBody>
      </p:sp>
    </p:spTree>
  </p:cSld>
  <p:clrMapOvr>
    <a:masterClrMapping/>
  </p:clrMapOvr>
  <p:transition spd="med">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en-US" altLang="zh-CN" b="1" dirty="0" err="1" smtClean="0">
                <a:latin typeface="+mj-ea"/>
              </a:rPr>
              <a:t>NoSQL</a:t>
            </a:r>
            <a:r>
              <a:rPr lang="zh-CN" altLang="en-US" b="1" dirty="0" smtClean="0">
                <a:latin typeface="+mj-ea"/>
              </a:rPr>
              <a:t>诞生的原因 </a:t>
            </a:r>
            <a:endParaRPr lang="zh-CN" altLang="en-US" b="1" dirty="0">
              <a:latin typeface="+mj-ea"/>
            </a:endParaRPr>
          </a:p>
        </p:txBody>
      </p:sp>
      <p:sp>
        <p:nvSpPr>
          <p:cNvPr id="14" name="内容占位符 2"/>
          <p:cNvSpPr>
            <a:spLocks noGrp="1"/>
          </p:cNvSpPr>
          <p:nvPr>
            <p:ph idx="1"/>
          </p:nvPr>
        </p:nvSpPr>
        <p:spPr>
          <a:xfrm>
            <a:off x="446856" y="1124744"/>
            <a:ext cx="8229600" cy="5472608"/>
          </a:xfrm>
        </p:spPr>
        <p:txBody>
          <a:bodyPr>
            <a:noAutofit/>
          </a:bodyPr>
          <a:lstStyle/>
          <a:p>
            <a:r>
              <a:rPr lang="zh-CN" altLang="en-US" sz="2000" b="1" dirty="0" smtClean="0">
                <a:latin typeface="+mn-ea"/>
              </a:rPr>
              <a:t>关系型数据库面临的问题</a:t>
            </a:r>
            <a:endParaRPr lang="en-US" altLang="zh-CN" sz="2000" b="1" dirty="0" smtClean="0">
              <a:latin typeface="+mn-ea"/>
            </a:endParaRPr>
          </a:p>
          <a:p>
            <a:pPr lvl="1"/>
            <a:r>
              <a:rPr lang="zh-CN" altLang="en-US" sz="1800" b="1" dirty="0" smtClean="0">
                <a:latin typeface="+mn-ea"/>
              </a:rPr>
              <a:t>扩展困难</a:t>
            </a:r>
            <a:r>
              <a:rPr lang="zh-CN" altLang="en-US" sz="1800" dirty="0" smtClean="0">
                <a:latin typeface="+mn-ea"/>
              </a:rPr>
              <a:t>：由于存在类似</a:t>
            </a:r>
            <a:r>
              <a:rPr lang="en-US" altLang="zh-CN" sz="1800" dirty="0" smtClean="0">
                <a:latin typeface="+mn-ea"/>
              </a:rPr>
              <a:t>Join</a:t>
            </a:r>
            <a:r>
              <a:rPr lang="zh-CN" altLang="en-US" sz="1800" dirty="0" smtClean="0">
                <a:latin typeface="+mn-ea"/>
              </a:rPr>
              <a:t>这样多表查询机制，使得数据库在扩展方面很艰难；</a:t>
            </a:r>
          </a:p>
          <a:p>
            <a:pPr lvl="1"/>
            <a:r>
              <a:rPr lang="zh-CN" altLang="en-US" sz="1800" b="1" dirty="0" smtClean="0">
                <a:latin typeface="+mn-ea"/>
              </a:rPr>
              <a:t>读写慢</a:t>
            </a:r>
            <a:r>
              <a:rPr lang="zh-CN" altLang="en-US" sz="1800" dirty="0" smtClean="0">
                <a:latin typeface="+mn-ea"/>
              </a:rPr>
              <a:t>：这种情况主要发生在数据量达到一定规模时由于关系型数据库的系统逻辑非常复杂，使得其非常容易发生死锁等的并发问题，所以导致其读写速度下滑非常严重；</a:t>
            </a:r>
          </a:p>
          <a:p>
            <a:pPr lvl="1"/>
            <a:r>
              <a:rPr lang="zh-CN" altLang="en-US" sz="1800" b="1" dirty="0" smtClean="0">
                <a:latin typeface="+mn-ea"/>
              </a:rPr>
              <a:t>成本高</a:t>
            </a:r>
            <a:r>
              <a:rPr lang="zh-CN" altLang="en-US" sz="1800" dirty="0" smtClean="0">
                <a:latin typeface="+mn-ea"/>
              </a:rPr>
              <a:t>：企业级数据库的</a:t>
            </a:r>
            <a:r>
              <a:rPr lang="en-US" altLang="zh-CN" sz="1800" dirty="0" smtClean="0">
                <a:latin typeface="+mn-ea"/>
              </a:rPr>
              <a:t>License</a:t>
            </a:r>
            <a:r>
              <a:rPr lang="zh-CN" altLang="en-US" sz="1800" dirty="0" smtClean="0">
                <a:latin typeface="+mn-ea"/>
              </a:rPr>
              <a:t>价格很惊人，并且随着系统的规模，而不断上升；</a:t>
            </a:r>
          </a:p>
          <a:p>
            <a:pPr lvl="1"/>
            <a:r>
              <a:rPr lang="zh-CN" altLang="en-US" sz="1800" b="1" dirty="0" smtClean="0">
                <a:latin typeface="+mn-ea"/>
              </a:rPr>
              <a:t>有限的支撑容量</a:t>
            </a:r>
            <a:r>
              <a:rPr lang="zh-CN" altLang="en-US" sz="1800" dirty="0" smtClean="0">
                <a:latin typeface="+mn-ea"/>
              </a:rPr>
              <a:t>：现有关系型解决方案还无法支撑</a:t>
            </a:r>
            <a:r>
              <a:rPr lang="en-US" altLang="zh-CN" sz="1800" dirty="0" smtClean="0">
                <a:latin typeface="+mn-ea"/>
              </a:rPr>
              <a:t>Google</a:t>
            </a:r>
            <a:r>
              <a:rPr lang="zh-CN" altLang="en-US" sz="1800" dirty="0" smtClean="0">
                <a:latin typeface="+mn-ea"/>
              </a:rPr>
              <a:t>这样海量的数据存储；</a:t>
            </a:r>
            <a:endParaRPr lang="en-US" altLang="zh-CN" sz="1800" dirty="0" smtClean="0">
              <a:latin typeface="+mn-ea"/>
            </a:endParaRPr>
          </a:p>
          <a:p>
            <a:pPr lvl="1"/>
            <a:endParaRPr lang="en-US" altLang="zh-CN" sz="800" dirty="0" smtClean="0">
              <a:latin typeface="+mn-ea"/>
            </a:endParaRPr>
          </a:p>
          <a:p>
            <a:r>
              <a:rPr lang="zh-CN" altLang="en-US" sz="2000" b="1" dirty="0" smtClean="0">
                <a:latin typeface="+mn-ea"/>
              </a:rPr>
              <a:t>数据库访问的新需求 </a:t>
            </a:r>
          </a:p>
          <a:p>
            <a:pPr lvl="1"/>
            <a:r>
              <a:rPr lang="zh-CN" altLang="en-US" sz="1800" b="1" dirty="0" smtClean="0">
                <a:latin typeface="+mn-ea"/>
              </a:rPr>
              <a:t>低延迟的读写速度</a:t>
            </a:r>
            <a:r>
              <a:rPr lang="zh-CN" altLang="en-US" sz="1800" dirty="0" smtClean="0">
                <a:latin typeface="+mn-ea"/>
              </a:rPr>
              <a:t>：应用快速地反应能极大地提升用户的满意度；</a:t>
            </a:r>
          </a:p>
          <a:p>
            <a:pPr lvl="1"/>
            <a:r>
              <a:rPr lang="zh-CN" altLang="en-US" sz="1800" b="1" dirty="0" smtClean="0">
                <a:latin typeface="+mn-ea"/>
              </a:rPr>
              <a:t>支撑海量的数据和流量</a:t>
            </a:r>
            <a:r>
              <a:rPr lang="zh-CN" altLang="en-US" sz="1800" dirty="0" smtClean="0">
                <a:latin typeface="+mn-ea"/>
              </a:rPr>
              <a:t>：对于搜索这样大型应用而言，需要利用</a:t>
            </a:r>
            <a:r>
              <a:rPr lang="en-US" altLang="zh-CN" sz="1800" dirty="0" smtClean="0">
                <a:latin typeface="+mn-ea"/>
              </a:rPr>
              <a:t>PB</a:t>
            </a:r>
            <a:r>
              <a:rPr lang="zh-CN" altLang="en-US" sz="1800" dirty="0" smtClean="0">
                <a:latin typeface="+mn-ea"/>
              </a:rPr>
              <a:t>级别的数据和能应对百万级的流量；</a:t>
            </a:r>
          </a:p>
          <a:p>
            <a:pPr lvl="1"/>
            <a:r>
              <a:rPr lang="zh-CN" altLang="en-US" sz="1800" b="1" dirty="0" smtClean="0">
                <a:latin typeface="+mn-ea"/>
              </a:rPr>
              <a:t>大规模集群的管理</a:t>
            </a:r>
            <a:r>
              <a:rPr lang="zh-CN" altLang="en-US" sz="1800" dirty="0" smtClean="0">
                <a:latin typeface="+mn-ea"/>
              </a:rPr>
              <a:t>：系统管理员希望分布式应用能更简单的部署和管理；</a:t>
            </a:r>
          </a:p>
          <a:p>
            <a:pPr lvl="1"/>
            <a:r>
              <a:rPr lang="zh-CN" altLang="en-US" sz="1800" b="1" dirty="0" smtClean="0">
                <a:latin typeface="+mn-ea"/>
              </a:rPr>
              <a:t>庞大运营成本的考量</a:t>
            </a:r>
            <a:r>
              <a:rPr lang="zh-CN" altLang="en-US" sz="1800" dirty="0" smtClean="0">
                <a:latin typeface="+mn-ea"/>
              </a:rPr>
              <a:t>：</a:t>
            </a:r>
            <a:r>
              <a:rPr lang="en-US" altLang="zh-CN" sz="1800" dirty="0" smtClean="0">
                <a:latin typeface="+mn-ea"/>
              </a:rPr>
              <a:t>IT</a:t>
            </a:r>
            <a:r>
              <a:rPr lang="zh-CN" altLang="en-US" sz="1800" dirty="0" smtClean="0">
                <a:latin typeface="+mn-ea"/>
              </a:rPr>
              <a:t>经理们希望在硬件成本、软件成本和人力成本能够有大幅度地降低；</a:t>
            </a:r>
            <a:endParaRPr lang="en-US" altLang="zh-CN" sz="1800" dirty="0" smtClean="0">
              <a:latin typeface="+mn-ea"/>
            </a:endParaRPr>
          </a:p>
          <a:p>
            <a:pPr lvl="1"/>
            <a:endParaRPr lang="zh-CN" altLang="en-US" sz="1800" dirty="0" smtClean="0">
              <a:latin typeface="+mn-ea"/>
            </a:endParaRPr>
          </a:p>
          <a:p>
            <a:pPr lvl="1"/>
            <a:endParaRPr lang="zh-CN" altLang="en-US" sz="1800" dirty="0">
              <a:latin typeface="+mn-ea"/>
            </a:endParaRPr>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349896"/>
            <a:ext cx="8229600" cy="1143000"/>
          </a:xfrm>
        </p:spPr>
        <p:txBody>
          <a:bodyPr/>
          <a:lstStyle/>
          <a:p>
            <a:r>
              <a:rPr lang="en-US" altLang="zh-CN" dirty="0" smtClean="0"/>
              <a:t>HBase </a:t>
            </a:r>
            <a:r>
              <a:rPr lang="zh-CN" altLang="en-US" dirty="0" smtClean="0"/>
              <a:t>具体用法？</a:t>
            </a:r>
            <a:endParaRPr lang="zh-CN" altLang="en-US" dirty="0"/>
          </a:p>
        </p:txBody>
      </p:sp>
      <p:sp>
        <p:nvSpPr>
          <p:cNvPr id="3" name="内容占位符 2"/>
          <p:cNvSpPr>
            <a:spLocks noGrp="1"/>
          </p:cNvSpPr>
          <p:nvPr>
            <p:ph idx="1"/>
          </p:nvPr>
        </p:nvSpPr>
        <p:spPr>
          <a:xfrm>
            <a:off x="457200" y="2564904"/>
            <a:ext cx="8229600" cy="3561259"/>
          </a:xfrm>
        </p:spPr>
        <p:txBody>
          <a:bodyPr>
            <a:normAutofit/>
          </a:bodyPr>
          <a:lstStyle/>
          <a:p>
            <a:pPr>
              <a:buNone/>
            </a:pPr>
            <a:r>
              <a:rPr lang="zh-CN" altLang="en-US" dirty="0" smtClean="0"/>
              <a:t>安装，启动，关闭，配置</a:t>
            </a:r>
            <a:r>
              <a:rPr lang="en-US" altLang="zh-CN" dirty="0" smtClean="0"/>
              <a:t>,Java</a:t>
            </a:r>
            <a:r>
              <a:rPr lang="zh-CN" altLang="en-US" dirty="0" smtClean="0"/>
              <a:t>访问操作</a:t>
            </a:r>
            <a:endParaRPr lang="en-US" altLang="zh-CN" dirty="0" smtClean="0"/>
          </a:p>
          <a:p>
            <a:pPr>
              <a:buNone/>
            </a:pPr>
            <a:r>
              <a:rPr lang="en-US" altLang="zh-CN" dirty="0" smtClean="0"/>
              <a:t>Hadoop</a:t>
            </a:r>
            <a:r>
              <a:rPr lang="zh-CN" altLang="en-US" dirty="0" smtClean="0"/>
              <a:t>安装</a:t>
            </a:r>
            <a:endParaRPr lang="en-US" altLang="zh-CN" dirty="0" smtClean="0"/>
          </a:p>
          <a:p>
            <a:pPr>
              <a:buNone/>
            </a:pPr>
            <a:r>
              <a:rPr lang="en-US" altLang="zh-CN" dirty="0" smtClean="0"/>
              <a:t>Zookeeper</a:t>
            </a:r>
            <a:r>
              <a:rPr lang="zh-CN" altLang="en-US" dirty="0" smtClean="0"/>
              <a:t>安装</a:t>
            </a:r>
            <a:endParaRPr lang="en-US" altLang="zh-CN" dirty="0" smtClean="0"/>
          </a:p>
          <a:p>
            <a:pPr>
              <a:buNone/>
            </a:pPr>
            <a:r>
              <a:rPr lang="en-US" altLang="zh-CN" dirty="0" smtClean="0"/>
              <a:t>Hbase</a:t>
            </a:r>
            <a:r>
              <a:rPr lang="zh-CN" altLang="en-US" dirty="0" smtClean="0"/>
              <a:t>安装</a:t>
            </a:r>
            <a:endParaRPr lang="en-US" altLang="zh-CN" dirty="0" smtClean="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059832" y="188640"/>
            <a:ext cx="5472608" cy="562074"/>
          </a:xfrm>
        </p:spPr>
        <p:txBody>
          <a:bodyPr>
            <a:noAutofit/>
          </a:bodyPr>
          <a:lstStyle/>
          <a:p>
            <a:r>
              <a:rPr lang="zh-CN" altLang="en-US" dirty="0" smtClean="0">
                <a:latin typeface="华文楷体" pitchFamily="2" charset="-122"/>
                <a:ea typeface="华文楷体" pitchFamily="2" charset="-122"/>
              </a:rPr>
              <a:t>课程内容</a:t>
            </a:r>
            <a:endParaRPr lang="zh-CN" altLang="en-US" dirty="0">
              <a:latin typeface="华文楷体" pitchFamily="2" charset="-122"/>
              <a:ea typeface="华文楷体" pitchFamily="2" charset="-122"/>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1493220949"/>
              </p:ext>
            </p:extLst>
          </p:nvPr>
        </p:nvGraphicFramePr>
        <p:xfrm>
          <a:off x="457200" y="1325571"/>
          <a:ext cx="8229600" cy="4911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274638"/>
            <a:ext cx="5482952" cy="582594"/>
          </a:xfrm>
        </p:spPr>
        <p:txBody>
          <a:bodyPr>
            <a:normAutofit fontScale="90000"/>
          </a:bodyPr>
          <a:lstStyle/>
          <a:p>
            <a:pPr lvl="0"/>
            <a:r>
              <a:rPr lang="en-US" altLang="en-US" dirty="0" err="1" smtClean="0">
                <a:latin typeface="华文楷体" pitchFamily="2" charset="-122"/>
                <a:ea typeface="华文楷体" pitchFamily="2" charset="-122"/>
              </a:rPr>
              <a:t>NoSQL</a:t>
            </a:r>
            <a:r>
              <a:rPr lang="zh-CN" altLang="en-US" dirty="0" smtClean="0">
                <a:latin typeface="华文楷体" pitchFamily="2" charset="-122"/>
                <a:ea typeface="华文楷体" pitchFamily="2" charset="-122"/>
              </a:rPr>
              <a:t>安装应用演示</a:t>
            </a:r>
            <a:endParaRPr lang="zh-CN" altLang="en-US"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lvl="0" algn="l"/>
            <a:r>
              <a:rPr lang="en-US" altLang="zh-CN" dirty="0" err="1" smtClean="0"/>
              <a:t>Memcached</a:t>
            </a:r>
            <a:r>
              <a:rPr lang="zh-CN" altLang="en-US" dirty="0" smtClean="0"/>
              <a:t>安装</a:t>
            </a:r>
            <a:endParaRPr lang="zh-CN" altLang="en-US" dirty="0"/>
          </a:p>
        </p:txBody>
      </p:sp>
      <p:sp>
        <p:nvSpPr>
          <p:cNvPr id="14" name="内容占位符 2"/>
          <p:cNvSpPr>
            <a:spLocks noGrp="1"/>
          </p:cNvSpPr>
          <p:nvPr>
            <p:ph idx="1"/>
          </p:nvPr>
        </p:nvSpPr>
        <p:spPr>
          <a:xfrm>
            <a:off x="467544" y="1340768"/>
            <a:ext cx="8229600" cy="4497363"/>
          </a:xfrm>
        </p:spPr>
        <p:txBody>
          <a:bodyPr>
            <a:normAutofit/>
          </a:bodyPr>
          <a:lstStyle/>
          <a:p>
            <a:r>
              <a:rPr lang="en-US" altLang="zh-CN" dirty="0" err="1" smtClean="0"/>
              <a:t>Memcached</a:t>
            </a:r>
            <a:r>
              <a:rPr lang="zh-CN" altLang="en-US" dirty="0" smtClean="0"/>
              <a:t>文件</a:t>
            </a:r>
            <a:endParaRPr lang="en-US" altLang="zh-CN" dirty="0" smtClean="0"/>
          </a:p>
          <a:p>
            <a:endParaRPr lang="en-US" altLang="zh-CN" sz="2000" dirty="0" smtClean="0"/>
          </a:p>
          <a:p>
            <a:r>
              <a:rPr lang="zh-CN" altLang="en-US" dirty="0" smtClean="0"/>
              <a:t>注册为服务方法</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直接运行效果</a:t>
            </a:r>
            <a:endParaRPr lang="zh-CN" altLang="en-US" dirty="0"/>
          </a:p>
        </p:txBody>
      </p:sp>
      <p:pic>
        <p:nvPicPr>
          <p:cNvPr id="1026" name="Picture 2"/>
          <p:cNvPicPr>
            <a:picLocks noChangeAspect="1" noChangeArrowheads="1"/>
          </p:cNvPicPr>
          <p:nvPr/>
        </p:nvPicPr>
        <p:blipFill>
          <a:blip r:embed="rId3" cstate="print"/>
          <a:srcRect/>
          <a:stretch>
            <a:fillRect/>
          </a:stretch>
        </p:blipFill>
        <p:spPr bwMode="auto">
          <a:xfrm>
            <a:off x="4572000" y="1139205"/>
            <a:ext cx="2247900" cy="12096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899592" y="2924944"/>
            <a:ext cx="6600825" cy="1752600"/>
          </a:xfrm>
          <a:prstGeom prst="rect">
            <a:avLst/>
          </a:prstGeom>
          <a:noFill/>
          <a:ln w="9525">
            <a:noFill/>
            <a:miter lim="800000"/>
            <a:headEnd/>
            <a:tailEnd/>
          </a:ln>
        </p:spPr>
      </p:pic>
      <p:pic>
        <p:nvPicPr>
          <p:cNvPr id="1029" name="Picture 5"/>
          <p:cNvPicPr>
            <a:picLocks noChangeAspect="1" noChangeArrowheads="1"/>
          </p:cNvPicPr>
          <p:nvPr/>
        </p:nvPicPr>
        <p:blipFill>
          <a:blip r:embed="rId5" cstate="print"/>
          <a:srcRect/>
          <a:stretch>
            <a:fillRect/>
          </a:stretch>
        </p:blipFill>
        <p:spPr bwMode="auto">
          <a:xfrm>
            <a:off x="3779912" y="4725144"/>
            <a:ext cx="5762625" cy="17811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en-US" altLang="zh-CN" b="1" dirty="0" smtClean="0">
                <a:latin typeface="+mj-ea"/>
              </a:rPr>
              <a:t>Java</a:t>
            </a:r>
            <a:r>
              <a:rPr lang="zh-CN" altLang="en-US" b="1" dirty="0" smtClean="0">
                <a:latin typeface="+mj-ea"/>
              </a:rPr>
              <a:t>操作实例</a:t>
            </a:r>
            <a:endParaRPr lang="zh-CN" altLang="en-US" b="1" dirty="0">
              <a:latin typeface="+mj-ea"/>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539552" y="1052736"/>
            <a:ext cx="8064896" cy="563813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274638"/>
            <a:ext cx="5482952" cy="582594"/>
          </a:xfrm>
        </p:spPr>
        <p:txBody>
          <a:bodyPr>
            <a:normAutofit fontScale="90000"/>
          </a:bodyPr>
          <a:lstStyle/>
          <a:p>
            <a:pPr lvl="0"/>
            <a:r>
              <a:rPr lang="en-US" altLang="en-US" dirty="0" err="1" smtClean="0">
                <a:latin typeface="华文楷体" pitchFamily="2" charset="-122"/>
                <a:ea typeface="华文楷体" pitchFamily="2" charset="-122"/>
              </a:rPr>
              <a:t>NoSQL</a:t>
            </a:r>
            <a:r>
              <a:rPr lang="zh-CN" altLang="en-US" dirty="0" smtClean="0">
                <a:latin typeface="华文楷体" pitchFamily="2" charset="-122"/>
                <a:ea typeface="华文楷体" pitchFamily="2" charset="-122"/>
              </a:rPr>
              <a:t>安装应用演示</a:t>
            </a:r>
            <a:endParaRPr lang="zh-CN" altLang="en-US"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6048672" cy="562074"/>
          </a:xfrm>
        </p:spPr>
        <p:txBody>
          <a:bodyPr>
            <a:noAutofit/>
          </a:bodyPr>
          <a:lstStyle/>
          <a:p>
            <a:pPr algn="l"/>
            <a:r>
              <a:rPr lang="en-US" altLang="zh-CN" sz="4000" b="1" dirty="0" err="1" smtClean="0">
                <a:latin typeface="+mj-ea"/>
              </a:rPr>
              <a:t>Redis</a:t>
            </a:r>
            <a:r>
              <a:rPr lang="zh-CN" altLang="en-US" sz="4000" b="1" dirty="0" smtClean="0">
                <a:latin typeface="+mj-ea"/>
              </a:rPr>
              <a:t>的</a:t>
            </a:r>
            <a:r>
              <a:rPr lang="zh-CN" altLang="en-US" sz="4000" b="1" dirty="0" smtClean="0">
                <a:latin typeface="+mj-ea"/>
              </a:rPr>
              <a:t>安装使用</a:t>
            </a:r>
            <a:endParaRPr lang="zh-CN" altLang="en-US" sz="4000" b="1" dirty="0">
              <a:latin typeface="+mj-ea"/>
            </a:endParaRPr>
          </a:p>
        </p:txBody>
      </p:sp>
      <p:sp>
        <p:nvSpPr>
          <p:cNvPr id="14" name="内容占位符 2"/>
          <p:cNvSpPr>
            <a:spLocks noGrp="1"/>
          </p:cNvSpPr>
          <p:nvPr>
            <p:ph idx="1"/>
          </p:nvPr>
        </p:nvSpPr>
        <p:spPr>
          <a:xfrm>
            <a:off x="2987824" y="1268759"/>
            <a:ext cx="3024336" cy="864097"/>
          </a:xfrm>
        </p:spPr>
        <p:txBody>
          <a:bodyPr>
            <a:normAutofit/>
          </a:bodyPr>
          <a:lstStyle/>
          <a:p>
            <a:pPr>
              <a:buNone/>
            </a:pPr>
            <a:r>
              <a:rPr lang="zh-CN" altLang="en-US" b="1" dirty="0" smtClean="0"/>
              <a:t>安装文件说明</a:t>
            </a:r>
            <a:endParaRPr lang="zh-CN" altLang="en-US" b="1" dirty="0"/>
          </a:p>
        </p:txBody>
      </p:sp>
      <p:pic>
        <p:nvPicPr>
          <p:cNvPr id="3074" name="Picture 2"/>
          <p:cNvPicPr>
            <a:picLocks noChangeAspect="1" noChangeArrowheads="1"/>
          </p:cNvPicPr>
          <p:nvPr/>
        </p:nvPicPr>
        <p:blipFill>
          <a:blip r:embed="rId3" cstate="print"/>
          <a:srcRect/>
          <a:stretch>
            <a:fillRect/>
          </a:stretch>
        </p:blipFill>
        <p:spPr bwMode="auto">
          <a:xfrm>
            <a:off x="0" y="1844824"/>
            <a:ext cx="9144000" cy="478813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6048672" cy="562074"/>
          </a:xfrm>
        </p:spPr>
        <p:txBody>
          <a:bodyPr>
            <a:noAutofit/>
          </a:bodyPr>
          <a:lstStyle/>
          <a:p>
            <a:pPr algn="l"/>
            <a:r>
              <a:rPr lang="en-US" altLang="zh-CN" sz="4000" b="1" dirty="0" err="1" smtClean="0">
                <a:latin typeface="+mj-ea"/>
              </a:rPr>
              <a:t>Redis</a:t>
            </a:r>
            <a:r>
              <a:rPr lang="zh-CN" altLang="en-US" sz="4000" b="1" dirty="0" smtClean="0">
                <a:latin typeface="+mj-ea"/>
              </a:rPr>
              <a:t>的</a:t>
            </a:r>
            <a:r>
              <a:rPr lang="zh-CN" altLang="en-US" sz="4000" b="1" dirty="0" smtClean="0">
                <a:latin typeface="+mj-ea"/>
              </a:rPr>
              <a:t>安装使用</a:t>
            </a:r>
            <a:endParaRPr lang="zh-CN" altLang="en-US" sz="4000" b="1" dirty="0">
              <a:latin typeface="+mj-ea"/>
            </a:endParaRPr>
          </a:p>
        </p:txBody>
      </p:sp>
      <p:sp>
        <p:nvSpPr>
          <p:cNvPr id="14" name="内容占位符 2"/>
          <p:cNvSpPr>
            <a:spLocks noGrp="1"/>
          </p:cNvSpPr>
          <p:nvPr>
            <p:ph idx="1"/>
          </p:nvPr>
        </p:nvSpPr>
        <p:spPr>
          <a:xfrm>
            <a:off x="457200" y="1124744"/>
            <a:ext cx="8229600" cy="720081"/>
          </a:xfrm>
        </p:spPr>
        <p:txBody>
          <a:bodyPr>
            <a:normAutofit/>
          </a:bodyPr>
          <a:lstStyle/>
          <a:p>
            <a:pPr algn="ctr">
              <a:buNone/>
            </a:pPr>
            <a:r>
              <a:rPr lang="zh-CN" altLang="en-US" b="1" dirty="0" smtClean="0"/>
              <a:t>启动</a:t>
            </a:r>
            <a:r>
              <a:rPr lang="en-US" altLang="zh-CN" b="1" dirty="0" err="1" smtClean="0"/>
              <a:t>R</a:t>
            </a:r>
            <a:r>
              <a:rPr lang="en-US" altLang="zh-CN" b="1" dirty="0" err="1" smtClean="0"/>
              <a:t>edis</a:t>
            </a:r>
            <a:endParaRPr lang="zh-CN" altLang="en-US" b="1" dirty="0"/>
          </a:p>
        </p:txBody>
      </p:sp>
      <p:pic>
        <p:nvPicPr>
          <p:cNvPr id="4098" name="Picture 2"/>
          <p:cNvPicPr>
            <a:picLocks noChangeAspect="1" noChangeArrowheads="1"/>
          </p:cNvPicPr>
          <p:nvPr/>
        </p:nvPicPr>
        <p:blipFill>
          <a:blip r:embed="rId3" cstate="print"/>
          <a:srcRect/>
          <a:stretch>
            <a:fillRect/>
          </a:stretch>
        </p:blipFill>
        <p:spPr bwMode="auto">
          <a:xfrm>
            <a:off x="323528" y="1700808"/>
            <a:ext cx="8568952" cy="496803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6048672" cy="562074"/>
          </a:xfrm>
        </p:spPr>
        <p:txBody>
          <a:bodyPr>
            <a:noAutofit/>
          </a:bodyPr>
          <a:lstStyle/>
          <a:p>
            <a:pPr algn="l"/>
            <a:r>
              <a:rPr lang="en-US" altLang="zh-CN" sz="4000" b="1" dirty="0" err="1" smtClean="0">
                <a:latin typeface="+mj-ea"/>
              </a:rPr>
              <a:t>Redis</a:t>
            </a:r>
            <a:r>
              <a:rPr lang="zh-CN" altLang="en-US" sz="4000" b="1" dirty="0" smtClean="0">
                <a:latin typeface="+mj-ea"/>
              </a:rPr>
              <a:t>的</a:t>
            </a:r>
            <a:r>
              <a:rPr lang="zh-CN" altLang="en-US" sz="4000" b="1" dirty="0" smtClean="0">
                <a:latin typeface="+mj-ea"/>
              </a:rPr>
              <a:t>安装使用</a:t>
            </a:r>
            <a:endParaRPr lang="zh-CN" altLang="en-US" sz="4000" b="1" dirty="0">
              <a:latin typeface="+mj-ea"/>
            </a:endParaRPr>
          </a:p>
        </p:txBody>
      </p:sp>
      <p:sp>
        <p:nvSpPr>
          <p:cNvPr id="14" name="内容占位符 2"/>
          <p:cNvSpPr>
            <a:spLocks noGrp="1"/>
          </p:cNvSpPr>
          <p:nvPr>
            <p:ph idx="1"/>
          </p:nvPr>
        </p:nvSpPr>
        <p:spPr>
          <a:xfrm>
            <a:off x="457200" y="1052736"/>
            <a:ext cx="8229600" cy="648072"/>
          </a:xfrm>
        </p:spPr>
        <p:txBody>
          <a:bodyPr>
            <a:normAutofit/>
          </a:bodyPr>
          <a:lstStyle/>
          <a:p>
            <a:pPr algn="ctr">
              <a:buNone/>
            </a:pPr>
            <a:r>
              <a:rPr lang="zh-CN" altLang="en-US" b="1" dirty="0" smtClean="0"/>
              <a:t>客户端应用演示</a:t>
            </a:r>
            <a:endParaRPr lang="zh-CN" altLang="en-US" b="1" dirty="0"/>
          </a:p>
        </p:txBody>
      </p:sp>
      <p:pic>
        <p:nvPicPr>
          <p:cNvPr id="5123" name="Picture 3"/>
          <p:cNvPicPr>
            <a:picLocks noChangeAspect="1" noChangeArrowheads="1"/>
          </p:cNvPicPr>
          <p:nvPr/>
        </p:nvPicPr>
        <p:blipFill>
          <a:blip r:embed="rId3" cstate="print"/>
          <a:srcRect/>
          <a:stretch>
            <a:fillRect/>
          </a:stretch>
        </p:blipFill>
        <p:spPr bwMode="auto">
          <a:xfrm>
            <a:off x="395536" y="1630706"/>
            <a:ext cx="8496944" cy="511066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endParaRPr lang="zh-CN" altLang="en-US" dirty="0"/>
          </a:p>
        </p:txBody>
      </p:sp>
      <p:pic>
        <p:nvPicPr>
          <p:cNvPr id="6146" name="Picture 2"/>
          <p:cNvPicPr>
            <a:picLocks noChangeAspect="1" noChangeArrowheads="1"/>
          </p:cNvPicPr>
          <p:nvPr/>
        </p:nvPicPr>
        <p:blipFill>
          <a:blip r:embed="rId3" cstate="print"/>
          <a:srcRect/>
          <a:stretch>
            <a:fillRect/>
          </a:stretch>
        </p:blipFill>
        <p:spPr bwMode="auto">
          <a:xfrm>
            <a:off x="395536" y="1090123"/>
            <a:ext cx="8136904" cy="5579237"/>
          </a:xfrm>
          <a:prstGeom prst="rect">
            <a:avLst/>
          </a:prstGeom>
          <a:noFill/>
          <a:ln w="9525">
            <a:noFill/>
            <a:miter lim="800000"/>
            <a:headEnd/>
            <a:tailEnd/>
          </a:ln>
        </p:spPr>
      </p:pic>
      <p:sp>
        <p:nvSpPr>
          <p:cNvPr id="6" name="标题 1"/>
          <p:cNvSpPr txBox="1">
            <a:spLocks/>
          </p:cNvSpPr>
          <p:nvPr/>
        </p:nvSpPr>
        <p:spPr>
          <a:xfrm>
            <a:off x="33562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Java</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操作实例</a:t>
            </a:r>
            <a:endParaRPr kumimoji="0" lang="zh-CN" altLang="en-US" sz="40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Autofit/>
          </a:bodyPr>
          <a:lstStyle/>
          <a:p>
            <a:pPr algn="l"/>
            <a:r>
              <a:rPr lang="en-US" altLang="zh-CN" sz="3600" b="1" dirty="0" err="1" smtClean="0"/>
              <a:t>NoSQL</a:t>
            </a:r>
            <a:r>
              <a:rPr lang="zh-CN" altLang="en-US" sz="3600" b="1" dirty="0" smtClean="0"/>
              <a:t>数据库的共有原则</a:t>
            </a:r>
            <a:endParaRPr lang="zh-CN" altLang="en-US" sz="3600" b="1" dirty="0"/>
          </a:p>
        </p:txBody>
      </p:sp>
      <p:sp>
        <p:nvSpPr>
          <p:cNvPr id="14" name="内容占位符 2"/>
          <p:cNvSpPr>
            <a:spLocks noGrp="1"/>
          </p:cNvSpPr>
          <p:nvPr>
            <p:ph idx="1"/>
          </p:nvPr>
        </p:nvSpPr>
        <p:spPr>
          <a:xfrm>
            <a:off x="457200" y="1268760"/>
            <a:ext cx="8229600" cy="5256584"/>
          </a:xfrm>
        </p:spPr>
        <p:txBody>
          <a:bodyPr>
            <a:normAutofit fontScale="70000" lnSpcReduction="20000"/>
          </a:bodyPr>
          <a:lstStyle/>
          <a:p>
            <a:r>
              <a:rPr lang="zh-CN" altLang="en-US" sz="3400" b="1" dirty="0" smtClean="0">
                <a:latin typeface="+mn-ea"/>
              </a:rPr>
              <a:t>假设失效是必然发生的</a:t>
            </a:r>
            <a:endParaRPr lang="en-US" altLang="zh-CN" sz="3400" b="1" dirty="0" smtClean="0">
              <a:latin typeface="+mn-ea"/>
            </a:endParaRPr>
          </a:p>
          <a:p>
            <a:pPr lvl="1"/>
            <a:r>
              <a:rPr lang="en-US" altLang="zh-CN" dirty="0" smtClean="0">
                <a:latin typeface="+mn-ea"/>
              </a:rPr>
              <a:t>NOSQL</a:t>
            </a:r>
            <a:r>
              <a:rPr lang="zh-CN" altLang="en-US" dirty="0" smtClean="0">
                <a:latin typeface="+mn-ea"/>
              </a:rPr>
              <a:t>实现都建立在硬盘、机器和网络都会失效这些假设之上。</a:t>
            </a:r>
          </a:p>
          <a:p>
            <a:pPr lvl="1"/>
            <a:r>
              <a:rPr lang="zh-CN" altLang="en-US" dirty="0" smtClean="0">
                <a:latin typeface="+mn-ea"/>
              </a:rPr>
              <a:t>我们不能彻底阻止这些时效，我们需要让我们的系统能够在即使非常极端的条件下也能应付这些失效。</a:t>
            </a:r>
            <a:endParaRPr lang="en-US" altLang="zh-CN" dirty="0" smtClean="0">
              <a:latin typeface="+mn-ea"/>
            </a:endParaRPr>
          </a:p>
          <a:p>
            <a:pPr lvl="1"/>
            <a:endParaRPr lang="en-US" altLang="zh-CN" sz="1100" dirty="0" smtClean="0">
              <a:latin typeface="+mn-ea"/>
            </a:endParaRPr>
          </a:p>
          <a:p>
            <a:r>
              <a:rPr lang="zh-CN" altLang="en-US" sz="3400" b="1" dirty="0" smtClean="0">
                <a:latin typeface="+mn-ea"/>
              </a:rPr>
              <a:t>对数据进行分区</a:t>
            </a:r>
            <a:endParaRPr lang="en-US" altLang="zh-CN" sz="3400" b="1" dirty="0" smtClean="0">
              <a:latin typeface="+mn-ea"/>
            </a:endParaRPr>
          </a:p>
          <a:p>
            <a:pPr lvl="1"/>
            <a:r>
              <a:rPr lang="zh-CN" altLang="en-US" dirty="0" smtClean="0">
                <a:latin typeface="+mn-ea"/>
              </a:rPr>
              <a:t>最小化了失效带来的影响，也将读写操作的负载分布到了不同的机器上。</a:t>
            </a:r>
            <a:endParaRPr lang="en-US" altLang="zh-CN" dirty="0" smtClean="0">
              <a:latin typeface="+mn-ea"/>
            </a:endParaRPr>
          </a:p>
          <a:p>
            <a:pPr lvl="1"/>
            <a:endParaRPr lang="en-US" altLang="zh-CN" sz="1100" dirty="0" smtClean="0">
              <a:latin typeface="+mn-ea"/>
            </a:endParaRPr>
          </a:p>
          <a:p>
            <a:r>
              <a:rPr lang="zh-CN" altLang="en-US" sz="3400" b="1" dirty="0" smtClean="0">
                <a:latin typeface="+mn-ea"/>
              </a:rPr>
              <a:t>保存同一数据的多个副本</a:t>
            </a:r>
            <a:endParaRPr lang="en-US" altLang="zh-CN" sz="3400" b="1" dirty="0" smtClean="0">
              <a:latin typeface="+mn-ea"/>
            </a:endParaRPr>
          </a:p>
          <a:p>
            <a:pPr lvl="1"/>
            <a:r>
              <a:rPr lang="zh-CN" altLang="en-US" dirty="0" smtClean="0">
                <a:latin typeface="+mn-ea"/>
              </a:rPr>
              <a:t>大部分 </a:t>
            </a:r>
            <a:r>
              <a:rPr lang="en-US" altLang="zh-CN" dirty="0" smtClean="0">
                <a:latin typeface="+mn-ea"/>
              </a:rPr>
              <a:t>NOSQL </a:t>
            </a:r>
            <a:r>
              <a:rPr lang="zh-CN" altLang="en-US" dirty="0" smtClean="0">
                <a:latin typeface="+mn-ea"/>
              </a:rPr>
              <a:t>实现都基于数据副本的热备份来保证连续的高可用性。</a:t>
            </a:r>
          </a:p>
          <a:p>
            <a:pPr lvl="1"/>
            <a:r>
              <a:rPr lang="zh-CN" altLang="en-US" dirty="0" smtClean="0">
                <a:latin typeface="+mn-ea"/>
              </a:rPr>
              <a:t>一些实现提供了 </a:t>
            </a:r>
            <a:r>
              <a:rPr lang="en-US" altLang="zh-CN" dirty="0" smtClean="0">
                <a:latin typeface="+mn-ea"/>
              </a:rPr>
              <a:t>API</a:t>
            </a:r>
            <a:r>
              <a:rPr lang="zh-CN" altLang="en-US" dirty="0" smtClean="0">
                <a:latin typeface="+mn-ea"/>
              </a:rPr>
              <a:t>，可以控制副本的复制，也就是说，当你存储一个对象的时候，你可以在对象级指定你希望保存的副本数。</a:t>
            </a:r>
            <a:endParaRPr lang="en-US" altLang="zh-CN" dirty="0" smtClean="0">
              <a:latin typeface="+mn-ea"/>
            </a:endParaRPr>
          </a:p>
          <a:p>
            <a:pPr lvl="1"/>
            <a:endParaRPr lang="en-US" altLang="zh-CN" sz="1100" dirty="0" smtClean="0">
              <a:latin typeface="+mn-ea"/>
            </a:endParaRPr>
          </a:p>
          <a:p>
            <a:r>
              <a:rPr lang="zh-CN" altLang="en-US" sz="3400" b="1" dirty="0" smtClean="0">
                <a:latin typeface="+mn-ea"/>
              </a:rPr>
              <a:t>查询支持</a:t>
            </a:r>
            <a:endParaRPr lang="en-US" altLang="zh-CN" sz="3400" b="1" dirty="0" smtClean="0">
              <a:latin typeface="+mn-ea"/>
            </a:endParaRPr>
          </a:p>
          <a:p>
            <a:pPr lvl="1"/>
            <a:r>
              <a:rPr lang="zh-CN" altLang="en-US" dirty="0" smtClean="0">
                <a:latin typeface="+mn-ea"/>
              </a:rPr>
              <a:t>在这个方面，不同的实现有相当 本质的区别。不同实现的一个共性在于哈希表中的 </a:t>
            </a:r>
            <a:r>
              <a:rPr lang="en-US" altLang="zh-CN" dirty="0" smtClean="0">
                <a:latin typeface="+mn-ea"/>
              </a:rPr>
              <a:t>key/value </a:t>
            </a:r>
            <a:r>
              <a:rPr lang="zh-CN" altLang="en-US" dirty="0" smtClean="0">
                <a:latin typeface="+mn-ea"/>
              </a:rPr>
              <a:t>匹配。</a:t>
            </a:r>
            <a:endParaRPr lang="en-US" altLang="zh-CN" dirty="0" smtClean="0">
              <a:latin typeface="+mn-ea"/>
            </a:endParaRPr>
          </a:p>
          <a:p>
            <a:endParaRPr lang="zh-CN" altLang="en-US" dirty="0">
              <a:latin typeface="+mn-ea"/>
            </a:endParaRPr>
          </a:p>
        </p:txBody>
      </p:sp>
    </p:spTree>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274638"/>
            <a:ext cx="5482952" cy="582594"/>
          </a:xfrm>
        </p:spPr>
        <p:txBody>
          <a:bodyPr>
            <a:normAutofit fontScale="90000"/>
          </a:bodyPr>
          <a:lstStyle/>
          <a:p>
            <a:pPr lvl="0"/>
            <a:r>
              <a:rPr lang="en-US" altLang="en-US" dirty="0" err="1" smtClean="0">
                <a:latin typeface="华文楷体" pitchFamily="2" charset="-122"/>
                <a:ea typeface="华文楷体" pitchFamily="2" charset="-122"/>
              </a:rPr>
              <a:t>NoSQL</a:t>
            </a:r>
            <a:r>
              <a:rPr lang="zh-CN" altLang="en-US" dirty="0" smtClean="0">
                <a:latin typeface="华文楷体" pitchFamily="2" charset="-122"/>
                <a:ea typeface="华文楷体" pitchFamily="2" charset="-122"/>
              </a:rPr>
              <a:t>安装应用演示</a:t>
            </a:r>
            <a:endParaRPr lang="zh-CN" altLang="en-US"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r>
              <a:rPr lang="zh-CN" altLang="en-US" dirty="0" smtClean="0"/>
              <a:t>下载地址：</a:t>
            </a:r>
            <a:r>
              <a:rPr lang="en-US" altLang="zh-CN" u="sng" dirty="0" smtClean="0">
                <a:hlinkClick r:id="rId3"/>
              </a:rPr>
              <a:t>http://</a:t>
            </a:r>
            <a:r>
              <a:rPr lang="en-US" altLang="zh-CN" u="sng" dirty="0" smtClean="0">
                <a:hlinkClick r:id="rId3"/>
              </a:rPr>
              <a:t>www.mongodb.org/downloads</a:t>
            </a:r>
            <a:endParaRPr lang="en-US" altLang="zh-CN" u="sng" dirty="0" smtClean="0"/>
          </a:p>
          <a:p>
            <a:r>
              <a:rPr lang="zh-CN" altLang="en-US" dirty="0" smtClean="0"/>
              <a:t>解压后，放在</a:t>
            </a:r>
            <a:r>
              <a:rPr lang="en-US" altLang="zh-CN" dirty="0" smtClean="0"/>
              <a:t>D</a:t>
            </a:r>
            <a:r>
              <a:rPr lang="en-US" altLang="zh-CN" dirty="0" smtClean="0"/>
              <a:t>:/NoSQL/MongoDB</a:t>
            </a:r>
            <a:r>
              <a:rPr lang="zh-CN" altLang="en-US" dirty="0" smtClean="0"/>
              <a:t>目录下。</a:t>
            </a:r>
            <a:endParaRPr lang="zh-CN" altLang="en-US" dirty="0"/>
          </a:p>
        </p:txBody>
      </p:sp>
      <p:sp>
        <p:nvSpPr>
          <p:cNvPr id="6" name="标题 1"/>
          <p:cNvSpPr>
            <a:spLocks noGrp="1"/>
          </p:cNvSpPr>
          <p:nvPr>
            <p:ph type="title"/>
          </p:nvPr>
        </p:nvSpPr>
        <p:spPr>
          <a:xfrm>
            <a:off x="3203848" y="188640"/>
            <a:ext cx="6048672" cy="562074"/>
          </a:xfrm>
        </p:spPr>
        <p:txBody>
          <a:bodyPr>
            <a:noAutofit/>
          </a:bodyPr>
          <a:lstStyle/>
          <a:p>
            <a:pPr lvl="0" algn="l"/>
            <a:r>
              <a:rPr lang="en-US" altLang="en-US" sz="4000" dirty="0" err="1" smtClean="0"/>
              <a:t>Mongdb</a:t>
            </a:r>
            <a:r>
              <a:rPr lang="zh-CN" altLang="en-US" sz="4000" b="1" dirty="0" smtClean="0">
                <a:latin typeface="+mj-ea"/>
              </a:rPr>
              <a:t>的</a:t>
            </a:r>
            <a:r>
              <a:rPr lang="zh-CN" altLang="en-US" sz="4000" b="1" dirty="0" smtClean="0">
                <a:latin typeface="+mj-ea"/>
              </a:rPr>
              <a:t>安装使用</a:t>
            </a:r>
            <a:endParaRPr lang="zh-CN" altLang="en-US" sz="4000" b="1" dirty="0">
              <a:latin typeface="+mj-ea"/>
            </a:endParaRPr>
          </a:p>
        </p:txBody>
      </p:sp>
      <p:pic>
        <p:nvPicPr>
          <p:cNvPr id="7170" name="Picture 2"/>
          <p:cNvPicPr>
            <a:picLocks noChangeAspect="1" noChangeArrowheads="1"/>
          </p:cNvPicPr>
          <p:nvPr/>
        </p:nvPicPr>
        <p:blipFill>
          <a:blip r:embed="rId4" cstate="print"/>
          <a:srcRect/>
          <a:stretch>
            <a:fillRect/>
          </a:stretch>
        </p:blipFill>
        <p:spPr bwMode="auto">
          <a:xfrm>
            <a:off x="683568" y="3140968"/>
            <a:ext cx="7029450" cy="34575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052737"/>
            <a:ext cx="8229600" cy="576064"/>
          </a:xfrm>
        </p:spPr>
        <p:txBody>
          <a:bodyPr>
            <a:normAutofit/>
          </a:bodyPr>
          <a:lstStyle/>
          <a:p>
            <a:pPr>
              <a:buNone/>
            </a:pPr>
            <a:r>
              <a:rPr lang="zh-CN" altLang="en-US" sz="2800" b="1" dirty="0" smtClean="0">
                <a:latin typeface="+mn-ea"/>
              </a:rPr>
              <a:t>输入命令</a:t>
            </a:r>
            <a:r>
              <a:rPr lang="zh-CN" altLang="en-US" sz="2800" dirty="0" smtClean="0">
                <a:latin typeface="+mn-ea"/>
              </a:rPr>
              <a:t>：</a:t>
            </a:r>
            <a:r>
              <a:rPr lang="en-US" altLang="zh-CN" sz="2800" dirty="0" smtClean="0">
                <a:latin typeface="+mn-ea"/>
              </a:rPr>
              <a:t>mongod.exe </a:t>
            </a:r>
            <a:r>
              <a:rPr lang="en-US" altLang="zh-CN" sz="2800" dirty="0" smtClean="0">
                <a:latin typeface="+mn-ea"/>
              </a:rPr>
              <a:t>--</a:t>
            </a:r>
            <a:r>
              <a:rPr lang="en-US" altLang="zh-CN" sz="2800" dirty="0" err="1" smtClean="0">
                <a:latin typeface="+mn-ea"/>
              </a:rPr>
              <a:t>dbpath</a:t>
            </a:r>
            <a:r>
              <a:rPr lang="en-US" altLang="zh-CN" sz="2800" dirty="0" smtClean="0">
                <a:latin typeface="+mn-ea"/>
              </a:rPr>
              <a:t> D:/MongoDB/data</a:t>
            </a:r>
            <a:endParaRPr lang="zh-CN" altLang="en-US" sz="2800" dirty="0">
              <a:latin typeface="+mn-ea"/>
            </a:endParaRPr>
          </a:p>
        </p:txBody>
      </p:sp>
      <p:sp>
        <p:nvSpPr>
          <p:cNvPr id="6" name="标题 1"/>
          <p:cNvSpPr>
            <a:spLocks noGrp="1"/>
          </p:cNvSpPr>
          <p:nvPr>
            <p:ph type="title"/>
          </p:nvPr>
        </p:nvSpPr>
        <p:spPr>
          <a:xfrm>
            <a:off x="3203848" y="188640"/>
            <a:ext cx="6048672" cy="562074"/>
          </a:xfrm>
        </p:spPr>
        <p:txBody>
          <a:bodyPr>
            <a:noAutofit/>
          </a:bodyPr>
          <a:lstStyle/>
          <a:p>
            <a:pPr lvl="0" algn="l"/>
            <a:r>
              <a:rPr lang="en-US" altLang="en-US" sz="4000" dirty="0" err="1" smtClean="0"/>
              <a:t>Mongdb</a:t>
            </a:r>
            <a:r>
              <a:rPr lang="zh-CN" altLang="en-US" sz="4000" dirty="0" smtClean="0"/>
              <a:t>启动服务</a:t>
            </a:r>
            <a:endParaRPr lang="zh-CN" altLang="en-US" sz="4000" b="1" dirty="0">
              <a:latin typeface="+mj-ea"/>
            </a:endParaRPr>
          </a:p>
        </p:txBody>
      </p:sp>
      <p:pic>
        <p:nvPicPr>
          <p:cNvPr id="8194" name="Picture 2"/>
          <p:cNvPicPr>
            <a:picLocks noChangeAspect="1" noChangeArrowheads="1"/>
          </p:cNvPicPr>
          <p:nvPr/>
        </p:nvPicPr>
        <p:blipFill>
          <a:blip r:embed="rId3" cstate="print"/>
          <a:srcRect/>
          <a:stretch>
            <a:fillRect/>
          </a:stretch>
        </p:blipFill>
        <p:spPr bwMode="auto">
          <a:xfrm>
            <a:off x="0" y="1628800"/>
            <a:ext cx="9144000" cy="49911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endParaRPr lang="zh-CN" altLang="en-US" dirty="0"/>
          </a:p>
        </p:txBody>
      </p:sp>
      <p:sp>
        <p:nvSpPr>
          <p:cNvPr id="7" name="标题 1"/>
          <p:cNvSpPr>
            <a:spLocks noGrp="1"/>
          </p:cNvSpPr>
          <p:nvPr>
            <p:ph type="title"/>
          </p:nvPr>
        </p:nvSpPr>
        <p:spPr>
          <a:xfrm>
            <a:off x="3203848" y="188640"/>
            <a:ext cx="6048672" cy="562074"/>
          </a:xfrm>
        </p:spPr>
        <p:txBody>
          <a:bodyPr>
            <a:noAutofit/>
          </a:bodyPr>
          <a:lstStyle/>
          <a:p>
            <a:pPr lvl="0" algn="l"/>
            <a:r>
              <a:rPr lang="en-US" altLang="en-US" sz="4000" dirty="0" err="1" smtClean="0"/>
              <a:t>Mongdb</a:t>
            </a:r>
            <a:r>
              <a:rPr lang="zh-CN" altLang="en-US" sz="4000" dirty="0" smtClean="0"/>
              <a:t>相关信息</a:t>
            </a:r>
            <a:endParaRPr lang="zh-CN" altLang="en-US" sz="4000" b="1" dirty="0">
              <a:latin typeface="+mj-ea"/>
            </a:endParaRPr>
          </a:p>
        </p:txBody>
      </p:sp>
      <p:pic>
        <p:nvPicPr>
          <p:cNvPr id="9218" name="Picture 2"/>
          <p:cNvPicPr>
            <a:picLocks noChangeAspect="1" noChangeArrowheads="1"/>
          </p:cNvPicPr>
          <p:nvPr/>
        </p:nvPicPr>
        <p:blipFill>
          <a:blip r:embed="rId3" cstate="print"/>
          <a:srcRect/>
          <a:stretch>
            <a:fillRect/>
          </a:stretch>
        </p:blipFill>
        <p:spPr bwMode="auto">
          <a:xfrm>
            <a:off x="323528" y="1340768"/>
            <a:ext cx="8568952" cy="498370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7" name="标题 1"/>
          <p:cNvSpPr>
            <a:spLocks noGrp="1"/>
          </p:cNvSpPr>
          <p:nvPr>
            <p:ph type="title"/>
          </p:nvPr>
        </p:nvSpPr>
        <p:spPr>
          <a:xfrm>
            <a:off x="3203848" y="188640"/>
            <a:ext cx="6048672" cy="562074"/>
          </a:xfrm>
        </p:spPr>
        <p:txBody>
          <a:bodyPr>
            <a:noAutofit/>
          </a:bodyPr>
          <a:lstStyle/>
          <a:p>
            <a:pPr lvl="0" algn="l"/>
            <a:r>
              <a:rPr lang="en-US" altLang="en-US" sz="4000" dirty="0" err="1" smtClean="0"/>
              <a:t>Mongdb</a:t>
            </a:r>
            <a:r>
              <a:rPr lang="zh-CN" altLang="en-US" sz="4000" dirty="0" smtClean="0"/>
              <a:t>控制台</a:t>
            </a:r>
            <a:endParaRPr lang="zh-CN" altLang="en-US" sz="4000" b="1" dirty="0">
              <a:latin typeface="+mj-ea"/>
            </a:endParaRPr>
          </a:p>
        </p:txBody>
      </p:sp>
      <p:pic>
        <p:nvPicPr>
          <p:cNvPr id="11266" name="Picture 2"/>
          <p:cNvPicPr>
            <a:picLocks noChangeAspect="1" noChangeArrowheads="1"/>
          </p:cNvPicPr>
          <p:nvPr/>
        </p:nvPicPr>
        <p:blipFill>
          <a:blip r:embed="rId3" cstate="print"/>
          <a:srcRect/>
          <a:stretch>
            <a:fillRect/>
          </a:stretch>
        </p:blipFill>
        <p:spPr bwMode="auto">
          <a:xfrm>
            <a:off x="0" y="1844824"/>
            <a:ext cx="9144000" cy="4536504"/>
          </a:xfrm>
          <a:prstGeom prst="rect">
            <a:avLst/>
          </a:prstGeom>
          <a:noFill/>
          <a:ln w="9525">
            <a:noFill/>
            <a:miter lim="800000"/>
            <a:headEnd/>
            <a:tailEnd/>
          </a:ln>
        </p:spPr>
      </p:pic>
      <p:sp>
        <p:nvSpPr>
          <p:cNvPr id="6" name="内容占位符 7"/>
          <p:cNvSpPr>
            <a:spLocks noGrp="1"/>
          </p:cNvSpPr>
          <p:nvPr>
            <p:ph idx="1"/>
          </p:nvPr>
        </p:nvSpPr>
        <p:spPr>
          <a:xfrm>
            <a:off x="457200" y="1052736"/>
            <a:ext cx="8229600" cy="748680"/>
          </a:xfrm>
        </p:spPr>
        <p:txBody>
          <a:bodyPr/>
          <a:lstStyle/>
          <a:p>
            <a:r>
              <a:rPr lang="zh-CN" altLang="en-US" dirty="0" smtClean="0"/>
              <a:t>双击运行</a:t>
            </a:r>
            <a:endParaRPr lang="zh-CN" altLang="en-US" dirty="0"/>
          </a:p>
        </p:txBody>
      </p:sp>
      <p:pic>
        <p:nvPicPr>
          <p:cNvPr id="11267" name="Picture 3"/>
          <p:cNvPicPr>
            <a:picLocks noChangeAspect="1" noChangeArrowheads="1"/>
          </p:cNvPicPr>
          <p:nvPr/>
        </p:nvPicPr>
        <p:blipFill>
          <a:blip r:embed="rId4" cstate="print"/>
          <a:srcRect/>
          <a:stretch>
            <a:fillRect/>
          </a:stretch>
        </p:blipFill>
        <p:spPr bwMode="auto">
          <a:xfrm>
            <a:off x="2987824" y="1129308"/>
            <a:ext cx="1524000" cy="57150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7" name="标题 1"/>
          <p:cNvSpPr>
            <a:spLocks noGrp="1"/>
          </p:cNvSpPr>
          <p:nvPr>
            <p:ph type="title"/>
          </p:nvPr>
        </p:nvSpPr>
        <p:spPr>
          <a:xfrm>
            <a:off x="3203848" y="188640"/>
            <a:ext cx="6048672" cy="562074"/>
          </a:xfrm>
        </p:spPr>
        <p:txBody>
          <a:bodyPr>
            <a:noAutofit/>
          </a:bodyPr>
          <a:lstStyle/>
          <a:p>
            <a:pPr lvl="0">
              <a:defRPr/>
            </a:pPr>
            <a:r>
              <a:rPr lang="en-US" altLang="zh-CN" sz="4000" b="1" dirty="0" smtClean="0">
                <a:latin typeface="+mj-ea"/>
              </a:rPr>
              <a:t>Java</a:t>
            </a:r>
            <a:r>
              <a:rPr lang="zh-CN" altLang="en-US" sz="4000" b="1" dirty="0" smtClean="0">
                <a:latin typeface="+mj-ea"/>
              </a:rPr>
              <a:t>操作实例</a:t>
            </a:r>
            <a:endParaRPr lang="zh-CN" altLang="en-US" sz="4000" b="1" dirty="0">
              <a:latin typeface="+mj-ea"/>
            </a:endParaRPr>
          </a:p>
        </p:txBody>
      </p:sp>
      <p:pic>
        <p:nvPicPr>
          <p:cNvPr id="10247" name="Picture 7"/>
          <p:cNvPicPr>
            <a:picLocks noChangeAspect="1" noChangeArrowheads="1"/>
          </p:cNvPicPr>
          <p:nvPr/>
        </p:nvPicPr>
        <p:blipFill>
          <a:blip r:embed="rId3" cstate="print"/>
          <a:srcRect/>
          <a:stretch>
            <a:fillRect/>
          </a:stretch>
        </p:blipFill>
        <p:spPr bwMode="auto">
          <a:xfrm>
            <a:off x="827584" y="1124744"/>
            <a:ext cx="7200800" cy="5514406"/>
          </a:xfrm>
          <a:prstGeom prst="rect">
            <a:avLst/>
          </a:prstGeom>
          <a:noFill/>
          <a:ln w="9525">
            <a:noFill/>
            <a:miter lim="800000"/>
            <a:headEnd/>
            <a:tailEnd/>
          </a:ln>
        </p:spPr>
      </p:pic>
      <p:pic>
        <p:nvPicPr>
          <p:cNvPr id="13" name="Picture 4"/>
          <p:cNvPicPr>
            <a:picLocks noChangeAspect="1" noChangeArrowheads="1"/>
          </p:cNvPicPr>
          <p:nvPr/>
        </p:nvPicPr>
        <p:blipFill>
          <a:blip r:embed="rId4" cstate="print"/>
          <a:srcRect/>
          <a:stretch>
            <a:fillRect/>
          </a:stretch>
        </p:blipFill>
        <p:spPr bwMode="auto">
          <a:xfrm>
            <a:off x="611560" y="5157192"/>
            <a:ext cx="7391400" cy="1447800"/>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to="" calcmode="lin" valueType="num">
                                      <p:cBhvr>
                                        <p:cTn id="7" dur="1" fill="hold"/>
                                        <p:tgtEl>
                                          <p:spTgt spid="1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7" name="标题 6"/>
          <p:cNvSpPr>
            <a:spLocks noGrp="1"/>
          </p:cNvSpPr>
          <p:nvPr>
            <p:ph type="ctrTitle"/>
          </p:nvPr>
        </p:nvSpPr>
        <p:spPr/>
        <p:txBody>
          <a:bodyPr>
            <a:normAutofit/>
          </a:bodyPr>
          <a:lstStyle/>
          <a:p>
            <a:r>
              <a:rPr lang="zh-CN" altLang="en-US" sz="7200" i="1" dirty="0" smtClean="0">
                <a:solidFill>
                  <a:srgbClr val="FF0000"/>
                </a:solidFill>
                <a:latin typeface="华文彩云" pitchFamily="2" charset="-122"/>
                <a:ea typeface="华文彩云" pitchFamily="2" charset="-122"/>
              </a:rPr>
              <a:t>谢谢大家！</a:t>
            </a:r>
            <a:endParaRPr lang="zh-CN" altLang="en-US" sz="7200" i="1" dirty="0">
              <a:solidFill>
                <a:srgbClr val="FF0000"/>
              </a:solidFill>
              <a:latin typeface="华文彩云" pitchFamily="2" charset="-122"/>
              <a:ea typeface="华文彩云" pitchFamily="2" charset="-122"/>
            </a:endParaRPr>
          </a:p>
        </p:txBody>
      </p:sp>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zh-CN" altLang="en-US" b="1" dirty="0" smtClean="0">
                <a:latin typeface="华文楷体" pitchFamily="2" charset="-122"/>
                <a:ea typeface="华文楷体" pitchFamily="2" charset="-122"/>
              </a:rPr>
              <a:t>关系数据库 </a:t>
            </a:r>
            <a:r>
              <a:rPr lang="en-US" altLang="zh-CN" b="1" dirty="0" smtClean="0">
                <a:solidFill>
                  <a:srgbClr val="FF0000"/>
                </a:solidFill>
                <a:latin typeface="华文楷体" pitchFamily="2" charset="-122"/>
                <a:ea typeface="华文楷体" pitchFamily="2" charset="-122"/>
              </a:rPr>
              <a:t>VS</a:t>
            </a:r>
            <a:r>
              <a:rPr lang="en-US" altLang="zh-CN" b="1" dirty="0" smtClean="0">
                <a:latin typeface="华文楷体" pitchFamily="2" charset="-122"/>
                <a:ea typeface="华文楷体" pitchFamily="2" charset="-122"/>
              </a:rPr>
              <a:t> </a:t>
            </a:r>
            <a:r>
              <a:rPr lang="en-US" altLang="zh-CN" b="1" dirty="0" err="1" smtClean="0">
                <a:latin typeface="华文楷体" pitchFamily="2" charset="-122"/>
                <a:ea typeface="华文楷体" pitchFamily="2" charset="-122"/>
              </a:rPr>
              <a:t>NoSQL</a:t>
            </a:r>
            <a:r>
              <a:rPr lang="en-US" altLang="zh-CN" b="1" dirty="0" smtClean="0">
                <a:latin typeface="华文楷体" pitchFamily="2" charset="-122"/>
                <a:ea typeface="华文楷体" pitchFamily="2" charset="-122"/>
              </a:rPr>
              <a:t> </a:t>
            </a:r>
            <a:endParaRPr lang="zh-CN" altLang="en-US" b="1" dirty="0">
              <a:latin typeface="华文楷体" pitchFamily="2" charset="-122"/>
              <a:ea typeface="华文楷体" pitchFamily="2" charset="-122"/>
            </a:endParaRPr>
          </a:p>
        </p:txBody>
      </p:sp>
      <p:sp>
        <p:nvSpPr>
          <p:cNvPr id="14" name="内容占位符 2"/>
          <p:cNvSpPr>
            <a:spLocks noGrp="1"/>
          </p:cNvSpPr>
          <p:nvPr>
            <p:ph idx="1"/>
          </p:nvPr>
        </p:nvSpPr>
        <p:spPr>
          <a:xfrm>
            <a:off x="457200" y="1340768"/>
            <a:ext cx="4114800" cy="4785395"/>
          </a:xfrm>
        </p:spPr>
        <p:txBody>
          <a:bodyPr>
            <a:normAutofit fontScale="92500" lnSpcReduction="10000"/>
          </a:bodyPr>
          <a:lstStyle/>
          <a:p>
            <a:r>
              <a:rPr lang="zh-CN" altLang="en-US" b="1" dirty="0" smtClean="0">
                <a:latin typeface="+mn-ea"/>
              </a:rPr>
              <a:t>关系数据库</a:t>
            </a:r>
            <a:endParaRPr lang="en-US" altLang="zh-CN" b="1" dirty="0" smtClean="0">
              <a:latin typeface="+mn-ea"/>
            </a:endParaRPr>
          </a:p>
          <a:p>
            <a:pPr lvl="1"/>
            <a:r>
              <a:rPr lang="zh-CN" altLang="en-US" dirty="0" smtClean="0">
                <a:latin typeface="+mn-ea"/>
              </a:rPr>
              <a:t>表都是存储一些格式化的数据结构</a:t>
            </a:r>
          </a:p>
          <a:p>
            <a:pPr lvl="1"/>
            <a:r>
              <a:rPr lang="zh-CN" altLang="en-US" dirty="0" smtClean="0">
                <a:latin typeface="+mn-ea"/>
              </a:rPr>
              <a:t>每个元组字段的组成都一样</a:t>
            </a:r>
          </a:p>
          <a:p>
            <a:pPr lvl="1"/>
            <a:r>
              <a:rPr lang="zh-CN" altLang="en-US" dirty="0" smtClean="0">
                <a:latin typeface="+mn-ea"/>
              </a:rPr>
              <a:t>即使不是每个元组都需要所有的字段，但数据库会为每个元组分配所有的字段</a:t>
            </a:r>
          </a:p>
          <a:p>
            <a:pPr lvl="1"/>
            <a:r>
              <a:rPr lang="zh-CN" altLang="en-US" dirty="0" smtClean="0">
                <a:latin typeface="+mn-ea"/>
              </a:rPr>
              <a:t>这样的结构可以便于表与表之间进行连接等操作</a:t>
            </a:r>
            <a:endParaRPr lang="zh-CN" altLang="en-US" dirty="0">
              <a:latin typeface="+mn-ea"/>
            </a:endParaRPr>
          </a:p>
        </p:txBody>
      </p:sp>
      <p:sp>
        <p:nvSpPr>
          <p:cNvPr id="8" name="内容占位符 2"/>
          <p:cNvSpPr txBox="1">
            <a:spLocks/>
          </p:cNvSpPr>
          <p:nvPr/>
        </p:nvSpPr>
        <p:spPr>
          <a:xfrm>
            <a:off x="4705672" y="1340768"/>
            <a:ext cx="4114800" cy="4785395"/>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pPr>
            <a:r>
              <a:rPr lang="en-US" altLang="zh-CN" sz="3200" b="1" dirty="0" err="1" smtClean="0">
                <a:latin typeface="+mn-ea"/>
              </a:rPr>
              <a:t>NoSQL</a:t>
            </a:r>
            <a:endParaRPr kumimoji="0" lang="en-US" altLang="zh-CN" sz="3200" b="1" i="0" u="none" strike="noStrike" kern="1200" cap="none" spc="0" normalizeH="0" baseline="0" noProof="0" dirty="0" smtClean="0">
              <a:ln>
                <a:noFill/>
              </a:ln>
              <a:solidFill>
                <a:schemeClr val="tx1"/>
              </a:solidFill>
              <a:effectLst/>
              <a:uLnTx/>
              <a:uFillTx/>
              <a:latin typeface="+mn-ea"/>
              <a:cs typeface="+mn-cs"/>
            </a:endParaRPr>
          </a:p>
          <a:p>
            <a:pPr marL="742950" lvl="1" indent="-285750">
              <a:spcBef>
                <a:spcPct val="20000"/>
              </a:spcBef>
              <a:buFont typeface="Arial" pitchFamily="34" charset="0"/>
              <a:buChar char="–"/>
            </a:pPr>
            <a:r>
              <a:rPr lang="zh-CN" altLang="en-US" sz="2800" dirty="0" smtClean="0">
                <a:latin typeface="+mn-ea"/>
              </a:rPr>
              <a:t>以键值对存储，它的结构不固定</a:t>
            </a:r>
          </a:p>
          <a:p>
            <a:pPr marL="742950" lvl="1" indent="-285750">
              <a:spcBef>
                <a:spcPts val="1200"/>
              </a:spcBef>
              <a:buFont typeface="Arial" pitchFamily="34" charset="0"/>
              <a:buChar char="–"/>
            </a:pPr>
            <a:r>
              <a:rPr lang="zh-CN" altLang="en-US" sz="2800" dirty="0" smtClean="0">
                <a:latin typeface="+mn-ea"/>
              </a:rPr>
              <a:t>每一个元组可以有不一样的字段</a:t>
            </a:r>
          </a:p>
          <a:p>
            <a:pPr marL="742950" lvl="1" indent="-285750">
              <a:spcBef>
                <a:spcPts val="1200"/>
              </a:spcBef>
              <a:buFont typeface="Arial" pitchFamily="34" charset="0"/>
              <a:buChar char="–"/>
            </a:pPr>
            <a:r>
              <a:rPr lang="zh-CN" altLang="en-US" sz="2800" dirty="0" smtClean="0">
                <a:latin typeface="+mn-ea"/>
              </a:rPr>
              <a:t>每个元组可以根据需要增加一些自己的键值对</a:t>
            </a:r>
          </a:p>
          <a:p>
            <a:pPr marL="742950" lvl="1" indent="-285750">
              <a:spcBef>
                <a:spcPts val="1200"/>
              </a:spcBef>
              <a:buFont typeface="Arial" pitchFamily="34" charset="0"/>
              <a:buChar char="–"/>
            </a:pPr>
            <a:r>
              <a:rPr lang="zh-CN" altLang="en-US" sz="2800" dirty="0" smtClean="0">
                <a:latin typeface="+mn-ea"/>
              </a:rPr>
              <a:t>不会局限于固定的结构，可以减少一些时间和空间的开销</a:t>
            </a:r>
            <a:endParaRPr kumimoji="0" lang="zh-CN" altLang="en-US" sz="28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zh-CN" altLang="en-US" b="1" dirty="0" smtClean="0">
                <a:latin typeface="+mj-ea"/>
              </a:rPr>
              <a:t>关系数据库 </a:t>
            </a:r>
            <a:r>
              <a:rPr lang="en-US" altLang="zh-CN" b="1" dirty="0" smtClean="0">
                <a:solidFill>
                  <a:srgbClr val="FF0000"/>
                </a:solidFill>
                <a:latin typeface="+mj-ea"/>
              </a:rPr>
              <a:t>VS</a:t>
            </a:r>
            <a:r>
              <a:rPr lang="en-US" altLang="zh-CN" b="1" dirty="0" smtClean="0">
                <a:latin typeface="+mj-ea"/>
              </a:rPr>
              <a:t> </a:t>
            </a:r>
            <a:r>
              <a:rPr lang="en-US" altLang="zh-CN" b="1" dirty="0" err="1" smtClean="0">
                <a:latin typeface="+mj-ea"/>
              </a:rPr>
              <a:t>NoSQL</a:t>
            </a:r>
            <a:r>
              <a:rPr lang="en-US" altLang="zh-CN" b="1" dirty="0" smtClean="0">
                <a:latin typeface="+mj-ea"/>
              </a:rPr>
              <a:t> </a:t>
            </a:r>
            <a:endParaRPr lang="zh-CN" altLang="en-US" b="1" dirty="0">
              <a:latin typeface="+mj-ea"/>
            </a:endParaRPr>
          </a:p>
        </p:txBody>
      </p:sp>
      <p:sp>
        <p:nvSpPr>
          <p:cNvPr id="14" name="内容占位符 2"/>
          <p:cNvSpPr>
            <a:spLocks noGrp="1"/>
          </p:cNvSpPr>
          <p:nvPr>
            <p:ph idx="1"/>
          </p:nvPr>
        </p:nvSpPr>
        <p:spPr>
          <a:xfrm>
            <a:off x="0" y="1340768"/>
            <a:ext cx="4788024" cy="4785395"/>
          </a:xfrm>
        </p:spPr>
        <p:txBody>
          <a:bodyPr>
            <a:normAutofit/>
          </a:bodyPr>
          <a:lstStyle/>
          <a:p>
            <a:r>
              <a:rPr lang="zh-CN" altLang="en-US" b="1" dirty="0" smtClean="0">
                <a:latin typeface="+mn-ea"/>
              </a:rPr>
              <a:t>关系数据库</a:t>
            </a:r>
            <a:endParaRPr lang="en-US" altLang="zh-CN" b="1" dirty="0" smtClean="0">
              <a:latin typeface="+mn-ea"/>
            </a:endParaRPr>
          </a:p>
          <a:p>
            <a:pPr lvl="1"/>
            <a:r>
              <a:rPr lang="zh-CN" altLang="en-US" dirty="0" smtClean="0">
                <a:latin typeface="+mn-ea"/>
              </a:rPr>
              <a:t>分布式关系型数据库中强调的</a:t>
            </a:r>
            <a:r>
              <a:rPr lang="en-US" altLang="zh-CN" dirty="0" smtClean="0">
                <a:latin typeface="+mn-ea"/>
              </a:rPr>
              <a:t>ACID</a:t>
            </a:r>
            <a:r>
              <a:rPr lang="zh-CN" altLang="en-US" dirty="0" smtClean="0">
                <a:latin typeface="+mn-ea"/>
              </a:rPr>
              <a:t>分别是：    </a:t>
            </a:r>
            <a:r>
              <a:rPr lang="zh-CN" altLang="en-US" b="1" dirty="0" smtClean="0">
                <a:latin typeface="+mn-ea"/>
              </a:rPr>
              <a:t>原子性</a:t>
            </a:r>
            <a:r>
              <a:rPr lang="zh-CN" altLang="en-US" dirty="0" smtClean="0">
                <a:latin typeface="+mn-ea"/>
              </a:rPr>
              <a:t>（</a:t>
            </a:r>
            <a:r>
              <a:rPr lang="en-US" altLang="zh-CN" dirty="0" smtClean="0">
                <a:latin typeface="+mn-ea"/>
              </a:rPr>
              <a:t>Atomicity</a:t>
            </a:r>
            <a:r>
              <a:rPr lang="zh-CN" altLang="en-US" dirty="0" smtClean="0">
                <a:latin typeface="+mn-ea"/>
              </a:rPr>
              <a:t>）、 </a:t>
            </a:r>
            <a:r>
              <a:rPr lang="zh-CN" altLang="en-US" b="1" dirty="0" smtClean="0">
                <a:latin typeface="+mn-ea"/>
              </a:rPr>
              <a:t>一致性</a:t>
            </a:r>
            <a:r>
              <a:rPr lang="zh-CN" altLang="en-US" dirty="0" smtClean="0">
                <a:latin typeface="+mn-ea"/>
              </a:rPr>
              <a:t>（</a:t>
            </a:r>
            <a:r>
              <a:rPr lang="en-US" altLang="zh-CN" dirty="0" smtClean="0">
                <a:latin typeface="+mn-ea"/>
              </a:rPr>
              <a:t>Consistency</a:t>
            </a:r>
            <a:r>
              <a:rPr lang="zh-CN" altLang="en-US" dirty="0" smtClean="0">
                <a:latin typeface="+mn-ea"/>
              </a:rPr>
              <a:t>）、  </a:t>
            </a:r>
            <a:r>
              <a:rPr lang="zh-CN" altLang="en-US" b="1" dirty="0" smtClean="0">
                <a:latin typeface="+mn-ea"/>
              </a:rPr>
              <a:t>隔离性</a:t>
            </a:r>
            <a:r>
              <a:rPr lang="zh-CN" altLang="en-US" dirty="0" smtClean="0">
                <a:latin typeface="+mn-ea"/>
              </a:rPr>
              <a:t>（</a:t>
            </a:r>
            <a:r>
              <a:rPr lang="en-US" altLang="zh-CN" dirty="0" smtClean="0">
                <a:latin typeface="+mn-ea"/>
              </a:rPr>
              <a:t>Isolation</a:t>
            </a:r>
            <a:r>
              <a:rPr lang="zh-CN" altLang="en-US" dirty="0" smtClean="0">
                <a:latin typeface="+mn-ea"/>
              </a:rPr>
              <a:t>）、</a:t>
            </a:r>
            <a:r>
              <a:rPr lang="zh-CN" altLang="en-US" b="1" dirty="0" smtClean="0">
                <a:latin typeface="+mn-ea"/>
              </a:rPr>
              <a:t>持久性</a:t>
            </a:r>
            <a:r>
              <a:rPr lang="zh-CN" altLang="en-US" dirty="0" smtClean="0">
                <a:latin typeface="+mn-ea"/>
              </a:rPr>
              <a:t>（</a:t>
            </a:r>
            <a:r>
              <a:rPr lang="en-US" altLang="zh-CN" dirty="0" smtClean="0">
                <a:latin typeface="+mn-ea"/>
              </a:rPr>
              <a:t>Durability</a:t>
            </a:r>
            <a:r>
              <a:rPr lang="zh-CN" altLang="en-US" dirty="0" smtClean="0">
                <a:latin typeface="+mn-ea"/>
              </a:rPr>
              <a:t>）。</a:t>
            </a:r>
          </a:p>
          <a:p>
            <a:pPr lvl="1"/>
            <a:r>
              <a:rPr lang="en-US" altLang="zh-CN" dirty="0" smtClean="0">
                <a:latin typeface="+mn-ea"/>
              </a:rPr>
              <a:t>ACID</a:t>
            </a:r>
            <a:r>
              <a:rPr lang="zh-CN" altLang="en-US" dirty="0" smtClean="0">
                <a:latin typeface="+mn-ea"/>
              </a:rPr>
              <a:t>的目的就是通过事务支持，保证数据的完整性和正确性</a:t>
            </a:r>
            <a:endParaRPr lang="zh-CN" altLang="en-US" dirty="0">
              <a:latin typeface="+mn-ea"/>
            </a:endParaRPr>
          </a:p>
        </p:txBody>
      </p:sp>
      <p:sp>
        <p:nvSpPr>
          <p:cNvPr id="8" name="内容占位符 2"/>
          <p:cNvSpPr txBox="1">
            <a:spLocks/>
          </p:cNvSpPr>
          <p:nvPr/>
        </p:nvSpPr>
        <p:spPr>
          <a:xfrm>
            <a:off x="4705672" y="1340768"/>
            <a:ext cx="4114800" cy="4785395"/>
          </a:xfrm>
          <a:prstGeom prst="rect">
            <a:avLst/>
          </a:prstGeom>
        </p:spPr>
        <p:txBody>
          <a:bodyPr vert="horz" lIns="91440" tIns="45720" rIns="91440" bIns="45720" rtlCol="0">
            <a:normAutofit fontScale="85000" lnSpcReduction="10000"/>
          </a:bodyPr>
          <a:lstStyle/>
          <a:p>
            <a:pPr marL="342900" lvl="0" indent="-342900">
              <a:spcBef>
                <a:spcPct val="20000"/>
              </a:spcBef>
              <a:buFont typeface="Arial" pitchFamily="34" charset="0"/>
              <a:buChar char="•"/>
            </a:pPr>
            <a:r>
              <a:rPr lang="en-US" altLang="zh-CN" sz="3200" b="1" dirty="0" err="1" smtClean="0">
                <a:latin typeface="+mn-ea"/>
              </a:rPr>
              <a:t>NoSQL</a:t>
            </a:r>
            <a:endParaRPr kumimoji="0" lang="en-US" altLang="zh-CN" sz="3200" b="1" i="0" u="none" strike="noStrike" kern="1200" cap="none" spc="0" normalizeH="0" baseline="0" noProof="0" dirty="0" smtClean="0">
              <a:ln>
                <a:noFill/>
              </a:ln>
              <a:solidFill>
                <a:schemeClr val="tx1"/>
              </a:solidFill>
              <a:effectLst/>
              <a:uLnTx/>
              <a:uFillTx/>
              <a:latin typeface="+mn-ea"/>
              <a:cs typeface="+mn-cs"/>
            </a:endParaRPr>
          </a:p>
          <a:p>
            <a:pPr marL="742950" lvl="1" indent="-285750">
              <a:spcBef>
                <a:spcPct val="20000"/>
              </a:spcBef>
              <a:buFont typeface="Arial" pitchFamily="34" charset="0"/>
              <a:buChar char="–"/>
            </a:pPr>
            <a:r>
              <a:rPr lang="zh-CN" altLang="en-US" sz="2800" dirty="0" smtClean="0">
                <a:latin typeface="+mn-ea"/>
              </a:rPr>
              <a:t>对于许多互联网应用来说，对于一致性要求可以降低，而</a:t>
            </a:r>
            <a:r>
              <a:rPr lang="zh-CN" altLang="en-US" sz="2800" b="1" dirty="0" smtClean="0">
                <a:latin typeface="+mn-ea"/>
              </a:rPr>
              <a:t>可用性</a:t>
            </a:r>
            <a:r>
              <a:rPr lang="en-US" altLang="zh-CN" sz="2800" dirty="0" smtClean="0">
                <a:latin typeface="+mn-ea"/>
              </a:rPr>
              <a:t>(Availability)</a:t>
            </a:r>
            <a:r>
              <a:rPr lang="zh-CN" altLang="en-US" sz="2800" dirty="0" smtClean="0">
                <a:latin typeface="+mn-ea"/>
              </a:rPr>
              <a:t>的要求则更为明显，从而产生了弱一致性的理论</a:t>
            </a:r>
            <a:r>
              <a:rPr lang="en-US" altLang="zh-CN" sz="2800" dirty="0" smtClean="0">
                <a:latin typeface="+mn-ea"/>
              </a:rPr>
              <a:t>BASE</a:t>
            </a:r>
            <a:r>
              <a:rPr lang="zh-CN" altLang="en-US" sz="2800" dirty="0" smtClean="0">
                <a:latin typeface="+mn-ea"/>
              </a:rPr>
              <a:t>。</a:t>
            </a:r>
          </a:p>
          <a:p>
            <a:pPr marL="742950" lvl="1" indent="-285750">
              <a:spcBef>
                <a:spcPct val="20000"/>
              </a:spcBef>
              <a:buFont typeface="Arial" pitchFamily="34" charset="0"/>
              <a:buChar char="–"/>
            </a:pPr>
            <a:r>
              <a:rPr lang="en-US" altLang="zh-CN" sz="2800" b="1" dirty="0" smtClean="0">
                <a:latin typeface="+mn-ea"/>
              </a:rPr>
              <a:t>BASE</a:t>
            </a:r>
            <a:r>
              <a:rPr lang="zh-CN" altLang="en-US" sz="2800" dirty="0" smtClean="0">
                <a:latin typeface="+mn-ea"/>
              </a:rPr>
              <a:t>分别是英文：</a:t>
            </a:r>
            <a:r>
              <a:rPr lang="en-US" altLang="zh-CN" sz="2800" dirty="0" smtClean="0">
                <a:latin typeface="+mn-ea"/>
              </a:rPr>
              <a:t>Basically</a:t>
            </a:r>
            <a:r>
              <a:rPr lang="zh-CN" altLang="en-US" sz="2800" dirty="0" smtClean="0">
                <a:latin typeface="+mn-ea"/>
              </a:rPr>
              <a:t>，</a:t>
            </a:r>
            <a:r>
              <a:rPr lang="en-US" altLang="zh-CN" sz="2800" dirty="0" smtClean="0">
                <a:latin typeface="+mn-ea"/>
              </a:rPr>
              <a:t>Available</a:t>
            </a:r>
            <a:r>
              <a:rPr lang="zh-CN" altLang="en-US" sz="2800" dirty="0" smtClean="0">
                <a:latin typeface="+mn-ea"/>
              </a:rPr>
              <a:t>， </a:t>
            </a:r>
            <a:r>
              <a:rPr lang="en-US" altLang="zh-CN" sz="2800" dirty="0" smtClean="0">
                <a:latin typeface="+mn-ea"/>
              </a:rPr>
              <a:t>Soft-state</a:t>
            </a:r>
            <a:r>
              <a:rPr lang="zh-CN" altLang="en-US" sz="2800" dirty="0" smtClean="0">
                <a:latin typeface="+mn-ea"/>
              </a:rPr>
              <a:t>，</a:t>
            </a:r>
            <a:r>
              <a:rPr lang="en-US" altLang="zh-CN" sz="2800" dirty="0" smtClean="0">
                <a:latin typeface="+mn-ea"/>
              </a:rPr>
              <a:t>Eventual Consistency</a:t>
            </a:r>
            <a:r>
              <a:rPr lang="zh-CN" altLang="en-US" sz="2800" dirty="0" smtClean="0">
                <a:latin typeface="+mn-ea"/>
              </a:rPr>
              <a:t>的缩写，这个模型是反</a:t>
            </a:r>
            <a:r>
              <a:rPr lang="en-US" altLang="zh-CN" sz="2800" dirty="0" smtClean="0">
                <a:latin typeface="+mn-ea"/>
              </a:rPr>
              <a:t>ACID</a:t>
            </a:r>
            <a:r>
              <a:rPr lang="zh-CN" altLang="en-US" sz="2800" dirty="0" smtClean="0">
                <a:latin typeface="+mn-ea"/>
              </a:rPr>
              <a:t>模型。</a:t>
            </a:r>
            <a:endParaRPr kumimoji="0" lang="zh-CN" altLang="en-US" sz="28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en-US" altLang="zh-CN" b="1" dirty="0" err="1" smtClean="0">
                <a:latin typeface="+mj-ea"/>
              </a:rPr>
              <a:t>NoSQL</a:t>
            </a:r>
            <a:r>
              <a:rPr lang="zh-CN" altLang="en-US" b="1" dirty="0" smtClean="0"/>
              <a:t>和关系数据库</a:t>
            </a:r>
            <a:endParaRPr lang="zh-CN" altLang="en-US" b="1" dirty="0"/>
          </a:p>
        </p:txBody>
      </p:sp>
      <p:sp>
        <p:nvSpPr>
          <p:cNvPr id="14" name="内容占位符 2"/>
          <p:cNvSpPr>
            <a:spLocks noGrp="1"/>
          </p:cNvSpPr>
          <p:nvPr>
            <p:ph idx="1"/>
          </p:nvPr>
        </p:nvSpPr>
        <p:spPr>
          <a:xfrm>
            <a:off x="323528" y="1340768"/>
            <a:ext cx="8568952" cy="4785395"/>
          </a:xfrm>
        </p:spPr>
        <p:txBody>
          <a:bodyPr>
            <a:normAutofit fontScale="92500" lnSpcReduction="10000"/>
          </a:bodyPr>
          <a:lstStyle/>
          <a:p>
            <a:r>
              <a:rPr lang="en-US" altLang="zh-CN" dirty="0" err="1" smtClean="0">
                <a:latin typeface="+mn-ea"/>
              </a:rPr>
              <a:t>NoSQL</a:t>
            </a:r>
            <a:r>
              <a:rPr lang="zh-CN" altLang="en-US" dirty="0" smtClean="0">
                <a:latin typeface="+mn-ea"/>
              </a:rPr>
              <a:t>数据库仅仅是关系数据库在某些方面（</a:t>
            </a:r>
            <a:r>
              <a:rPr lang="zh-CN" altLang="en-US" dirty="0" smtClean="0">
                <a:solidFill>
                  <a:srgbClr val="FF0000"/>
                </a:solidFill>
                <a:latin typeface="+mn-ea"/>
              </a:rPr>
              <a:t>性能、扩展</a:t>
            </a:r>
            <a:r>
              <a:rPr lang="zh-CN" altLang="en-US" dirty="0" smtClean="0">
                <a:latin typeface="+mn-ea"/>
              </a:rPr>
              <a:t>）的一个弥补</a:t>
            </a:r>
            <a:endParaRPr lang="en-US" altLang="zh-CN" dirty="0" smtClean="0">
              <a:latin typeface="+mn-ea"/>
            </a:endParaRPr>
          </a:p>
          <a:p>
            <a:pPr lvl="1"/>
            <a:r>
              <a:rPr lang="zh-CN" altLang="en-US" dirty="0" smtClean="0">
                <a:latin typeface="+mn-ea"/>
              </a:rPr>
              <a:t>单从功能上讲，</a:t>
            </a:r>
            <a:r>
              <a:rPr lang="en-US" altLang="zh-CN" dirty="0" err="1" smtClean="0">
                <a:latin typeface="+mn-ea"/>
              </a:rPr>
              <a:t>NoSQL</a:t>
            </a:r>
            <a:r>
              <a:rPr lang="zh-CN" altLang="en-US" dirty="0" smtClean="0">
                <a:latin typeface="+mn-ea"/>
              </a:rPr>
              <a:t>的几乎所有的功能，在关系数据库上都能够满足。</a:t>
            </a:r>
          </a:p>
          <a:p>
            <a:pPr lvl="1"/>
            <a:r>
              <a:rPr lang="zh-CN" altLang="en-US" dirty="0" smtClean="0">
                <a:latin typeface="+mn-ea"/>
              </a:rPr>
              <a:t>一般会把</a:t>
            </a:r>
            <a:r>
              <a:rPr lang="en-US" altLang="zh-CN" dirty="0" err="1" smtClean="0">
                <a:latin typeface="+mn-ea"/>
              </a:rPr>
              <a:t>NoSQL</a:t>
            </a:r>
            <a:r>
              <a:rPr lang="zh-CN" altLang="en-US" dirty="0" smtClean="0">
                <a:latin typeface="+mn-ea"/>
              </a:rPr>
              <a:t>和关系数据库进行结合使用，各取所长，各得其所。</a:t>
            </a:r>
            <a:endParaRPr lang="en-US" altLang="zh-CN" dirty="0" smtClean="0">
              <a:latin typeface="+mn-ea"/>
            </a:endParaRPr>
          </a:p>
          <a:p>
            <a:pPr lvl="1"/>
            <a:endParaRPr lang="zh-CN" altLang="en-US" sz="1100" dirty="0" smtClean="0">
              <a:latin typeface="+mn-ea"/>
            </a:endParaRPr>
          </a:p>
          <a:p>
            <a:r>
              <a:rPr lang="zh-CN" altLang="en-US" dirty="0" smtClean="0">
                <a:latin typeface="+mn-ea"/>
              </a:rPr>
              <a:t>在某些应用场合，比如一些配置的关系键值映射存储、用户名和密码的存储、</a:t>
            </a:r>
            <a:r>
              <a:rPr lang="en-US" altLang="zh-CN" dirty="0" smtClean="0">
                <a:latin typeface="+mn-ea"/>
              </a:rPr>
              <a:t>Session</a:t>
            </a:r>
            <a:r>
              <a:rPr lang="zh-CN" altLang="en-US" dirty="0" smtClean="0">
                <a:latin typeface="+mn-ea"/>
              </a:rPr>
              <a:t>会话存储等等</a:t>
            </a:r>
            <a:endParaRPr lang="en-US" altLang="zh-CN" dirty="0" smtClean="0">
              <a:latin typeface="+mn-ea"/>
            </a:endParaRPr>
          </a:p>
          <a:p>
            <a:pPr lvl="1"/>
            <a:r>
              <a:rPr lang="zh-CN" altLang="en-US" dirty="0" smtClean="0">
                <a:latin typeface="+mn-ea"/>
              </a:rPr>
              <a:t>用</a:t>
            </a:r>
            <a:r>
              <a:rPr lang="en-US" altLang="zh-CN" dirty="0" err="1" smtClean="0">
                <a:latin typeface="+mn-ea"/>
              </a:rPr>
              <a:t>NoSQL</a:t>
            </a:r>
            <a:r>
              <a:rPr lang="zh-CN" altLang="en-US" dirty="0" smtClean="0">
                <a:latin typeface="+mn-ea"/>
              </a:rPr>
              <a:t>完全可以替代关系数据库</a:t>
            </a:r>
            <a:r>
              <a:rPr lang="en-US" altLang="zh-CN" dirty="0" smtClean="0">
                <a:latin typeface="+mn-ea"/>
              </a:rPr>
              <a:t>(</a:t>
            </a:r>
            <a:r>
              <a:rPr lang="zh-CN" altLang="en-US" dirty="0" smtClean="0">
                <a:latin typeface="+mn-ea"/>
              </a:rPr>
              <a:t>如：</a:t>
            </a:r>
            <a:r>
              <a:rPr lang="en-US" altLang="zh-CN" dirty="0" err="1" smtClean="0">
                <a:latin typeface="+mn-ea"/>
              </a:rPr>
              <a:t>MySQL</a:t>
            </a:r>
            <a:r>
              <a:rPr lang="en-US" altLang="zh-CN" dirty="0" smtClean="0">
                <a:latin typeface="+mn-ea"/>
              </a:rPr>
              <a:t>)</a:t>
            </a:r>
            <a:r>
              <a:rPr lang="zh-CN" altLang="en-US" dirty="0" smtClean="0">
                <a:latin typeface="+mn-ea"/>
              </a:rPr>
              <a:t>存储。不但具有更高的性能，而且开发也更加方便</a:t>
            </a:r>
            <a:endParaRPr lang="zh-CN" altLang="en-US" dirty="0">
              <a:latin typeface="+mn-ea"/>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en-US" altLang="zh-CN" b="1" dirty="0" err="1" smtClean="0">
                <a:latin typeface="+mj-ea"/>
              </a:rPr>
              <a:t>NoSQL</a:t>
            </a:r>
            <a:r>
              <a:rPr lang="zh-CN" altLang="en-US" b="1" dirty="0" smtClean="0">
                <a:latin typeface="+mj-ea"/>
              </a:rPr>
              <a:t>的优缺点 </a:t>
            </a:r>
            <a:endParaRPr lang="zh-CN" altLang="en-US" b="1" dirty="0">
              <a:latin typeface="+mj-ea"/>
            </a:endParaRPr>
          </a:p>
        </p:txBody>
      </p:sp>
      <p:sp>
        <p:nvSpPr>
          <p:cNvPr id="14" name="内容占位符 2"/>
          <p:cNvSpPr>
            <a:spLocks noGrp="1"/>
          </p:cNvSpPr>
          <p:nvPr>
            <p:ph idx="1"/>
          </p:nvPr>
        </p:nvSpPr>
        <p:spPr>
          <a:xfrm>
            <a:off x="601216" y="1340768"/>
            <a:ext cx="4114800" cy="4785395"/>
          </a:xfrm>
        </p:spPr>
        <p:txBody>
          <a:bodyPr>
            <a:normAutofit fontScale="70000" lnSpcReduction="20000"/>
          </a:bodyPr>
          <a:lstStyle/>
          <a:p>
            <a:r>
              <a:rPr lang="zh-CN" altLang="en-US" sz="3400" b="1" dirty="0" smtClean="0">
                <a:latin typeface="+mn-ea"/>
              </a:rPr>
              <a:t>优点</a:t>
            </a:r>
            <a:endParaRPr lang="en-US" altLang="zh-CN" sz="3400" b="1" dirty="0" smtClean="0">
              <a:latin typeface="+mn-ea"/>
            </a:endParaRPr>
          </a:p>
          <a:p>
            <a:pPr lvl="1"/>
            <a:r>
              <a:rPr lang="zh-CN" altLang="en-US" b="1" dirty="0" smtClean="0">
                <a:latin typeface="+mn-ea"/>
              </a:rPr>
              <a:t>简单的扩展</a:t>
            </a:r>
          </a:p>
          <a:p>
            <a:pPr lvl="1">
              <a:buNone/>
            </a:pPr>
            <a:r>
              <a:rPr lang="en-US" altLang="zh-CN" dirty="0" smtClean="0">
                <a:latin typeface="+mn-ea"/>
              </a:rPr>
              <a:t>	  </a:t>
            </a:r>
            <a:r>
              <a:rPr lang="zh-CN" altLang="en-US" dirty="0" smtClean="0">
                <a:latin typeface="+mn-ea"/>
              </a:rPr>
              <a:t>典型例子是</a:t>
            </a:r>
            <a:r>
              <a:rPr lang="en-US" altLang="zh-CN" dirty="0" smtClean="0">
                <a:latin typeface="+mn-ea"/>
              </a:rPr>
              <a:t>Cassandra</a:t>
            </a:r>
            <a:r>
              <a:rPr lang="zh-CN" altLang="en-US" dirty="0" smtClean="0">
                <a:latin typeface="+mn-ea"/>
              </a:rPr>
              <a:t>，由于其架构是类似于经典的</a:t>
            </a:r>
            <a:r>
              <a:rPr lang="en-US" altLang="zh-CN" dirty="0" smtClean="0">
                <a:latin typeface="+mn-ea"/>
              </a:rPr>
              <a:t>P2P</a:t>
            </a:r>
            <a:r>
              <a:rPr lang="zh-CN" altLang="en-US" dirty="0" smtClean="0">
                <a:latin typeface="+mn-ea"/>
              </a:rPr>
              <a:t>，所以能通过轻松地添加新的节点来扩展这个集群；</a:t>
            </a:r>
          </a:p>
          <a:p>
            <a:pPr lvl="1"/>
            <a:r>
              <a:rPr lang="zh-CN" altLang="en-US" b="1" dirty="0" smtClean="0">
                <a:latin typeface="+mn-ea"/>
              </a:rPr>
              <a:t>快速的读写</a:t>
            </a:r>
          </a:p>
          <a:p>
            <a:pPr lvl="1">
              <a:buNone/>
            </a:pPr>
            <a:r>
              <a:rPr lang="en-US" altLang="zh-CN" dirty="0" smtClean="0">
                <a:latin typeface="+mn-ea"/>
              </a:rPr>
              <a:t>	  </a:t>
            </a:r>
            <a:r>
              <a:rPr lang="zh-CN" altLang="en-US" dirty="0" smtClean="0">
                <a:latin typeface="+mn-ea"/>
              </a:rPr>
              <a:t>主要例子有</a:t>
            </a:r>
            <a:r>
              <a:rPr lang="en-US" altLang="zh-CN" dirty="0" err="1" smtClean="0">
                <a:latin typeface="+mn-ea"/>
              </a:rPr>
              <a:t>Redis</a:t>
            </a:r>
            <a:r>
              <a:rPr lang="zh-CN" altLang="en-US" dirty="0" smtClean="0">
                <a:latin typeface="+mn-ea"/>
              </a:rPr>
              <a:t>，由于其逻辑简单，而且纯内存操作，使得其性能非常出色，单节点每秒可以处理超过</a:t>
            </a:r>
            <a:r>
              <a:rPr lang="en-US" altLang="zh-CN" dirty="0" smtClean="0">
                <a:latin typeface="+mn-ea"/>
              </a:rPr>
              <a:t>10</a:t>
            </a:r>
            <a:r>
              <a:rPr lang="zh-CN" altLang="en-US" dirty="0" smtClean="0">
                <a:latin typeface="+mn-ea"/>
              </a:rPr>
              <a:t>万次读写操作；</a:t>
            </a:r>
          </a:p>
          <a:p>
            <a:pPr lvl="1"/>
            <a:r>
              <a:rPr lang="zh-CN" altLang="en-US" b="1" dirty="0" smtClean="0">
                <a:latin typeface="+mn-ea"/>
              </a:rPr>
              <a:t>低廉的成本</a:t>
            </a:r>
          </a:p>
          <a:p>
            <a:pPr lvl="1">
              <a:buNone/>
            </a:pPr>
            <a:r>
              <a:rPr lang="en-US" altLang="zh-CN" dirty="0" smtClean="0">
                <a:latin typeface="+mn-ea"/>
              </a:rPr>
              <a:t>	  </a:t>
            </a:r>
            <a:r>
              <a:rPr lang="zh-CN" altLang="en-US" dirty="0" smtClean="0">
                <a:latin typeface="+mn-ea"/>
              </a:rPr>
              <a:t>这是大多数分布式数据库共有的特点，因为主要都是开源软件，没有昂贵的</a:t>
            </a:r>
            <a:r>
              <a:rPr lang="en-US" altLang="zh-CN" dirty="0" smtClean="0">
                <a:latin typeface="+mn-ea"/>
              </a:rPr>
              <a:t>License</a:t>
            </a:r>
            <a:r>
              <a:rPr lang="zh-CN" altLang="en-US" dirty="0" smtClean="0">
                <a:latin typeface="+mn-ea"/>
              </a:rPr>
              <a:t>成本；</a:t>
            </a:r>
            <a:endParaRPr lang="zh-CN" altLang="en-US" dirty="0">
              <a:latin typeface="+mn-ea"/>
            </a:endParaRPr>
          </a:p>
        </p:txBody>
      </p:sp>
      <p:sp>
        <p:nvSpPr>
          <p:cNvPr id="8" name="内容占位符 2"/>
          <p:cNvSpPr txBox="1">
            <a:spLocks/>
          </p:cNvSpPr>
          <p:nvPr/>
        </p:nvSpPr>
        <p:spPr>
          <a:xfrm>
            <a:off x="4644008" y="1340768"/>
            <a:ext cx="4114800" cy="4785395"/>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zh-CN" altLang="en-US" sz="3400" b="1" dirty="0" smtClean="0">
                <a:latin typeface="+mn-ea"/>
              </a:rPr>
              <a:t>不足</a:t>
            </a:r>
            <a:endParaRPr kumimoji="0" lang="en-US" altLang="zh-CN" sz="3400" b="1" i="0" u="none" strike="noStrike" kern="1200" cap="none" spc="0" normalizeH="0" baseline="0" noProof="0" dirty="0" smtClean="0">
              <a:ln>
                <a:noFill/>
              </a:ln>
              <a:solidFill>
                <a:schemeClr val="tx1"/>
              </a:solidFill>
              <a:effectLst/>
              <a:uLnTx/>
              <a:uFillTx/>
              <a:latin typeface="+mn-ea"/>
              <a:cs typeface="+mn-cs"/>
            </a:endParaRPr>
          </a:p>
          <a:p>
            <a:pPr marL="742950" lvl="1" indent="-285750">
              <a:spcBef>
                <a:spcPct val="20000"/>
              </a:spcBef>
              <a:buFont typeface="Arial" pitchFamily="34" charset="0"/>
              <a:buChar char="–"/>
            </a:pPr>
            <a:r>
              <a:rPr lang="zh-CN" altLang="en-US" sz="2800" b="1" dirty="0" smtClean="0">
                <a:latin typeface="+mn-ea"/>
              </a:rPr>
              <a:t>不提供对</a:t>
            </a:r>
            <a:r>
              <a:rPr lang="en-US" altLang="zh-CN" sz="2800" b="1" dirty="0" smtClean="0">
                <a:latin typeface="+mn-ea"/>
              </a:rPr>
              <a:t>SQL</a:t>
            </a:r>
            <a:r>
              <a:rPr lang="zh-CN" altLang="en-US" sz="2800" b="1" dirty="0" smtClean="0">
                <a:latin typeface="+mn-ea"/>
              </a:rPr>
              <a:t>的支持</a:t>
            </a:r>
          </a:p>
          <a:p>
            <a:pPr marL="742950" lvl="1" indent="-285750">
              <a:spcBef>
                <a:spcPct val="20000"/>
              </a:spcBef>
            </a:pPr>
            <a:r>
              <a:rPr lang="en-US" altLang="zh-CN" sz="2800" dirty="0" smtClean="0">
                <a:latin typeface="+mn-ea"/>
              </a:rPr>
              <a:t>	  </a:t>
            </a:r>
            <a:r>
              <a:rPr lang="zh-CN" altLang="en-US" sz="2800" dirty="0" smtClean="0">
                <a:latin typeface="+mn-ea"/>
              </a:rPr>
              <a:t>如果不支持</a:t>
            </a:r>
            <a:r>
              <a:rPr lang="en-US" altLang="zh-CN" sz="2800" dirty="0" smtClean="0">
                <a:latin typeface="+mn-ea"/>
              </a:rPr>
              <a:t>SQL</a:t>
            </a:r>
            <a:r>
              <a:rPr lang="zh-CN" altLang="en-US" sz="2800" dirty="0" smtClean="0">
                <a:latin typeface="+mn-ea"/>
              </a:rPr>
              <a:t>这样的工业标准，将会对用户产生一定的学习和应用迁移成本；</a:t>
            </a:r>
            <a:endParaRPr lang="en-US" altLang="zh-CN" sz="2800" dirty="0" smtClean="0">
              <a:latin typeface="+mn-ea"/>
            </a:endParaRPr>
          </a:p>
          <a:p>
            <a:pPr marL="742950" lvl="1" indent="-285750">
              <a:spcBef>
                <a:spcPct val="20000"/>
              </a:spcBef>
            </a:pPr>
            <a:endParaRPr lang="zh-CN" altLang="en-US" sz="1100" dirty="0" smtClean="0">
              <a:latin typeface="+mn-ea"/>
            </a:endParaRPr>
          </a:p>
          <a:p>
            <a:pPr marL="742950" lvl="1" indent="-285750">
              <a:spcBef>
                <a:spcPct val="20000"/>
              </a:spcBef>
              <a:buFont typeface="Arial" pitchFamily="34" charset="0"/>
              <a:buChar char="–"/>
            </a:pPr>
            <a:r>
              <a:rPr lang="zh-CN" altLang="en-US" sz="2800" b="1" dirty="0" smtClean="0">
                <a:latin typeface="+mn-ea"/>
              </a:rPr>
              <a:t>支持的特性不够丰富</a:t>
            </a:r>
          </a:p>
          <a:p>
            <a:pPr marL="742950" lvl="1" indent="-285750">
              <a:spcBef>
                <a:spcPct val="20000"/>
              </a:spcBef>
            </a:pPr>
            <a:r>
              <a:rPr lang="en-US" altLang="zh-CN" sz="2800" dirty="0" smtClean="0">
                <a:latin typeface="+mn-ea"/>
              </a:rPr>
              <a:t>	  </a:t>
            </a:r>
            <a:r>
              <a:rPr lang="zh-CN" altLang="en-US" sz="2800" dirty="0" smtClean="0">
                <a:latin typeface="+mn-ea"/>
              </a:rPr>
              <a:t>现有产品所提供的功能都比较有限，大多数</a:t>
            </a:r>
            <a:r>
              <a:rPr lang="en-US" altLang="zh-CN" sz="2800" dirty="0" err="1" smtClean="0">
                <a:latin typeface="+mn-ea"/>
              </a:rPr>
              <a:t>NoSQL</a:t>
            </a:r>
            <a:r>
              <a:rPr lang="zh-CN" altLang="en-US" sz="2800" dirty="0" smtClean="0">
                <a:latin typeface="+mn-ea"/>
              </a:rPr>
              <a:t>数据库都不支持事务，也不像</a:t>
            </a:r>
            <a:r>
              <a:rPr lang="en-US" altLang="zh-CN" sz="2800" dirty="0" smtClean="0">
                <a:latin typeface="+mn-ea"/>
              </a:rPr>
              <a:t>MS SQL Server</a:t>
            </a:r>
            <a:r>
              <a:rPr lang="zh-CN" altLang="en-US" sz="2800" dirty="0" smtClean="0">
                <a:latin typeface="+mn-ea"/>
              </a:rPr>
              <a:t>和</a:t>
            </a:r>
            <a:r>
              <a:rPr lang="en-US" altLang="zh-CN" sz="2800" dirty="0" smtClean="0">
                <a:latin typeface="+mn-ea"/>
              </a:rPr>
              <a:t>Oracle</a:t>
            </a:r>
            <a:r>
              <a:rPr lang="zh-CN" altLang="en-US" sz="2800" dirty="0" smtClean="0">
                <a:latin typeface="+mn-ea"/>
              </a:rPr>
              <a:t>那样能提供各种附加功能，比如</a:t>
            </a:r>
            <a:r>
              <a:rPr lang="en-US" altLang="zh-CN" sz="2800" dirty="0" smtClean="0">
                <a:latin typeface="+mn-ea"/>
              </a:rPr>
              <a:t>BI</a:t>
            </a:r>
            <a:r>
              <a:rPr lang="zh-CN" altLang="en-US" sz="2800" dirty="0" smtClean="0">
                <a:latin typeface="+mn-ea"/>
              </a:rPr>
              <a:t>和报表等；</a:t>
            </a:r>
            <a:endParaRPr lang="en-US" altLang="zh-CN" sz="2800" dirty="0" smtClean="0">
              <a:latin typeface="+mn-ea"/>
            </a:endParaRPr>
          </a:p>
          <a:p>
            <a:pPr marL="742950" lvl="1" indent="-285750">
              <a:spcBef>
                <a:spcPct val="20000"/>
              </a:spcBef>
            </a:pPr>
            <a:endParaRPr lang="zh-CN" altLang="en-US" sz="1300" dirty="0" smtClean="0">
              <a:latin typeface="+mn-ea"/>
            </a:endParaRPr>
          </a:p>
          <a:p>
            <a:pPr marL="742950" lvl="1" indent="-285750">
              <a:spcBef>
                <a:spcPct val="20000"/>
              </a:spcBef>
              <a:buFont typeface="Arial" pitchFamily="34" charset="0"/>
              <a:buChar char="–"/>
            </a:pPr>
            <a:r>
              <a:rPr lang="zh-CN" altLang="en-US" sz="2800" b="1" dirty="0" smtClean="0">
                <a:latin typeface="+mn-ea"/>
              </a:rPr>
              <a:t>现有产品的不够成熟</a:t>
            </a:r>
            <a:endParaRPr lang="en-US" altLang="zh-CN" sz="2800" b="1" dirty="0" smtClean="0">
              <a:latin typeface="+mn-ea"/>
            </a:endParaRPr>
          </a:p>
          <a:p>
            <a:pPr marL="742950" lvl="1" indent="-285750">
              <a:spcBef>
                <a:spcPct val="20000"/>
              </a:spcBef>
            </a:pPr>
            <a:r>
              <a:rPr lang="en-US" altLang="zh-CN" sz="2800" dirty="0" smtClean="0">
                <a:latin typeface="+mn-ea"/>
              </a:rPr>
              <a:t>	  </a:t>
            </a:r>
            <a:r>
              <a:rPr lang="zh-CN" altLang="en-US" sz="2800" dirty="0" smtClean="0">
                <a:latin typeface="+mn-ea"/>
              </a:rPr>
              <a:t>大多数产品都还处于初创期，和关系型数据库几十年的完善不可同日而语；</a:t>
            </a:r>
            <a:endParaRPr kumimoji="0" lang="zh-CN" altLang="en-US" sz="28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4320480" cy="562074"/>
          </a:xfrm>
        </p:spPr>
        <p:txBody>
          <a:bodyPr>
            <a:normAutofit fontScale="90000"/>
          </a:bodyPr>
          <a:lstStyle/>
          <a:p>
            <a:r>
              <a:rPr lang="zh-CN" altLang="en-US" b="1" dirty="0" smtClean="0"/>
              <a:t>总结</a:t>
            </a:r>
            <a:endParaRPr lang="zh-CN" altLang="en-US" b="1" dirty="0"/>
          </a:p>
        </p:txBody>
      </p:sp>
      <p:sp>
        <p:nvSpPr>
          <p:cNvPr id="14" name="内容占位符 2"/>
          <p:cNvSpPr>
            <a:spLocks noGrp="1"/>
          </p:cNvSpPr>
          <p:nvPr>
            <p:ph idx="1"/>
          </p:nvPr>
        </p:nvSpPr>
        <p:spPr>
          <a:xfrm>
            <a:off x="457200" y="1451917"/>
            <a:ext cx="8229600" cy="4785395"/>
          </a:xfrm>
        </p:spPr>
        <p:txBody>
          <a:bodyPr>
            <a:normAutofit/>
          </a:bodyPr>
          <a:lstStyle/>
          <a:p>
            <a:r>
              <a:rPr lang="en-US" altLang="zh-CN" dirty="0" err="1" smtClean="0">
                <a:latin typeface="+mn-ea"/>
              </a:rPr>
              <a:t>NoSQL</a:t>
            </a:r>
            <a:r>
              <a:rPr lang="zh-CN" altLang="en-US" dirty="0" smtClean="0">
                <a:latin typeface="+mn-ea"/>
              </a:rPr>
              <a:t>数据库的出现，弥补了关系数据（比如</a:t>
            </a:r>
            <a:r>
              <a:rPr lang="en-US" altLang="zh-CN" dirty="0" err="1" smtClean="0">
                <a:latin typeface="+mn-ea"/>
              </a:rPr>
              <a:t>MySQL</a:t>
            </a:r>
            <a:r>
              <a:rPr lang="zh-CN" altLang="en-US" dirty="0" smtClean="0">
                <a:latin typeface="+mn-ea"/>
              </a:rPr>
              <a:t>）在某些方面的不足，在某些方面能极大的</a:t>
            </a:r>
            <a:r>
              <a:rPr lang="zh-CN" altLang="en-US" dirty="0" smtClean="0">
                <a:solidFill>
                  <a:srgbClr val="FF0000"/>
                </a:solidFill>
                <a:latin typeface="+mn-ea"/>
              </a:rPr>
              <a:t>节省开发成本和维护成本</a:t>
            </a:r>
            <a:r>
              <a:rPr lang="zh-CN" altLang="en-US" dirty="0" smtClean="0">
                <a:latin typeface="+mn-ea"/>
              </a:rPr>
              <a:t>。</a:t>
            </a:r>
            <a:endParaRPr lang="en-US" altLang="zh-CN" dirty="0" smtClean="0">
              <a:latin typeface="+mn-ea"/>
            </a:endParaRPr>
          </a:p>
          <a:p>
            <a:endParaRPr lang="zh-CN" altLang="en-US" dirty="0" smtClean="0">
              <a:latin typeface="+mn-ea"/>
            </a:endParaRPr>
          </a:p>
          <a:p>
            <a:r>
              <a:rPr lang="en-US" altLang="zh-CN" dirty="0" err="1" smtClean="0">
                <a:latin typeface="+mn-ea"/>
              </a:rPr>
              <a:t>MySQL</a:t>
            </a:r>
            <a:r>
              <a:rPr lang="zh-CN" altLang="en-US" dirty="0" smtClean="0">
                <a:latin typeface="+mn-ea"/>
              </a:rPr>
              <a:t>和</a:t>
            </a:r>
            <a:r>
              <a:rPr lang="en-US" altLang="zh-CN" dirty="0" err="1" smtClean="0">
                <a:latin typeface="+mn-ea"/>
              </a:rPr>
              <a:t>NoSQL</a:t>
            </a:r>
            <a:r>
              <a:rPr lang="zh-CN" altLang="en-US" dirty="0" smtClean="0">
                <a:latin typeface="+mn-ea"/>
              </a:rPr>
              <a:t>都有各自的特点和使用的应用场景，两者的紧密结合将会给</a:t>
            </a:r>
            <a:r>
              <a:rPr lang="en-US" altLang="zh-CN" dirty="0" smtClean="0">
                <a:latin typeface="+mn-ea"/>
              </a:rPr>
              <a:t>web2.0</a:t>
            </a:r>
            <a:r>
              <a:rPr lang="zh-CN" altLang="en-US" dirty="0" smtClean="0">
                <a:latin typeface="+mn-ea"/>
              </a:rPr>
              <a:t>的数据库发展带来新的思路。让</a:t>
            </a:r>
            <a:r>
              <a:rPr lang="zh-CN" altLang="en-US" dirty="0" smtClean="0">
                <a:solidFill>
                  <a:srgbClr val="FF0000"/>
                </a:solidFill>
                <a:latin typeface="+mn-ea"/>
              </a:rPr>
              <a:t>关系数据库关注在关系</a:t>
            </a:r>
            <a:r>
              <a:rPr lang="zh-CN" altLang="en-US" dirty="0" smtClean="0">
                <a:latin typeface="+mn-ea"/>
              </a:rPr>
              <a:t>上，</a:t>
            </a:r>
            <a:r>
              <a:rPr lang="en-US" altLang="zh-CN" dirty="0" err="1" smtClean="0">
                <a:solidFill>
                  <a:srgbClr val="FF0000"/>
                </a:solidFill>
                <a:latin typeface="+mn-ea"/>
              </a:rPr>
              <a:t>NoSQL</a:t>
            </a:r>
            <a:r>
              <a:rPr lang="zh-CN" altLang="en-US" dirty="0" smtClean="0">
                <a:solidFill>
                  <a:srgbClr val="FF0000"/>
                </a:solidFill>
                <a:latin typeface="+mn-ea"/>
              </a:rPr>
              <a:t>关注在存储</a:t>
            </a:r>
            <a:r>
              <a:rPr lang="zh-CN" altLang="en-US" dirty="0" smtClean="0">
                <a:latin typeface="+mn-ea"/>
              </a:rPr>
              <a:t>上。</a:t>
            </a:r>
            <a:endParaRPr lang="zh-CN" altLang="en-US" dirty="0">
              <a:latin typeface="+mn-ea"/>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274638"/>
            <a:ext cx="8229600" cy="582594"/>
          </a:xfrm>
        </p:spPr>
        <p:txBody>
          <a:bodyPr>
            <a:normAutofit fontScale="90000"/>
          </a:bodyPr>
          <a:lstStyle/>
          <a:p>
            <a:r>
              <a:rPr lang="en-US" altLang="zh-CN" b="1" dirty="0" err="1" smtClean="0">
                <a:latin typeface="+mj-ea"/>
              </a:rPr>
              <a:t>NoSQL</a:t>
            </a:r>
            <a:r>
              <a:rPr lang="zh-CN" altLang="en-US" b="1" dirty="0" smtClean="0">
                <a:latin typeface="+mj-ea"/>
              </a:rPr>
              <a:t>介绍</a:t>
            </a:r>
            <a:endParaRPr lang="zh-CN" altLang="en-US" b="1" dirty="0">
              <a:latin typeface="+mj-ea"/>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descr="4.jpg"/>
          <p:cNvPicPr>
            <a:picLocks noChangeAspect="1"/>
          </p:cNvPicPr>
          <p:nvPr/>
        </p:nvPicPr>
        <p:blipFill>
          <a:blip r:embed="rId8" cstate="print"/>
          <a:stretch>
            <a:fillRect/>
          </a:stretch>
        </p:blipFill>
        <p:spPr>
          <a:xfrm>
            <a:off x="1619672" y="1844824"/>
            <a:ext cx="1512168" cy="936104"/>
          </a:xfrm>
          <a:prstGeom prst="rect">
            <a:avLst/>
          </a:prstGeom>
        </p:spPr>
      </p:pic>
      <p:pic>
        <p:nvPicPr>
          <p:cNvPr id="6" name="图片 5" descr="3.jpg"/>
          <p:cNvPicPr>
            <a:picLocks noChangeAspect="1"/>
          </p:cNvPicPr>
          <p:nvPr/>
        </p:nvPicPr>
        <p:blipFill>
          <a:blip r:embed="rId9" cstate="print"/>
          <a:stretch>
            <a:fillRect/>
          </a:stretch>
        </p:blipFill>
        <p:spPr>
          <a:xfrm>
            <a:off x="1619672" y="4653136"/>
            <a:ext cx="1584176" cy="936104"/>
          </a:xfrm>
          <a:prstGeom prst="rect">
            <a:avLst/>
          </a:prstGeom>
        </p:spPr>
      </p:pic>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zh-CN" altLang="en-US" b="1" dirty="0" smtClean="0">
                <a:latin typeface="+mj-ea"/>
              </a:rPr>
              <a:t>按</a:t>
            </a:r>
            <a:r>
              <a:rPr lang="en-US" altLang="zh-CN" b="1" dirty="0" smtClean="0">
                <a:latin typeface="+mj-ea"/>
              </a:rPr>
              <a:t>CAP </a:t>
            </a:r>
            <a:r>
              <a:rPr lang="zh-CN" altLang="en-US" b="1" dirty="0" smtClean="0">
                <a:latin typeface="+mj-ea"/>
              </a:rPr>
              <a:t>分类 </a:t>
            </a:r>
            <a:endParaRPr lang="zh-CN" altLang="en-US" b="1" dirty="0">
              <a:latin typeface="+mj-ea"/>
            </a:endParaRPr>
          </a:p>
        </p:txBody>
      </p:sp>
      <p:sp>
        <p:nvSpPr>
          <p:cNvPr id="14" name="内容占位符 2"/>
          <p:cNvSpPr>
            <a:spLocks noGrp="1"/>
          </p:cNvSpPr>
          <p:nvPr>
            <p:ph idx="1"/>
          </p:nvPr>
        </p:nvSpPr>
        <p:spPr>
          <a:xfrm>
            <a:off x="457200" y="2780928"/>
            <a:ext cx="8229600" cy="3744416"/>
          </a:xfrm>
        </p:spPr>
        <p:txBody>
          <a:bodyPr>
            <a:normAutofit fontScale="92500" lnSpcReduction="20000"/>
          </a:bodyPr>
          <a:lstStyle/>
          <a:p>
            <a:r>
              <a:rPr lang="zh-CN" altLang="en-US" b="1" dirty="0" smtClean="0">
                <a:latin typeface="+mn-ea"/>
              </a:rPr>
              <a:t>一致性</a:t>
            </a:r>
            <a:r>
              <a:rPr lang="zh-CN" altLang="en-US" dirty="0" smtClean="0">
                <a:latin typeface="+mn-ea"/>
              </a:rPr>
              <a:t>（</a:t>
            </a:r>
            <a:r>
              <a:rPr lang="en-US" altLang="zh-CN" dirty="0" smtClean="0">
                <a:latin typeface="+mn-ea"/>
              </a:rPr>
              <a:t>Consistency</a:t>
            </a:r>
            <a:r>
              <a:rPr lang="zh-CN" altLang="en-US" dirty="0" smtClean="0">
                <a:latin typeface="+mn-ea"/>
              </a:rPr>
              <a:t>）</a:t>
            </a:r>
            <a:endParaRPr lang="en-US" altLang="zh-CN" dirty="0" smtClean="0">
              <a:latin typeface="+mn-ea"/>
            </a:endParaRPr>
          </a:p>
          <a:p>
            <a:pPr lvl="1"/>
            <a:r>
              <a:rPr lang="zh-CN" altLang="en-US" dirty="0" smtClean="0">
                <a:latin typeface="+mn-ea"/>
              </a:rPr>
              <a:t>任何一个读操作总是能读取到之前完成的写操作结果，也就是在分布式环境中，多点的数据是一致的；</a:t>
            </a:r>
            <a:endParaRPr lang="en-US" altLang="zh-CN" dirty="0" smtClean="0">
              <a:latin typeface="+mn-ea"/>
            </a:endParaRPr>
          </a:p>
          <a:p>
            <a:r>
              <a:rPr lang="zh-CN" altLang="en-US" b="1" dirty="0" smtClean="0">
                <a:latin typeface="+mn-ea"/>
              </a:rPr>
              <a:t>可用性</a:t>
            </a:r>
            <a:r>
              <a:rPr lang="zh-CN" altLang="en-US" dirty="0" smtClean="0">
                <a:latin typeface="+mn-ea"/>
              </a:rPr>
              <a:t>（</a:t>
            </a:r>
            <a:r>
              <a:rPr lang="en-US" altLang="zh-CN" dirty="0" smtClean="0">
                <a:latin typeface="+mn-ea"/>
              </a:rPr>
              <a:t>Availability</a:t>
            </a:r>
            <a:r>
              <a:rPr lang="zh-CN" altLang="en-US" dirty="0" smtClean="0">
                <a:latin typeface="+mn-ea"/>
              </a:rPr>
              <a:t>）</a:t>
            </a:r>
            <a:endParaRPr lang="en-US" altLang="zh-CN" dirty="0" smtClean="0">
              <a:latin typeface="+mn-ea"/>
            </a:endParaRPr>
          </a:p>
          <a:p>
            <a:pPr lvl="1"/>
            <a:r>
              <a:rPr lang="zh-CN" altLang="en-US" dirty="0" smtClean="0">
                <a:latin typeface="+mn-ea"/>
              </a:rPr>
              <a:t>每一个操作总是能够在确定的时间内返回，也就是系统随时都是可用的。</a:t>
            </a:r>
            <a:endParaRPr lang="en-US" altLang="zh-CN" dirty="0" smtClean="0">
              <a:latin typeface="+mn-ea"/>
            </a:endParaRPr>
          </a:p>
          <a:p>
            <a:r>
              <a:rPr lang="zh-CN" altLang="en-US" b="1" dirty="0" smtClean="0">
                <a:latin typeface="+mn-ea"/>
              </a:rPr>
              <a:t>分区容忍性</a:t>
            </a:r>
            <a:r>
              <a:rPr lang="zh-CN" altLang="en-US" dirty="0" smtClean="0">
                <a:latin typeface="+mn-ea"/>
              </a:rPr>
              <a:t>（</a:t>
            </a:r>
            <a:r>
              <a:rPr lang="en-US" altLang="zh-CN" dirty="0" smtClean="0">
                <a:latin typeface="+mn-ea"/>
              </a:rPr>
              <a:t>Partition Tolerance</a:t>
            </a:r>
            <a:r>
              <a:rPr lang="zh-CN" altLang="en-US" dirty="0" smtClean="0">
                <a:latin typeface="+mn-ea"/>
              </a:rPr>
              <a:t>）</a:t>
            </a:r>
            <a:endParaRPr lang="en-US" altLang="zh-CN" dirty="0" smtClean="0">
              <a:latin typeface="+mn-ea"/>
            </a:endParaRPr>
          </a:p>
          <a:p>
            <a:pPr lvl="1"/>
            <a:r>
              <a:rPr lang="zh-CN" altLang="en-US" dirty="0" smtClean="0">
                <a:latin typeface="+mn-ea"/>
              </a:rPr>
              <a:t>在出现网络分区（比如断网）的情况下，分离的系统也能正常运行。</a:t>
            </a:r>
            <a:endParaRPr lang="zh-CN" altLang="en-US" dirty="0">
              <a:latin typeface="+mn-ea"/>
            </a:endParaRPr>
          </a:p>
        </p:txBody>
      </p:sp>
      <p:sp>
        <p:nvSpPr>
          <p:cNvPr id="5" name="内容占位符 2"/>
          <p:cNvSpPr txBox="1">
            <a:spLocks/>
          </p:cNvSpPr>
          <p:nvPr/>
        </p:nvSpPr>
        <p:spPr>
          <a:xfrm>
            <a:off x="2843808" y="1124745"/>
            <a:ext cx="5925344" cy="1512168"/>
          </a:xfrm>
          <a:prstGeom prst="rect">
            <a:avLst/>
          </a:prstGeom>
        </p:spPr>
        <p:txBody>
          <a:bodyPr vert="horz" lIns="91440" tIns="45720" rIns="91440" bIns="45720" rtlCol="0">
            <a:normAutofit fontScale="92500"/>
          </a:bodyPr>
          <a:lstStyle/>
          <a:p>
            <a:r>
              <a:rPr lang="zh-CN" altLang="en-US" sz="3200" dirty="0" smtClean="0"/>
              <a:t>一个分布式系统不能同时满足一致性，可用性和分区容错性这三个需求 ，最多只能同时满足两个。 </a:t>
            </a:r>
            <a:endParaRPr kumimoji="0" lang="zh-CN" altLang="en-US" sz="3200" b="0" i="0" u="none" strike="noStrike" kern="1200" cap="none" spc="0" normalizeH="0" baseline="0" noProof="0" dirty="0">
              <a:ln>
                <a:noFill/>
              </a:ln>
              <a:solidFill>
                <a:schemeClr val="tx1"/>
              </a:solidFill>
              <a:effectLst/>
              <a:uLnTx/>
              <a:uFillTx/>
              <a:latin typeface="+mn-ea"/>
              <a:cs typeface="+mn-cs"/>
            </a:endParaRPr>
          </a:p>
        </p:txBody>
      </p:sp>
      <p:sp>
        <p:nvSpPr>
          <p:cNvPr id="6" name="标题 1"/>
          <p:cNvSpPr txBox="1">
            <a:spLocks/>
          </p:cNvSpPr>
          <p:nvPr/>
        </p:nvSpPr>
        <p:spPr>
          <a:xfrm>
            <a:off x="611560" y="1124744"/>
            <a:ext cx="2232248" cy="1080120"/>
          </a:xfrm>
          <a:prstGeom prst="rect">
            <a:avLst/>
          </a:prstGeom>
        </p:spPr>
        <p:txBody>
          <a:bodyPr vert="horz" lIns="91440" tIns="45720" rIns="91440" bIns="45720" rtlCol="0" anchor="ctr">
            <a:normAutofit fontScale="97500"/>
          </a:bodyPr>
          <a:lstStyle/>
          <a:p>
            <a:r>
              <a:rPr lang="en-US" altLang="zh-CN" sz="4000" b="1" dirty="0" smtClean="0">
                <a:latin typeface="+mn-ea"/>
              </a:rPr>
              <a:t>CAP</a:t>
            </a:r>
            <a:r>
              <a:rPr lang="zh-CN" altLang="en-US" sz="4000" b="1" dirty="0" smtClean="0">
                <a:latin typeface="+mn-ea"/>
              </a:rPr>
              <a:t>理论 </a:t>
            </a:r>
            <a:endParaRPr kumimoji="0" lang="zh-CN" altLang="en-US" sz="4400" b="0" i="0" u="none" strike="noStrike" kern="1200" cap="none" spc="0" normalizeH="0" baseline="0" noProof="0" dirty="0">
              <a:ln>
                <a:noFill/>
              </a:ln>
              <a:solidFill>
                <a:schemeClr val="tx1"/>
              </a:solidFill>
              <a:effectLst/>
              <a:uLnTx/>
              <a:uFillTx/>
              <a:latin typeface="+mn-ea"/>
              <a:cs typeface="+mj-cs"/>
            </a:endParaRPr>
          </a:p>
        </p:txBody>
      </p:sp>
    </p:spTree>
  </p:cSld>
  <p:clrMapOvr>
    <a:masterClrMapping/>
  </p:clrMapOvr>
  <p:transition>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zh-CN" altLang="en-US" dirty="0" smtClean="0"/>
              <a:t>标题</a:t>
            </a:r>
            <a:endParaRPr lang="zh-CN" altLang="en-US" dirty="0"/>
          </a:p>
        </p:txBody>
      </p:sp>
      <p:sp>
        <p:nvSpPr>
          <p:cNvPr id="14" name="内容占位符 2"/>
          <p:cNvSpPr>
            <a:spLocks noGrp="1"/>
          </p:cNvSpPr>
          <p:nvPr>
            <p:ph idx="1"/>
          </p:nvPr>
        </p:nvSpPr>
        <p:spPr>
          <a:xfrm>
            <a:off x="457200" y="1340768"/>
            <a:ext cx="8229600" cy="4785395"/>
          </a:xfrm>
        </p:spPr>
        <p:txBody>
          <a:bodyPr>
            <a:normAutofit/>
          </a:bodyPr>
          <a:lstStyle/>
          <a:p>
            <a:pPr>
              <a:buNone/>
            </a:pP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0" y="-1"/>
            <a:ext cx="9144000" cy="686486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059832" y="188640"/>
            <a:ext cx="5472608" cy="562074"/>
          </a:xfrm>
        </p:spPr>
        <p:txBody>
          <a:bodyPr>
            <a:noAutofit/>
          </a:bodyPr>
          <a:lstStyle/>
          <a:p>
            <a:r>
              <a:rPr lang="zh-CN" altLang="en-US" b="1" dirty="0" smtClean="0">
                <a:latin typeface="华文楷体" pitchFamily="2" charset="-122"/>
                <a:ea typeface="华文楷体" pitchFamily="2" charset="-122"/>
              </a:rPr>
              <a:t>课程内容</a:t>
            </a:r>
            <a:endParaRPr lang="zh-CN" altLang="en-US" b="1" dirty="0">
              <a:latin typeface="华文楷体" pitchFamily="2" charset="-122"/>
              <a:ea typeface="华文楷体" pitchFamily="2" charset="-122"/>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1493220949"/>
              </p:ext>
            </p:extLst>
          </p:nvPr>
        </p:nvGraphicFramePr>
        <p:xfrm>
          <a:off x="457200" y="1325571"/>
          <a:ext cx="8229600" cy="4911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539552" y="1066726"/>
            <a:ext cx="7992888" cy="562074"/>
          </a:xfrm>
        </p:spPr>
        <p:txBody>
          <a:bodyPr>
            <a:noAutofit/>
          </a:bodyPr>
          <a:lstStyle/>
          <a:p>
            <a:r>
              <a:rPr lang="zh-CN" altLang="en-US" sz="3600" b="1" dirty="0" smtClean="0">
                <a:latin typeface="+mj-ea"/>
              </a:rPr>
              <a:t>关注一致性和可用性的 </a:t>
            </a:r>
            <a:r>
              <a:rPr lang="en-US" altLang="zh-CN" sz="3600" b="1" dirty="0" smtClean="0">
                <a:latin typeface="+mj-ea"/>
              </a:rPr>
              <a:t>(CA)</a:t>
            </a:r>
            <a:endParaRPr lang="zh-CN" altLang="en-US" sz="3600" b="1" dirty="0">
              <a:latin typeface="+mj-ea"/>
            </a:endParaRPr>
          </a:p>
        </p:txBody>
      </p:sp>
      <p:sp>
        <p:nvSpPr>
          <p:cNvPr id="6" name="内容占位符 2"/>
          <p:cNvSpPr>
            <a:spLocks noGrp="1"/>
          </p:cNvSpPr>
          <p:nvPr>
            <p:ph idx="1"/>
          </p:nvPr>
        </p:nvSpPr>
        <p:spPr>
          <a:xfrm>
            <a:off x="467544" y="1772816"/>
            <a:ext cx="8229600" cy="4824536"/>
          </a:xfrm>
        </p:spPr>
        <p:txBody>
          <a:bodyPr>
            <a:normAutofit/>
          </a:bodyPr>
          <a:lstStyle/>
          <a:p>
            <a:r>
              <a:rPr lang="zh-CN" altLang="en-US" dirty="0" smtClean="0">
                <a:latin typeface="+mn-ea"/>
              </a:rPr>
              <a:t>这些数据库对于分区容忍性方面比较不感冒，主要采用复制（</a:t>
            </a:r>
            <a:r>
              <a:rPr lang="en-US" altLang="zh-CN" dirty="0" smtClean="0">
                <a:latin typeface="+mn-ea"/>
              </a:rPr>
              <a:t>Replication</a:t>
            </a:r>
            <a:r>
              <a:rPr lang="zh-CN" altLang="en-US" dirty="0" smtClean="0">
                <a:latin typeface="+mn-ea"/>
              </a:rPr>
              <a:t>）这种方式来保证数据的安全性，常见的</a:t>
            </a:r>
            <a:r>
              <a:rPr lang="en-US" altLang="zh-CN" dirty="0" smtClean="0">
                <a:latin typeface="+mn-ea"/>
              </a:rPr>
              <a:t>CA</a:t>
            </a:r>
            <a:r>
              <a:rPr lang="zh-CN" altLang="en-US" dirty="0" smtClean="0">
                <a:latin typeface="+mn-ea"/>
              </a:rPr>
              <a:t>系统有：</a:t>
            </a:r>
            <a:endParaRPr lang="en-US" altLang="zh-CN" dirty="0" smtClean="0">
              <a:latin typeface="+mn-ea"/>
            </a:endParaRPr>
          </a:p>
          <a:p>
            <a:pPr lvl="1"/>
            <a:r>
              <a:rPr lang="zh-CN" altLang="en-US" dirty="0" smtClean="0">
                <a:latin typeface="+mn-ea"/>
              </a:rPr>
              <a:t>传统关系型数据库，比如</a:t>
            </a:r>
            <a:r>
              <a:rPr lang="en-US" altLang="zh-CN" dirty="0" err="1" smtClean="0">
                <a:latin typeface="+mn-ea"/>
              </a:rPr>
              <a:t>Postgres</a:t>
            </a:r>
            <a:r>
              <a:rPr lang="zh-CN" altLang="en-US" dirty="0" smtClean="0">
                <a:latin typeface="+mn-ea"/>
              </a:rPr>
              <a:t>和</a:t>
            </a:r>
            <a:r>
              <a:rPr lang="en-US" altLang="zh-CN" dirty="0" err="1" smtClean="0">
                <a:latin typeface="+mn-ea"/>
              </a:rPr>
              <a:t>MySQL</a:t>
            </a:r>
            <a:r>
              <a:rPr lang="zh-CN" altLang="en-US" dirty="0" smtClean="0">
                <a:latin typeface="+mn-ea"/>
              </a:rPr>
              <a:t>等</a:t>
            </a:r>
            <a:r>
              <a:rPr lang="en-US" altLang="zh-CN" dirty="0" smtClean="0">
                <a:latin typeface="+mn-ea"/>
              </a:rPr>
              <a:t>(Relational) </a:t>
            </a:r>
            <a:endParaRPr lang="zh-CN" altLang="en-US" dirty="0" smtClean="0">
              <a:latin typeface="+mn-ea"/>
            </a:endParaRPr>
          </a:p>
          <a:p>
            <a:pPr lvl="1"/>
            <a:r>
              <a:rPr lang="en-US" altLang="zh-CN" dirty="0" err="1" smtClean="0">
                <a:latin typeface="+mn-ea"/>
              </a:rPr>
              <a:t>Vertica</a:t>
            </a:r>
            <a:r>
              <a:rPr lang="en-US" altLang="zh-CN" dirty="0" smtClean="0">
                <a:latin typeface="+mn-ea"/>
              </a:rPr>
              <a:t> (Column-oriented) </a:t>
            </a:r>
            <a:endParaRPr lang="zh-CN" altLang="en-US" dirty="0" smtClean="0">
              <a:latin typeface="+mn-ea"/>
            </a:endParaRPr>
          </a:p>
          <a:p>
            <a:pPr lvl="1"/>
            <a:r>
              <a:rPr lang="en-US" altLang="zh-CN" dirty="0" smtClean="0">
                <a:latin typeface="+mn-ea"/>
              </a:rPr>
              <a:t>Aster Data (Relational) </a:t>
            </a:r>
            <a:endParaRPr lang="zh-CN" altLang="en-US" dirty="0" smtClean="0">
              <a:latin typeface="+mn-ea"/>
            </a:endParaRPr>
          </a:p>
          <a:p>
            <a:pPr lvl="1"/>
            <a:r>
              <a:rPr lang="en-US" altLang="zh-CN" dirty="0" err="1" smtClean="0">
                <a:latin typeface="+mn-ea"/>
              </a:rPr>
              <a:t>Greenplum</a:t>
            </a:r>
            <a:r>
              <a:rPr lang="en-US" altLang="zh-CN" dirty="0" smtClean="0">
                <a:latin typeface="+mn-ea"/>
              </a:rPr>
              <a:t> (Relational) </a:t>
            </a:r>
            <a:endParaRPr lang="zh-CN" altLang="en-US" dirty="0">
              <a:latin typeface="+mn-ea"/>
            </a:endParaRPr>
          </a:p>
        </p:txBody>
      </p:sp>
      <p:sp>
        <p:nvSpPr>
          <p:cNvPr id="7"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按</a:t>
            </a: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CAP </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分类 </a:t>
            </a:r>
            <a:endParaRPr kumimoji="0" lang="zh-CN" altLang="en-US" sz="40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1124744"/>
            <a:ext cx="8208912" cy="562074"/>
          </a:xfrm>
        </p:spPr>
        <p:txBody>
          <a:bodyPr>
            <a:noAutofit/>
          </a:bodyPr>
          <a:lstStyle/>
          <a:p>
            <a:r>
              <a:rPr lang="zh-CN" altLang="en-US" sz="3600" b="1" dirty="0" smtClean="0">
                <a:latin typeface="+mj-ea"/>
              </a:rPr>
              <a:t>关注一致性和分区容忍性的</a:t>
            </a:r>
            <a:r>
              <a:rPr lang="en-US" altLang="zh-CN" sz="3600" b="1" dirty="0" smtClean="0">
                <a:latin typeface="+mj-ea"/>
              </a:rPr>
              <a:t>(CP) </a:t>
            </a:r>
            <a:endParaRPr lang="zh-CN" altLang="en-US" sz="3600" b="1" dirty="0">
              <a:latin typeface="+mj-ea"/>
            </a:endParaRPr>
          </a:p>
        </p:txBody>
      </p:sp>
      <p:sp>
        <p:nvSpPr>
          <p:cNvPr id="14" name="内容占位符 2"/>
          <p:cNvSpPr>
            <a:spLocks noGrp="1"/>
          </p:cNvSpPr>
          <p:nvPr>
            <p:ph idx="1"/>
          </p:nvPr>
        </p:nvSpPr>
        <p:spPr>
          <a:xfrm>
            <a:off x="457200" y="1700808"/>
            <a:ext cx="8229600" cy="4680520"/>
          </a:xfrm>
        </p:spPr>
        <p:txBody>
          <a:bodyPr>
            <a:noAutofit/>
          </a:bodyPr>
          <a:lstStyle/>
          <a:p>
            <a:r>
              <a:rPr lang="zh-CN" altLang="en-US" sz="2400" dirty="0" smtClean="0">
                <a:latin typeface="+mn-ea"/>
              </a:rPr>
              <a:t>这种系统将数据分布在多个网络分区的节点上，并保证这些数据的一致性，但是对于可用性的支持方面有问题，比如当集群出现问题的话，节点有可能因无法确保数据是一致性的而拒绝提供服务，主要的</a:t>
            </a:r>
            <a:r>
              <a:rPr lang="en-US" altLang="zh-CN" sz="2400" dirty="0" smtClean="0">
                <a:latin typeface="+mn-ea"/>
              </a:rPr>
              <a:t>CP</a:t>
            </a:r>
            <a:r>
              <a:rPr lang="zh-CN" altLang="en-US" sz="2400" dirty="0" smtClean="0">
                <a:latin typeface="+mn-ea"/>
              </a:rPr>
              <a:t>系统有：</a:t>
            </a:r>
            <a:endParaRPr lang="en-US" altLang="zh-CN" sz="2400" dirty="0" smtClean="0">
              <a:latin typeface="+mn-ea"/>
            </a:endParaRPr>
          </a:p>
          <a:p>
            <a:pPr lvl="1"/>
            <a:r>
              <a:rPr lang="en-US" altLang="zh-CN" sz="2000" b="1" dirty="0" err="1" smtClean="0">
                <a:latin typeface="+mn-ea"/>
              </a:rPr>
              <a:t>BigTable</a:t>
            </a:r>
            <a:r>
              <a:rPr lang="en-US" altLang="zh-CN" sz="2000" b="1" dirty="0" smtClean="0">
                <a:latin typeface="+mn-ea"/>
              </a:rPr>
              <a:t> (Column-oriented)</a:t>
            </a:r>
          </a:p>
          <a:p>
            <a:pPr lvl="1"/>
            <a:r>
              <a:rPr lang="en-US" altLang="zh-CN" sz="2000" b="1" dirty="0" err="1" smtClean="0">
                <a:latin typeface="+mn-ea"/>
              </a:rPr>
              <a:t>Hypertable</a:t>
            </a:r>
            <a:r>
              <a:rPr lang="en-US" altLang="zh-CN" sz="2000" b="1" dirty="0" smtClean="0">
                <a:latin typeface="+mn-ea"/>
              </a:rPr>
              <a:t> (Column-oriented)</a:t>
            </a:r>
          </a:p>
          <a:p>
            <a:pPr lvl="1"/>
            <a:r>
              <a:rPr lang="en-US" altLang="zh-CN" sz="2000" b="1" dirty="0" err="1" smtClean="0">
                <a:latin typeface="+mn-ea"/>
              </a:rPr>
              <a:t>HBase</a:t>
            </a:r>
            <a:r>
              <a:rPr lang="en-US" altLang="zh-CN" sz="2000" b="1" dirty="0" smtClean="0">
                <a:latin typeface="+mn-ea"/>
              </a:rPr>
              <a:t> (Column-oriented)</a:t>
            </a:r>
          </a:p>
          <a:p>
            <a:pPr lvl="1"/>
            <a:r>
              <a:rPr lang="en-US" altLang="zh-CN" sz="2000" b="1" dirty="0" err="1" smtClean="0">
                <a:latin typeface="+mn-ea"/>
              </a:rPr>
              <a:t>MongoDB</a:t>
            </a:r>
            <a:r>
              <a:rPr lang="en-US" altLang="zh-CN" sz="2000" b="1" dirty="0" smtClean="0">
                <a:latin typeface="+mn-ea"/>
              </a:rPr>
              <a:t> (Document)</a:t>
            </a:r>
          </a:p>
          <a:p>
            <a:pPr lvl="1"/>
            <a:r>
              <a:rPr lang="en-US" altLang="zh-CN" sz="2000" b="1" dirty="0" err="1" smtClean="0">
                <a:latin typeface="+mn-ea"/>
              </a:rPr>
              <a:t>Terrastore</a:t>
            </a:r>
            <a:r>
              <a:rPr lang="en-US" altLang="zh-CN" sz="2000" b="1" dirty="0" smtClean="0">
                <a:latin typeface="+mn-ea"/>
              </a:rPr>
              <a:t> (Document)</a:t>
            </a:r>
          </a:p>
          <a:p>
            <a:pPr lvl="1"/>
            <a:r>
              <a:rPr lang="en-US" altLang="zh-CN" sz="2000" b="1" dirty="0" err="1" smtClean="0">
                <a:latin typeface="+mn-ea"/>
              </a:rPr>
              <a:t>Redis</a:t>
            </a:r>
            <a:r>
              <a:rPr lang="en-US" altLang="zh-CN" sz="2000" b="1" dirty="0" smtClean="0">
                <a:latin typeface="+mn-ea"/>
              </a:rPr>
              <a:t> (Key-value)</a:t>
            </a:r>
          </a:p>
          <a:p>
            <a:pPr lvl="1"/>
            <a:r>
              <a:rPr lang="en-US" altLang="zh-CN" sz="2000" b="1" dirty="0" err="1" smtClean="0">
                <a:latin typeface="+mn-ea"/>
              </a:rPr>
              <a:t>Scalaris</a:t>
            </a:r>
            <a:r>
              <a:rPr lang="en-US" altLang="zh-CN" sz="2000" b="1" dirty="0" smtClean="0">
                <a:latin typeface="+mn-ea"/>
              </a:rPr>
              <a:t> (Key-value)</a:t>
            </a:r>
          </a:p>
          <a:p>
            <a:pPr lvl="1"/>
            <a:r>
              <a:rPr lang="en-US" altLang="zh-CN" sz="2000" b="1" dirty="0" err="1" smtClean="0">
                <a:latin typeface="+mn-ea"/>
              </a:rPr>
              <a:t>MemcacheDB</a:t>
            </a:r>
            <a:r>
              <a:rPr lang="en-US" altLang="zh-CN" sz="2000" b="1" dirty="0" smtClean="0">
                <a:latin typeface="+mn-ea"/>
              </a:rPr>
              <a:t> (Key-value)</a:t>
            </a:r>
          </a:p>
          <a:p>
            <a:pPr lvl="1"/>
            <a:r>
              <a:rPr lang="en-US" altLang="zh-CN" sz="2000" b="1" dirty="0" smtClean="0">
                <a:latin typeface="+mn-ea"/>
              </a:rPr>
              <a:t>Berkeley DB (Key-value)</a:t>
            </a:r>
            <a:r>
              <a:rPr lang="zh-CN" altLang="en-US" sz="2000" b="1" dirty="0" smtClean="0">
                <a:latin typeface="+mn-ea"/>
              </a:rPr>
              <a:t> </a:t>
            </a:r>
          </a:p>
          <a:p>
            <a:pPr>
              <a:buNone/>
            </a:pPr>
            <a:endParaRPr lang="zh-CN" altLang="en-US" sz="2000" b="1" dirty="0">
              <a:latin typeface="+mn-ea"/>
            </a:endParaRPr>
          </a:p>
        </p:txBody>
      </p:sp>
      <p:sp>
        <p:nvSpPr>
          <p:cNvPr id="5"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按</a:t>
            </a: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CAP </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分类 </a:t>
            </a:r>
            <a:endParaRPr kumimoji="0" lang="zh-CN" altLang="en-US" sz="40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1124744"/>
            <a:ext cx="8208912" cy="562074"/>
          </a:xfrm>
        </p:spPr>
        <p:txBody>
          <a:bodyPr>
            <a:noAutofit/>
          </a:bodyPr>
          <a:lstStyle/>
          <a:p>
            <a:r>
              <a:rPr lang="zh-CN" altLang="en-US" sz="3600" b="1" dirty="0" smtClean="0">
                <a:latin typeface="+mj-ea"/>
              </a:rPr>
              <a:t>关于可用性和分区容忍性的</a:t>
            </a:r>
            <a:r>
              <a:rPr lang="en-US" altLang="zh-CN" sz="3600" b="1" dirty="0" smtClean="0">
                <a:latin typeface="+mj-ea"/>
              </a:rPr>
              <a:t>(AP) </a:t>
            </a:r>
            <a:endParaRPr lang="zh-CN" altLang="en-US" sz="3600" b="1" dirty="0">
              <a:latin typeface="+mj-ea"/>
            </a:endParaRPr>
          </a:p>
        </p:txBody>
      </p:sp>
      <p:sp>
        <p:nvSpPr>
          <p:cNvPr id="14" name="内容占位符 2"/>
          <p:cNvSpPr>
            <a:spLocks noGrp="1"/>
          </p:cNvSpPr>
          <p:nvPr>
            <p:ph idx="1"/>
          </p:nvPr>
        </p:nvSpPr>
        <p:spPr>
          <a:xfrm>
            <a:off x="457200" y="1772816"/>
            <a:ext cx="8229600" cy="4680520"/>
          </a:xfrm>
        </p:spPr>
        <p:txBody>
          <a:bodyPr>
            <a:noAutofit/>
          </a:bodyPr>
          <a:lstStyle/>
          <a:p>
            <a:r>
              <a:rPr lang="zh-CN" altLang="en-US" sz="2400" dirty="0" smtClean="0"/>
              <a:t>这类系统主要以实现</a:t>
            </a:r>
            <a:r>
              <a:rPr lang="en-US" altLang="zh-CN" sz="2400" dirty="0" smtClean="0"/>
              <a:t>“</a:t>
            </a:r>
            <a:r>
              <a:rPr lang="zh-CN" altLang="en-US" sz="2400" dirty="0" smtClean="0"/>
              <a:t>最终一致性（</a:t>
            </a:r>
            <a:r>
              <a:rPr lang="en-US" altLang="zh-CN" sz="2400" dirty="0" smtClean="0"/>
              <a:t>Eventual Consistency</a:t>
            </a:r>
            <a:r>
              <a:rPr lang="zh-CN" altLang="en-US" sz="2400" dirty="0" smtClean="0"/>
              <a:t>）</a:t>
            </a:r>
            <a:r>
              <a:rPr lang="en-US" altLang="zh-CN" sz="2400" dirty="0" smtClean="0"/>
              <a:t>”</a:t>
            </a:r>
            <a:r>
              <a:rPr lang="zh-CN" altLang="en-US" sz="2400" dirty="0" smtClean="0"/>
              <a:t>来确保可用性和分区容忍性，</a:t>
            </a:r>
            <a:r>
              <a:rPr lang="en-US" altLang="zh-CN" sz="2400" dirty="0" smtClean="0"/>
              <a:t>AP</a:t>
            </a:r>
            <a:r>
              <a:rPr lang="zh-CN" altLang="en-US" sz="2400" dirty="0" smtClean="0"/>
              <a:t>的系统有： </a:t>
            </a:r>
            <a:endParaRPr lang="en-US" altLang="zh-CN" sz="2400" dirty="0" smtClean="0">
              <a:latin typeface="+mn-ea"/>
            </a:endParaRPr>
          </a:p>
          <a:p>
            <a:pPr lvl="1"/>
            <a:r>
              <a:rPr lang="en-US" altLang="zh-CN" sz="2000" b="1" dirty="0" smtClean="0">
                <a:latin typeface="+mn-ea"/>
              </a:rPr>
              <a:t>Dynamo (Key-value)</a:t>
            </a:r>
          </a:p>
          <a:p>
            <a:pPr lvl="1"/>
            <a:r>
              <a:rPr lang="en-US" altLang="zh-CN" sz="2000" b="1" dirty="0" err="1" smtClean="0">
                <a:latin typeface="+mn-ea"/>
              </a:rPr>
              <a:t>Voldemort</a:t>
            </a:r>
            <a:r>
              <a:rPr lang="en-US" altLang="zh-CN" sz="2000" b="1" dirty="0" smtClean="0">
                <a:latin typeface="+mn-ea"/>
              </a:rPr>
              <a:t> (Key-value)</a:t>
            </a:r>
          </a:p>
          <a:p>
            <a:pPr lvl="1"/>
            <a:r>
              <a:rPr lang="en-US" altLang="zh-CN" sz="2000" b="1" dirty="0" smtClean="0">
                <a:latin typeface="+mn-ea"/>
              </a:rPr>
              <a:t>Tokyo Cabinet (Key-value)</a:t>
            </a:r>
          </a:p>
          <a:p>
            <a:pPr lvl="1"/>
            <a:r>
              <a:rPr lang="en-US" altLang="zh-CN" sz="2000" b="1" dirty="0" smtClean="0">
                <a:latin typeface="+mn-ea"/>
              </a:rPr>
              <a:t>KAI (Key-value)</a:t>
            </a:r>
          </a:p>
          <a:p>
            <a:pPr lvl="1"/>
            <a:r>
              <a:rPr lang="en-US" altLang="zh-CN" sz="2000" b="1" dirty="0" smtClean="0">
                <a:latin typeface="+mn-ea"/>
              </a:rPr>
              <a:t>Cassandra (Column-oriented)</a:t>
            </a:r>
          </a:p>
          <a:p>
            <a:pPr lvl="1"/>
            <a:r>
              <a:rPr lang="en-US" altLang="zh-CN" sz="2000" b="1" dirty="0" err="1" smtClean="0">
                <a:latin typeface="+mn-ea"/>
              </a:rPr>
              <a:t>CouchDB</a:t>
            </a:r>
            <a:r>
              <a:rPr lang="en-US" altLang="zh-CN" sz="2000" b="1" dirty="0" smtClean="0">
                <a:latin typeface="+mn-ea"/>
              </a:rPr>
              <a:t> (Document-oriented)</a:t>
            </a:r>
          </a:p>
          <a:p>
            <a:pPr lvl="1"/>
            <a:r>
              <a:rPr lang="en-US" altLang="zh-CN" sz="2000" b="1" dirty="0" err="1" smtClean="0">
                <a:latin typeface="+mn-ea"/>
              </a:rPr>
              <a:t>SimpleDB</a:t>
            </a:r>
            <a:r>
              <a:rPr lang="en-US" altLang="zh-CN" sz="2000" b="1" dirty="0" smtClean="0">
                <a:latin typeface="+mn-ea"/>
              </a:rPr>
              <a:t> (Document-oriented)</a:t>
            </a:r>
          </a:p>
          <a:p>
            <a:pPr lvl="1"/>
            <a:r>
              <a:rPr lang="en-US" altLang="zh-CN" sz="2000" b="1" dirty="0" err="1" smtClean="0">
                <a:latin typeface="+mn-ea"/>
              </a:rPr>
              <a:t>Riak</a:t>
            </a:r>
            <a:r>
              <a:rPr lang="en-US" altLang="zh-CN" sz="2000" b="1" dirty="0" smtClean="0">
                <a:latin typeface="+mn-ea"/>
              </a:rPr>
              <a:t> (Document-oriented)</a:t>
            </a:r>
            <a:endParaRPr lang="zh-CN" altLang="en-US" sz="2000" b="1" dirty="0">
              <a:latin typeface="+mn-ea"/>
            </a:endParaRPr>
          </a:p>
        </p:txBody>
      </p:sp>
      <p:sp>
        <p:nvSpPr>
          <p:cNvPr id="5"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按</a:t>
            </a:r>
            <a:r>
              <a:rPr kumimoji="0" lang="en-US" altLang="zh-CN" sz="4000" b="1" i="0" u="none" strike="noStrike" kern="1200" cap="none" spc="0" normalizeH="0" baseline="0" noProof="0" dirty="0" smtClean="0">
                <a:ln>
                  <a:noFill/>
                </a:ln>
                <a:solidFill>
                  <a:schemeClr val="tx1"/>
                </a:solidFill>
                <a:effectLst/>
                <a:uLnTx/>
                <a:uFillTx/>
                <a:latin typeface="+mj-ea"/>
                <a:ea typeface="+mj-ea"/>
                <a:cs typeface="+mj-cs"/>
              </a:rPr>
              <a:t>CAP </a:t>
            </a:r>
            <a:r>
              <a:rPr kumimoji="0" lang="zh-CN" altLang="en-US" sz="4000" b="1" i="0" u="none" strike="noStrike" kern="1200" cap="none" spc="0" normalizeH="0" baseline="0" noProof="0" dirty="0" smtClean="0">
                <a:ln>
                  <a:noFill/>
                </a:ln>
                <a:solidFill>
                  <a:schemeClr val="tx1"/>
                </a:solidFill>
                <a:effectLst/>
                <a:uLnTx/>
                <a:uFillTx/>
                <a:latin typeface="+mj-ea"/>
                <a:ea typeface="+mj-ea"/>
                <a:cs typeface="+mj-cs"/>
              </a:rPr>
              <a:t>分类 </a:t>
            </a:r>
            <a:endParaRPr kumimoji="0" lang="zh-CN" altLang="en-US" sz="4000" b="1" i="0" u="none" strike="noStrike" kern="1200" cap="none" spc="0" normalizeH="0" baseline="0" noProof="0" dirty="0">
              <a:ln>
                <a:noFill/>
              </a:ln>
              <a:solidFill>
                <a:schemeClr val="tx1"/>
              </a:solidFill>
              <a:effectLst/>
              <a:uLnTx/>
              <a:uFillTx/>
              <a:latin typeface="+mj-ea"/>
              <a:ea typeface="+mj-ea"/>
              <a:cs typeface="+mj-cs"/>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zh-CN" altLang="en-US" b="1" dirty="0" smtClean="0"/>
              <a:t>按数据模型分类 </a:t>
            </a:r>
          </a:p>
        </p:txBody>
      </p:sp>
      <p:sp>
        <p:nvSpPr>
          <p:cNvPr id="5" name="标题 1"/>
          <p:cNvSpPr txBox="1">
            <a:spLocks/>
          </p:cNvSpPr>
          <p:nvPr/>
        </p:nvSpPr>
        <p:spPr>
          <a:xfrm>
            <a:off x="467544" y="980728"/>
            <a:ext cx="8208912" cy="562074"/>
          </a:xfrm>
          <a:prstGeom prst="rect">
            <a:avLst/>
          </a:prstGeom>
        </p:spPr>
        <p:txBody>
          <a:bodyPr vert="horz" lIns="91440" tIns="45720" rIns="91440" bIns="45720" rtlCol="0" anchor="ctr">
            <a:noAutofit/>
          </a:bodyPr>
          <a:lstStyle/>
          <a:p>
            <a:pPr algn="ctr"/>
            <a:r>
              <a:rPr lang="en-US" altLang="zh-CN" sz="2800" b="1" dirty="0" err="1" smtClean="0">
                <a:latin typeface="+mj-ea"/>
                <a:ea typeface="+mj-ea"/>
              </a:rPr>
              <a:t>NoSQL</a:t>
            </a:r>
            <a:r>
              <a:rPr lang="en-US" altLang="zh-CN" sz="2800" b="1" dirty="0" smtClean="0">
                <a:latin typeface="+mj-ea"/>
                <a:ea typeface="+mj-ea"/>
              </a:rPr>
              <a:t>-</a:t>
            </a:r>
            <a:r>
              <a:rPr lang="zh-CN" altLang="en-US" sz="2800" b="1" dirty="0" smtClean="0">
                <a:latin typeface="+mj-ea"/>
                <a:ea typeface="+mj-ea"/>
              </a:rPr>
              <a:t>三种主流的数据模型</a:t>
            </a:r>
            <a:endParaRPr kumimoji="0" lang="zh-CN" altLang="en-US" sz="2800" b="1" i="0" u="none" strike="noStrike" kern="1200" cap="none" spc="0" normalizeH="0" baseline="0" noProof="0" dirty="0">
              <a:ln>
                <a:noFill/>
              </a:ln>
              <a:solidFill>
                <a:schemeClr val="tx1"/>
              </a:solidFill>
              <a:effectLst/>
              <a:uLnTx/>
              <a:uFillTx/>
              <a:latin typeface="+mj-ea"/>
              <a:ea typeface="+mj-ea"/>
              <a:cs typeface="+mj-cs"/>
            </a:endParaRPr>
          </a:p>
        </p:txBody>
      </p:sp>
      <p:sp>
        <p:nvSpPr>
          <p:cNvPr id="6" name="内容占位符 2"/>
          <p:cNvSpPr>
            <a:spLocks noGrp="1"/>
          </p:cNvSpPr>
          <p:nvPr>
            <p:ph idx="1"/>
          </p:nvPr>
        </p:nvSpPr>
        <p:spPr>
          <a:xfrm>
            <a:off x="457200" y="1484784"/>
            <a:ext cx="8229600" cy="5040560"/>
          </a:xfrm>
        </p:spPr>
        <p:txBody>
          <a:bodyPr>
            <a:noAutofit/>
          </a:bodyPr>
          <a:lstStyle/>
          <a:p>
            <a:r>
              <a:rPr lang="en-US" altLang="zh-CN" sz="1800" b="1" dirty="0" smtClean="0">
                <a:latin typeface="+mn-ea"/>
              </a:rPr>
              <a:t>Column-oriented</a:t>
            </a:r>
            <a:r>
              <a:rPr lang="zh-CN" altLang="en-US" sz="1800" b="1" dirty="0" smtClean="0">
                <a:latin typeface="+mn-ea"/>
              </a:rPr>
              <a:t>（列式）</a:t>
            </a:r>
            <a:endParaRPr lang="en-US" altLang="zh-CN" sz="1800" b="1" dirty="0" smtClean="0">
              <a:latin typeface="+mn-ea"/>
            </a:endParaRPr>
          </a:p>
          <a:p>
            <a:pPr lvl="1"/>
            <a:r>
              <a:rPr lang="zh-CN" altLang="en-US" sz="1600" dirty="0" smtClean="0">
                <a:latin typeface="+mn-ea"/>
              </a:rPr>
              <a:t>主要围绕着“列（</a:t>
            </a:r>
            <a:r>
              <a:rPr lang="en-US" altLang="zh-CN" sz="1600" dirty="0" smtClean="0">
                <a:latin typeface="+mn-ea"/>
              </a:rPr>
              <a:t>Column</a:t>
            </a:r>
            <a:r>
              <a:rPr lang="zh-CN" altLang="en-US" sz="1600" dirty="0" smtClean="0">
                <a:latin typeface="+mn-ea"/>
              </a:rPr>
              <a:t>）”，而非 “行（</a:t>
            </a:r>
            <a:r>
              <a:rPr lang="en-US" altLang="zh-CN" sz="1600" dirty="0" smtClean="0">
                <a:latin typeface="+mn-ea"/>
              </a:rPr>
              <a:t>Row</a:t>
            </a:r>
            <a:r>
              <a:rPr lang="zh-CN" altLang="en-US" sz="1600" dirty="0" smtClean="0">
                <a:latin typeface="+mn-ea"/>
              </a:rPr>
              <a:t>）”进行数据存储</a:t>
            </a:r>
          </a:p>
          <a:p>
            <a:pPr lvl="1"/>
            <a:r>
              <a:rPr lang="zh-CN" altLang="en-US" sz="1600" dirty="0" smtClean="0">
                <a:latin typeface="+mn-ea"/>
              </a:rPr>
              <a:t>属于同一列的数据会尽可能地存储在硬盘同一个页（</a:t>
            </a:r>
            <a:r>
              <a:rPr lang="en-US" altLang="zh-CN" sz="1600" dirty="0" smtClean="0">
                <a:latin typeface="+mn-ea"/>
              </a:rPr>
              <a:t>Page</a:t>
            </a:r>
            <a:r>
              <a:rPr lang="zh-CN" altLang="en-US" sz="1600" dirty="0" smtClean="0">
                <a:latin typeface="+mn-ea"/>
              </a:rPr>
              <a:t>）中</a:t>
            </a:r>
          </a:p>
          <a:p>
            <a:pPr lvl="1"/>
            <a:r>
              <a:rPr lang="zh-CN" altLang="en-US" sz="1600" dirty="0" smtClean="0">
                <a:latin typeface="+mn-ea"/>
              </a:rPr>
              <a:t>大多数列式数据库都支持</a:t>
            </a:r>
            <a:r>
              <a:rPr lang="en-US" altLang="zh-CN" sz="1600" dirty="0" smtClean="0">
                <a:latin typeface="+mn-ea"/>
              </a:rPr>
              <a:t>Column Family</a:t>
            </a:r>
            <a:r>
              <a:rPr lang="zh-CN" altLang="en-US" sz="1600" dirty="0" smtClean="0">
                <a:latin typeface="+mn-ea"/>
              </a:rPr>
              <a:t>这个特性</a:t>
            </a:r>
          </a:p>
          <a:p>
            <a:pPr lvl="1"/>
            <a:r>
              <a:rPr lang="zh-CN" altLang="en-US" sz="1600" dirty="0" smtClean="0">
                <a:latin typeface="+mn-ea"/>
              </a:rPr>
              <a:t>（很多类似数据仓库（</a:t>
            </a:r>
            <a:r>
              <a:rPr lang="en-US" altLang="zh-CN" sz="1600" dirty="0" smtClean="0">
                <a:latin typeface="+mn-ea"/>
              </a:rPr>
              <a:t>Data Warehouse</a:t>
            </a:r>
            <a:r>
              <a:rPr lang="zh-CN" altLang="en-US" sz="1600" dirty="0" smtClean="0">
                <a:latin typeface="+mn-ea"/>
              </a:rPr>
              <a:t>）的应用，虽然每次查询都会处理很多数据，但是每次所涉及的列并没有很多）</a:t>
            </a:r>
          </a:p>
          <a:p>
            <a:pPr lvl="1"/>
            <a:r>
              <a:rPr lang="zh-CN" altLang="en-US" sz="1600" dirty="0" smtClean="0">
                <a:latin typeface="+mn-ea"/>
              </a:rPr>
              <a:t>特点：比较适合汇总（</a:t>
            </a:r>
            <a:r>
              <a:rPr lang="en-US" altLang="zh-CN" sz="1600" dirty="0" smtClean="0">
                <a:latin typeface="+mn-ea"/>
              </a:rPr>
              <a:t>Aggregation</a:t>
            </a:r>
            <a:r>
              <a:rPr lang="zh-CN" altLang="en-US" sz="1600" dirty="0" smtClean="0">
                <a:latin typeface="+mn-ea"/>
              </a:rPr>
              <a:t>）和数据仓库这类应用。</a:t>
            </a:r>
            <a:endParaRPr lang="en-US" altLang="zh-CN" sz="1600" dirty="0" smtClean="0">
              <a:latin typeface="+mn-ea"/>
            </a:endParaRPr>
          </a:p>
          <a:p>
            <a:r>
              <a:rPr lang="zh-CN" altLang="en-US" sz="1800" b="1" dirty="0" smtClean="0">
                <a:latin typeface="+mn-ea"/>
              </a:rPr>
              <a:t> </a:t>
            </a:r>
            <a:r>
              <a:rPr lang="en-US" altLang="zh-CN" sz="1800" b="1" dirty="0" smtClean="0">
                <a:latin typeface="+mn-ea"/>
              </a:rPr>
              <a:t>Key-value</a:t>
            </a:r>
          </a:p>
          <a:p>
            <a:pPr lvl="1"/>
            <a:r>
              <a:rPr lang="zh-CN" altLang="en-US" sz="1600" dirty="0" smtClean="0">
                <a:latin typeface="+mn-ea"/>
              </a:rPr>
              <a:t>类似常见的</a:t>
            </a:r>
            <a:r>
              <a:rPr lang="en-US" altLang="zh-CN" sz="1600" dirty="0" err="1" smtClean="0">
                <a:latin typeface="+mn-ea"/>
              </a:rPr>
              <a:t>HashTable</a:t>
            </a:r>
            <a:r>
              <a:rPr lang="zh-CN" altLang="en-US" sz="1600" dirty="0" smtClean="0">
                <a:latin typeface="+mn-ea"/>
              </a:rPr>
              <a:t>，一个</a:t>
            </a:r>
            <a:r>
              <a:rPr lang="en-US" altLang="zh-CN" sz="1600" dirty="0" smtClean="0">
                <a:latin typeface="+mn-ea"/>
              </a:rPr>
              <a:t>Key</a:t>
            </a:r>
            <a:r>
              <a:rPr lang="zh-CN" altLang="en-US" sz="1600" dirty="0" smtClean="0">
                <a:latin typeface="+mn-ea"/>
              </a:rPr>
              <a:t>对应一个</a:t>
            </a:r>
            <a:r>
              <a:rPr lang="en-US" altLang="zh-CN" sz="1600" dirty="0" smtClean="0">
                <a:latin typeface="+mn-ea"/>
              </a:rPr>
              <a:t>Value</a:t>
            </a:r>
            <a:r>
              <a:rPr lang="zh-CN" altLang="en-US" sz="1600" dirty="0" smtClean="0">
                <a:latin typeface="+mn-ea"/>
              </a:rPr>
              <a:t>，但是其能提供非常快的查询速度、大的数据存放量和高并发操作，</a:t>
            </a:r>
          </a:p>
          <a:p>
            <a:pPr lvl="1"/>
            <a:r>
              <a:rPr lang="zh-CN" altLang="en-US" sz="1600" dirty="0" smtClean="0">
                <a:latin typeface="+mn-ea"/>
              </a:rPr>
              <a:t>非常适合通过主键对数据进行查询和修改等操作， 虽然不支持复杂的操作，但可通过上层的开发来弥补这个缺陷。</a:t>
            </a:r>
            <a:endParaRPr lang="en-US" altLang="zh-CN" sz="1600" dirty="0" smtClean="0">
              <a:latin typeface="+mn-ea"/>
            </a:endParaRPr>
          </a:p>
          <a:p>
            <a:r>
              <a:rPr lang="en-US" altLang="zh-CN" sz="1800" b="1" dirty="0" smtClean="0">
                <a:latin typeface="+mn-ea"/>
              </a:rPr>
              <a:t>Document</a:t>
            </a:r>
            <a:r>
              <a:rPr lang="zh-CN" altLang="en-US" sz="1800" b="1" dirty="0" smtClean="0">
                <a:latin typeface="+mn-ea"/>
              </a:rPr>
              <a:t>（文档）</a:t>
            </a:r>
            <a:endParaRPr lang="en-US" altLang="zh-CN" sz="1800" b="1" dirty="0" smtClean="0">
              <a:latin typeface="+mn-ea"/>
            </a:endParaRPr>
          </a:p>
          <a:p>
            <a:pPr lvl="1"/>
            <a:r>
              <a:rPr lang="zh-CN" altLang="en-US" sz="1600" dirty="0" smtClean="0">
                <a:latin typeface="+mn-ea"/>
              </a:rPr>
              <a:t>类似常见的</a:t>
            </a:r>
            <a:r>
              <a:rPr lang="en-US" altLang="zh-CN" sz="1600" dirty="0" err="1" smtClean="0">
                <a:latin typeface="+mn-ea"/>
              </a:rPr>
              <a:t>HashTable</a:t>
            </a:r>
            <a:r>
              <a:rPr lang="zh-CN" altLang="en-US" sz="1600" dirty="0" smtClean="0">
                <a:latin typeface="+mn-ea"/>
              </a:rPr>
              <a:t>，一个</a:t>
            </a:r>
            <a:r>
              <a:rPr lang="en-US" altLang="zh-CN" sz="1600" dirty="0" smtClean="0">
                <a:latin typeface="+mn-ea"/>
              </a:rPr>
              <a:t>Key</a:t>
            </a:r>
            <a:r>
              <a:rPr lang="zh-CN" altLang="en-US" sz="1600" dirty="0" smtClean="0">
                <a:latin typeface="+mn-ea"/>
              </a:rPr>
              <a:t>对应一个</a:t>
            </a:r>
            <a:r>
              <a:rPr lang="en-US" altLang="zh-CN" sz="1600" dirty="0" smtClean="0">
                <a:latin typeface="+mn-ea"/>
              </a:rPr>
              <a:t>Value</a:t>
            </a:r>
            <a:r>
              <a:rPr lang="zh-CN" altLang="en-US" sz="1600" dirty="0" smtClean="0">
                <a:latin typeface="+mn-ea"/>
              </a:rPr>
              <a:t>，</a:t>
            </a:r>
          </a:p>
          <a:p>
            <a:pPr lvl="1"/>
            <a:r>
              <a:rPr lang="zh-CN" altLang="en-US" sz="1600" dirty="0" smtClean="0">
                <a:latin typeface="+mn-ea"/>
              </a:rPr>
              <a:t>其能提供非常快的查询速度、大的数据存放量和高并发操作，</a:t>
            </a:r>
          </a:p>
          <a:p>
            <a:pPr lvl="1"/>
            <a:r>
              <a:rPr lang="zh-CN" altLang="en-US" sz="1600" dirty="0" smtClean="0">
                <a:latin typeface="+mn-ea"/>
              </a:rPr>
              <a:t>非常适合通过主键对数据进行查询和修改等操作，</a:t>
            </a:r>
          </a:p>
          <a:p>
            <a:pPr lvl="1"/>
            <a:r>
              <a:rPr lang="zh-CN" altLang="en-US" sz="1600" dirty="0" smtClean="0">
                <a:latin typeface="+mn-ea"/>
              </a:rPr>
              <a:t>虽然不支持复杂的操作，但是可以通过上层的开发来弥补这个缺陷。</a:t>
            </a:r>
            <a:endParaRPr lang="en-US" altLang="zh-CN" sz="1600" dirty="0" smtClean="0">
              <a:latin typeface="+mn-ea"/>
            </a:endParaRPr>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en-US" altLang="zh-CN" b="1" dirty="0" err="1" smtClean="0">
                <a:latin typeface="+mj-ea"/>
              </a:rPr>
              <a:t>NoSQL</a:t>
            </a:r>
            <a:r>
              <a:rPr lang="zh-CN" altLang="en-US" b="1" dirty="0" smtClean="0">
                <a:latin typeface="+mj-ea"/>
              </a:rPr>
              <a:t>按数据模型分类 </a:t>
            </a:r>
          </a:p>
        </p:txBody>
      </p:sp>
      <p:pic>
        <p:nvPicPr>
          <p:cNvPr id="3075" name="Picture 3"/>
          <p:cNvPicPr>
            <a:picLocks noChangeAspect="1" noChangeArrowheads="1"/>
          </p:cNvPicPr>
          <p:nvPr/>
        </p:nvPicPr>
        <p:blipFill>
          <a:blip r:embed="rId4" cstate="print"/>
          <a:srcRect/>
          <a:stretch>
            <a:fillRect/>
          </a:stretch>
        </p:blipFill>
        <p:spPr bwMode="auto">
          <a:xfrm>
            <a:off x="100136" y="1052736"/>
            <a:ext cx="8939045" cy="5403726"/>
          </a:xfrm>
          <a:prstGeom prst="rect">
            <a:avLst/>
          </a:prstGeom>
          <a:noFill/>
          <a:ln w="9525">
            <a:noFill/>
            <a:miter lim="800000"/>
            <a:headEnd/>
            <a:tailEnd/>
          </a:ln>
        </p:spPr>
      </p:pic>
      <p:pic>
        <p:nvPicPr>
          <p:cNvPr id="3076" name="Picture 4"/>
          <p:cNvPicPr>
            <a:picLocks noChangeAspect="1" noChangeArrowheads="1"/>
          </p:cNvPicPr>
          <p:nvPr/>
        </p:nvPicPr>
        <p:blipFill>
          <a:blip r:embed="rId5" cstate="print"/>
          <a:srcRect/>
          <a:stretch>
            <a:fillRect/>
          </a:stretch>
        </p:blipFill>
        <p:spPr bwMode="auto">
          <a:xfrm>
            <a:off x="467544" y="6522293"/>
            <a:ext cx="7915275" cy="2190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zh-CN" altLang="en-US" b="1" dirty="0" smtClean="0">
                <a:latin typeface="+mj-ea"/>
              </a:rPr>
              <a:t>选择合适的</a:t>
            </a:r>
            <a:r>
              <a:rPr lang="en-US" altLang="zh-CN" b="1" dirty="0" err="1" smtClean="0">
                <a:latin typeface="+mj-ea"/>
              </a:rPr>
              <a:t>NoSQL</a:t>
            </a:r>
            <a:endParaRPr lang="zh-CN" altLang="en-US" b="1" dirty="0">
              <a:latin typeface="+mj-ea"/>
            </a:endParaRPr>
          </a:p>
        </p:txBody>
      </p:sp>
      <p:sp>
        <p:nvSpPr>
          <p:cNvPr id="6" name="内容占位符 2"/>
          <p:cNvSpPr>
            <a:spLocks noGrp="1"/>
          </p:cNvSpPr>
          <p:nvPr>
            <p:ph idx="1"/>
          </p:nvPr>
        </p:nvSpPr>
        <p:spPr>
          <a:xfrm>
            <a:off x="457200" y="1451917"/>
            <a:ext cx="8229600" cy="4785395"/>
          </a:xfrm>
        </p:spPr>
        <p:txBody>
          <a:bodyPr>
            <a:normAutofit/>
          </a:bodyPr>
          <a:lstStyle/>
          <a:p>
            <a:r>
              <a:rPr lang="en-US" altLang="zh-CN" dirty="0" err="1" smtClean="0">
                <a:latin typeface="+mn-ea"/>
              </a:rPr>
              <a:t>NoSQL</a:t>
            </a:r>
            <a:r>
              <a:rPr lang="zh-CN" altLang="en-US" dirty="0" smtClean="0">
                <a:latin typeface="+mn-ea"/>
              </a:rPr>
              <a:t>数据库的出现，弥补了关系数据（比如</a:t>
            </a:r>
            <a:r>
              <a:rPr lang="en-US" altLang="zh-CN" dirty="0" err="1" smtClean="0">
                <a:latin typeface="+mn-ea"/>
              </a:rPr>
              <a:t>MySQL</a:t>
            </a:r>
            <a:r>
              <a:rPr lang="zh-CN" altLang="en-US" dirty="0" smtClean="0">
                <a:latin typeface="+mn-ea"/>
              </a:rPr>
              <a:t>）在某些方面的不足，在某些方面能极大的</a:t>
            </a:r>
            <a:r>
              <a:rPr lang="zh-CN" altLang="en-US" dirty="0" smtClean="0">
                <a:solidFill>
                  <a:srgbClr val="FF0000"/>
                </a:solidFill>
                <a:latin typeface="+mn-ea"/>
              </a:rPr>
              <a:t>节省开发成本和维护成本</a:t>
            </a:r>
            <a:r>
              <a:rPr lang="zh-CN" altLang="en-US" dirty="0" smtClean="0">
                <a:latin typeface="+mn-ea"/>
              </a:rPr>
              <a:t>。</a:t>
            </a:r>
            <a:endParaRPr lang="en-US" altLang="zh-CN" dirty="0" smtClean="0">
              <a:latin typeface="+mn-ea"/>
            </a:endParaRPr>
          </a:p>
          <a:p>
            <a:endParaRPr lang="zh-CN" altLang="en-US" dirty="0" smtClean="0">
              <a:latin typeface="+mn-ea"/>
            </a:endParaRPr>
          </a:p>
          <a:p>
            <a:r>
              <a:rPr lang="en-US" altLang="zh-CN" dirty="0" err="1" smtClean="0">
                <a:latin typeface="+mn-ea"/>
              </a:rPr>
              <a:t>MySQL</a:t>
            </a:r>
            <a:r>
              <a:rPr lang="zh-CN" altLang="en-US" dirty="0" smtClean="0">
                <a:latin typeface="+mn-ea"/>
              </a:rPr>
              <a:t>和</a:t>
            </a:r>
            <a:r>
              <a:rPr lang="en-US" altLang="zh-CN" dirty="0" err="1" smtClean="0">
                <a:latin typeface="+mn-ea"/>
              </a:rPr>
              <a:t>NoSQL</a:t>
            </a:r>
            <a:r>
              <a:rPr lang="zh-CN" altLang="en-US" dirty="0" smtClean="0">
                <a:latin typeface="+mn-ea"/>
              </a:rPr>
              <a:t>都有各自的特点和使用的应用场景，两者的紧密结合将会给</a:t>
            </a:r>
            <a:r>
              <a:rPr lang="en-US" altLang="zh-CN" dirty="0" smtClean="0">
                <a:latin typeface="+mn-ea"/>
              </a:rPr>
              <a:t>web2.0</a:t>
            </a:r>
            <a:r>
              <a:rPr lang="zh-CN" altLang="en-US" dirty="0" smtClean="0">
                <a:latin typeface="+mn-ea"/>
              </a:rPr>
              <a:t>的数据库发展带来新的思路。让</a:t>
            </a:r>
            <a:r>
              <a:rPr lang="zh-CN" altLang="en-US" dirty="0" smtClean="0">
                <a:solidFill>
                  <a:srgbClr val="FF0000"/>
                </a:solidFill>
                <a:latin typeface="+mn-ea"/>
              </a:rPr>
              <a:t>关系数据库关注在关系</a:t>
            </a:r>
            <a:r>
              <a:rPr lang="zh-CN" altLang="en-US" dirty="0" smtClean="0">
                <a:latin typeface="+mn-ea"/>
              </a:rPr>
              <a:t>上，</a:t>
            </a:r>
            <a:r>
              <a:rPr lang="en-US" altLang="zh-CN" dirty="0" err="1" smtClean="0">
                <a:solidFill>
                  <a:srgbClr val="FF0000"/>
                </a:solidFill>
                <a:latin typeface="+mn-ea"/>
              </a:rPr>
              <a:t>NoSQL</a:t>
            </a:r>
            <a:r>
              <a:rPr lang="zh-CN" altLang="en-US" dirty="0" smtClean="0">
                <a:solidFill>
                  <a:srgbClr val="FF0000"/>
                </a:solidFill>
                <a:latin typeface="+mn-ea"/>
              </a:rPr>
              <a:t>关注在存储</a:t>
            </a:r>
            <a:r>
              <a:rPr lang="zh-CN" altLang="en-US" dirty="0" smtClean="0">
                <a:latin typeface="+mn-ea"/>
              </a:rPr>
              <a:t>上。</a:t>
            </a:r>
            <a:endParaRPr lang="zh-CN" altLang="en-US" dirty="0">
              <a:latin typeface="+mn-ea"/>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059832" y="188640"/>
            <a:ext cx="5472608" cy="562074"/>
          </a:xfrm>
        </p:spPr>
        <p:txBody>
          <a:bodyPr>
            <a:noAutofit/>
          </a:bodyPr>
          <a:lstStyle/>
          <a:p>
            <a:r>
              <a:rPr lang="zh-CN" altLang="en-US" dirty="0" smtClean="0">
                <a:latin typeface="华文楷体" pitchFamily="2" charset="-122"/>
                <a:ea typeface="华文楷体" pitchFamily="2" charset="-122"/>
              </a:rPr>
              <a:t>课程内容</a:t>
            </a:r>
            <a:endParaRPr lang="zh-CN" altLang="en-US" dirty="0">
              <a:latin typeface="华文楷体" pitchFamily="2" charset="-122"/>
              <a:ea typeface="华文楷体" pitchFamily="2" charset="-122"/>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1493220949"/>
              </p:ext>
            </p:extLst>
          </p:nvPr>
        </p:nvGraphicFramePr>
        <p:xfrm>
          <a:off x="457200" y="1325571"/>
          <a:ext cx="8229600" cy="4911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771800" y="254118"/>
            <a:ext cx="6372200"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在系统架构中的应用</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zh-CN" altLang="en-US" b="1" dirty="0" smtClean="0">
                <a:latin typeface="华文楷体" pitchFamily="2" charset="-122"/>
                <a:ea typeface="华文楷体" pitchFamily="2" charset="-122"/>
              </a:rPr>
              <a:t>以</a:t>
            </a:r>
            <a:r>
              <a:rPr lang="en-US" altLang="zh-CN"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为辅</a:t>
            </a:r>
            <a:endParaRPr lang="zh-CN" altLang="en-US" b="1" dirty="0">
              <a:latin typeface="华文楷体" pitchFamily="2" charset="-122"/>
              <a:ea typeface="华文楷体" pitchFamily="2" charset="-122"/>
            </a:endParaRPr>
          </a:p>
        </p:txBody>
      </p:sp>
      <p:sp>
        <p:nvSpPr>
          <p:cNvPr id="14" name="内容占位符 2"/>
          <p:cNvSpPr>
            <a:spLocks noGrp="1"/>
          </p:cNvSpPr>
          <p:nvPr>
            <p:ph idx="1"/>
          </p:nvPr>
        </p:nvSpPr>
        <p:spPr>
          <a:xfrm>
            <a:off x="457200" y="1340768"/>
            <a:ext cx="8229600" cy="4785395"/>
          </a:xfrm>
        </p:spPr>
        <p:txBody>
          <a:bodyPr>
            <a:normAutofit lnSpcReduction="10000"/>
          </a:bodyPr>
          <a:lstStyle/>
          <a:p>
            <a:r>
              <a:rPr lang="en-US" altLang="zh-CN" dirty="0" err="1" smtClean="0"/>
              <a:t>NoSQL</a:t>
            </a:r>
            <a:r>
              <a:rPr lang="zh-CN" altLang="en-US" dirty="0" smtClean="0"/>
              <a:t>作为镜像</a:t>
            </a:r>
            <a:endParaRPr lang="en-US" altLang="zh-CN" dirty="0" smtClean="0"/>
          </a:p>
          <a:p>
            <a:pPr lvl="1"/>
            <a:r>
              <a:rPr lang="zh-CN" altLang="en-US" dirty="0" smtClean="0"/>
              <a:t>不改变原有的以</a:t>
            </a:r>
            <a:r>
              <a:rPr lang="en-US" altLang="zh-CN" dirty="0" err="1" smtClean="0"/>
              <a:t>MySQL</a:t>
            </a:r>
            <a:r>
              <a:rPr lang="zh-CN" altLang="en-US" dirty="0" smtClean="0"/>
              <a:t>作为存储的架构，使用</a:t>
            </a:r>
            <a:r>
              <a:rPr lang="en-US" altLang="zh-CN" dirty="0" err="1" smtClean="0"/>
              <a:t>NoSQL</a:t>
            </a:r>
            <a:r>
              <a:rPr lang="zh-CN" altLang="en-US" dirty="0" smtClean="0"/>
              <a:t>作为辅助镜像存储，用</a:t>
            </a:r>
            <a:r>
              <a:rPr lang="en-US" altLang="zh-CN" dirty="0" err="1" smtClean="0"/>
              <a:t>NoSQL</a:t>
            </a:r>
            <a:r>
              <a:rPr lang="zh-CN" altLang="en-US" dirty="0" smtClean="0"/>
              <a:t>的优势辅助提升性能。</a:t>
            </a:r>
          </a:p>
          <a:p>
            <a:pPr lvl="1"/>
            <a:r>
              <a:rPr lang="zh-CN" altLang="en-US" dirty="0" smtClean="0"/>
              <a:t>在原有基于</a:t>
            </a:r>
            <a:r>
              <a:rPr lang="en-US" altLang="zh-CN" dirty="0" err="1" smtClean="0"/>
              <a:t>MySQL</a:t>
            </a:r>
            <a:r>
              <a:rPr lang="zh-CN" altLang="en-US" dirty="0" smtClean="0"/>
              <a:t>数据库的架构上增加了一层辅助的</a:t>
            </a:r>
            <a:r>
              <a:rPr lang="en-US" altLang="zh-CN" dirty="0" err="1" smtClean="0"/>
              <a:t>NoSQL</a:t>
            </a:r>
            <a:r>
              <a:rPr lang="zh-CN" altLang="en-US" dirty="0" smtClean="0"/>
              <a:t>存储，</a:t>
            </a:r>
          </a:p>
          <a:p>
            <a:pPr lvl="1"/>
            <a:r>
              <a:rPr lang="zh-CN" altLang="en-US" dirty="0" smtClean="0"/>
              <a:t>在写入</a:t>
            </a:r>
            <a:r>
              <a:rPr lang="en-US" altLang="zh-CN" dirty="0" err="1" smtClean="0"/>
              <a:t>MySQL</a:t>
            </a:r>
            <a:r>
              <a:rPr lang="zh-CN" altLang="en-US" dirty="0" smtClean="0"/>
              <a:t>数据库后，同时写入到</a:t>
            </a:r>
            <a:r>
              <a:rPr lang="en-US" altLang="zh-CN" dirty="0" err="1" smtClean="0"/>
              <a:t>NoSQL</a:t>
            </a:r>
            <a:r>
              <a:rPr lang="zh-CN" altLang="en-US" dirty="0" smtClean="0"/>
              <a:t>数据库，让</a:t>
            </a:r>
            <a:r>
              <a:rPr lang="en-US" altLang="zh-CN" dirty="0" err="1" smtClean="0"/>
              <a:t>MySQL</a:t>
            </a:r>
            <a:r>
              <a:rPr lang="zh-CN" altLang="en-US" dirty="0" smtClean="0"/>
              <a:t>和</a:t>
            </a:r>
            <a:r>
              <a:rPr lang="en-US" altLang="zh-CN" dirty="0" err="1" smtClean="0"/>
              <a:t>NoSQL</a:t>
            </a:r>
            <a:r>
              <a:rPr lang="zh-CN" altLang="en-US" dirty="0" smtClean="0"/>
              <a:t>拥有相同的镜像数据</a:t>
            </a:r>
          </a:p>
          <a:p>
            <a:pPr lvl="1"/>
            <a:r>
              <a:rPr lang="zh-CN" altLang="en-US" dirty="0" smtClean="0"/>
              <a:t>在某些可以根据主键查询的地方，使用高效的</a:t>
            </a:r>
            <a:r>
              <a:rPr lang="en-US" altLang="zh-CN" dirty="0" err="1" smtClean="0"/>
              <a:t>NoSQL</a:t>
            </a:r>
            <a:r>
              <a:rPr lang="zh-CN" altLang="en-US" dirty="0" smtClean="0"/>
              <a:t>数据库查询</a:t>
            </a:r>
            <a:endParaRPr lang="zh-CN" altLang="en-US" dirty="0"/>
          </a:p>
        </p:txBody>
      </p:sp>
      <p:pic>
        <p:nvPicPr>
          <p:cNvPr id="4098" name="Picture 2"/>
          <p:cNvPicPr>
            <a:picLocks noChangeAspect="1" noChangeArrowheads="1"/>
          </p:cNvPicPr>
          <p:nvPr/>
        </p:nvPicPr>
        <p:blipFill>
          <a:blip r:embed="rId3" cstate="print"/>
          <a:srcRect/>
          <a:stretch>
            <a:fillRect/>
          </a:stretch>
        </p:blipFill>
        <p:spPr bwMode="auto">
          <a:xfrm>
            <a:off x="5076056" y="1052736"/>
            <a:ext cx="3457575" cy="210502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1+#ppt_w/2"/>
                                          </p:val>
                                        </p:tav>
                                        <p:tav tm="100000">
                                          <p:val>
                                            <p:strVal val="#ppt_x"/>
                                          </p:val>
                                        </p:tav>
                                      </p:tavLst>
                                    </p:anim>
                                    <p:anim calcmode="lin" valueType="num">
                                      <p:cBhvr additive="base">
                                        <p:cTn id="8" dur="500" fill="hold"/>
                                        <p:tgtEl>
                                          <p:spTgt spid="40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r>
              <a:rPr lang="en-US" altLang="zh-CN" dirty="0" err="1" smtClean="0">
                <a:latin typeface="+mn-ea"/>
              </a:rPr>
              <a:t>NoSQL</a:t>
            </a:r>
            <a:r>
              <a:rPr lang="zh-CN" altLang="en-US" dirty="0" smtClean="0">
                <a:latin typeface="+mn-ea"/>
              </a:rPr>
              <a:t>为镜像（同步模式）</a:t>
            </a:r>
            <a:endParaRPr lang="en-US" altLang="zh-CN" dirty="0" smtClean="0">
              <a:latin typeface="+mn-ea"/>
            </a:endParaRPr>
          </a:p>
          <a:p>
            <a:pPr lvl="1"/>
            <a:r>
              <a:rPr lang="zh-CN" altLang="en-US" dirty="0" smtClean="0">
                <a:latin typeface="+mn-ea"/>
              </a:rPr>
              <a:t>通过</a:t>
            </a:r>
            <a:r>
              <a:rPr lang="en-US" altLang="zh-CN" dirty="0" err="1" smtClean="0">
                <a:latin typeface="+mn-ea"/>
              </a:rPr>
              <a:t>MySQL</a:t>
            </a:r>
            <a:r>
              <a:rPr lang="zh-CN" altLang="en-US" dirty="0" smtClean="0">
                <a:latin typeface="+mn-ea"/>
              </a:rPr>
              <a:t>把数据同步到</a:t>
            </a:r>
            <a:r>
              <a:rPr lang="en-US" altLang="zh-CN" dirty="0" err="1" smtClean="0">
                <a:latin typeface="+mn-ea"/>
              </a:rPr>
              <a:t>NoSQL</a:t>
            </a:r>
            <a:r>
              <a:rPr lang="zh-CN" altLang="en-US" dirty="0" smtClean="0">
                <a:latin typeface="+mn-ea"/>
              </a:rPr>
              <a:t>中</a:t>
            </a:r>
            <a:r>
              <a:rPr lang="en-US" altLang="zh-CN" dirty="0" smtClean="0">
                <a:latin typeface="+mn-ea"/>
              </a:rPr>
              <a:t>, </a:t>
            </a:r>
            <a:r>
              <a:rPr lang="zh-CN" altLang="en-US" dirty="0" smtClean="0">
                <a:latin typeface="+mn-ea"/>
              </a:rPr>
              <a:t>，是一种对写入透明但是具有更高技术难度一种模式</a:t>
            </a:r>
          </a:p>
          <a:p>
            <a:pPr lvl="1"/>
            <a:r>
              <a:rPr lang="zh-CN" altLang="en-US" dirty="0" smtClean="0">
                <a:latin typeface="+mn-ea"/>
              </a:rPr>
              <a:t>适用于现有的比较复杂的老系统，通过修改代码不易实现，可能引起新的问题。同时也适用于需要把数据同步到多种类型的存储中。</a:t>
            </a:r>
            <a:endParaRPr lang="zh-CN" altLang="en-US" dirty="0">
              <a:latin typeface="+mn-ea"/>
            </a:endParaRPr>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为辅</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pic>
        <p:nvPicPr>
          <p:cNvPr id="5123" name="Picture 3"/>
          <p:cNvPicPr>
            <a:picLocks noChangeAspect="1" noChangeArrowheads="1"/>
          </p:cNvPicPr>
          <p:nvPr/>
        </p:nvPicPr>
        <p:blipFill>
          <a:blip r:embed="rId3" cstate="print"/>
          <a:srcRect/>
          <a:stretch>
            <a:fillRect/>
          </a:stretch>
        </p:blipFill>
        <p:spPr bwMode="auto">
          <a:xfrm>
            <a:off x="2843808" y="4221088"/>
            <a:ext cx="3744416" cy="233134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059832" y="188640"/>
            <a:ext cx="5472608" cy="562074"/>
          </a:xfrm>
        </p:spPr>
        <p:txBody>
          <a:bodyPr>
            <a:noAutofit/>
          </a:bodyPr>
          <a:lstStyle/>
          <a:p>
            <a:r>
              <a:rPr lang="zh-CN" altLang="en-US" b="1" dirty="0" smtClean="0">
                <a:latin typeface="华文楷体" pitchFamily="2" charset="-122"/>
                <a:ea typeface="华文楷体" pitchFamily="2" charset="-122"/>
              </a:rPr>
              <a:t>课程内容</a:t>
            </a:r>
            <a:endParaRPr lang="zh-CN" altLang="en-US" b="1" dirty="0">
              <a:latin typeface="华文楷体" pitchFamily="2" charset="-122"/>
              <a:ea typeface="华文楷体" pitchFamily="2" charset="-122"/>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1493220949"/>
              </p:ext>
            </p:extLst>
          </p:nvPr>
        </p:nvGraphicFramePr>
        <p:xfrm>
          <a:off x="457200" y="1325571"/>
          <a:ext cx="8229600" cy="4911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r>
              <a:rPr lang="en-US" altLang="zh-CN" sz="2400" b="1" dirty="0" err="1" smtClean="0">
                <a:latin typeface="+mn-ea"/>
              </a:rPr>
              <a:t>MySQL</a:t>
            </a:r>
            <a:r>
              <a:rPr lang="zh-CN" altLang="en-US" sz="2400" b="1" dirty="0" smtClean="0">
                <a:latin typeface="+mn-ea"/>
              </a:rPr>
              <a:t>和</a:t>
            </a:r>
            <a:r>
              <a:rPr lang="en-US" altLang="zh-CN" sz="2400" b="1" dirty="0" err="1" smtClean="0">
                <a:latin typeface="+mn-ea"/>
              </a:rPr>
              <a:t>NoSQL</a:t>
            </a:r>
            <a:r>
              <a:rPr lang="zh-CN" altLang="en-US" sz="2400" b="1" dirty="0" smtClean="0">
                <a:latin typeface="+mn-ea"/>
              </a:rPr>
              <a:t>组合 </a:t>
            </a:r>
          </a:p>
          <a:p>
            <a:pPr lvl="1">
              <a:lnSpc>
                <a:spcPct val="150000"/>
              </a:lnSpc>
            </a:pPr>
            <a:r>
              <a:rPr lang="en-US" altLang="zh-CN" sz="2000" dirty="0" err="1" smtClean="0">
                <a:latin typeface="+mn-ea"/>
              </a:rPr>
              <a:t>MySQL</a:t>
            </a:r>
            <a:r>
              <a:rPr lang="zh-CN" altLang="en-US" sz="2000" dirty="0" smtClean="0">
                <a:latin typeface="+mn-ea"/>
              </a:rPr>
              <a:t>中只存储需要查询的小字段，</a:t>
            </a:r>
            <a:r>
              <a:rPr lang="en-US" altLang="zh-CN" sz="2000" dirty="0" err="1" smtClean="0">
                <a:latin typeface="+mn-ea"/>
              </a:rPr>
              <a:t>NoSQL</a:t>
            </a:r>
            <a:r>
              <a:rPr lang="zh-CN" altLang="en-US" sz="2000" dirty="0" smtClean="0">
                <a:latin typeface="+mn-ea"/>
              </a:rPr>
              <a:t>存储所有数据。</a:t>
            </a:r>
          </a:p>
          <a:p>
            <a:pPr lvl="1">
              <a:lnSpc>
                <a:spcPct val="150000"/>
              </a:lnSpc>
            </a:pPr>
            <a:r>
              <a:rPr lang="zh-CN" altLang="en-US" sz="2000" dirty="0" smtClean="0">
                <a:latin typeface="+mn-ea"/>
              </a:rPr>
              <a:t>把需要查询的字段，一般都是数字，时间等类型的小字段存储于</a:t>
            </a:r>
            <a:r>
              <a:rPr lang="en-US" altLang="zh-CN" sz="2000" dirty="0" err="1" smtClean="0">
                <a:latin typeface="+mn-ea"/>
              </a:rPr>
              <a:t>MySQL</a:t>
            </a:r>
            <a:r>
              <a:rPr lang="zh-CN" altLang="en-US" sz="2000" dirty="0" smtClean="0">
                <a:latin typeface="+mn-ea"/>
              </a:rPr>
              <a:t>中，根据查询建立相应的索引，</a:t>
            </a:r>
          </a:p>
          <a:p>
            <a:pPr lvl="1">
              <a:lnSpc>
                <a:spcPct val="150000"/>
              </a:lnSpc>
            </a:pPr>
            <a:r>
              <a:rPr lang="zh-CN" altLang="en-US" sz="2000" dirty="0" smtClean="0">
                <a:latin typeface="+mn-ea"/>
              </a:rPr>
              <a:t>其他不需要的字段，包括大文本字段都存储在</a:t>
            </a:r>
            <a:r>
              <a:rPr lang="en-US" altLang="zh-CN" sz="2000" dirty="0" err="1" smtClean="0">
                <a:latin typeface="+mn-ea"/>
              </a:rPr>
              <a:t>NoSQL</a:t>
            </a:r>
            <a:r>
              <a:rPr lang="zh-CN" altLang="en-US" sz="2000" dirty="0" smtClean="0">
                <a:latin typeface="+mn-ea"/>
              </a:rPr>
              <a:t>中。</a:t>
            </a:r>
          </a:p>
          <a:p>
            <a:pPr lvl="1">
              <a:lnSpc>
                <a:spcPct val="150000"/>
              </a:lnSpc>
            </a:pPr>
            <a:r>
              <a:rPr lang="zh-CN" altLang="en-US" sz="2000" dirty="0" smtClean="0">
                <a:latin typeface="+mn-ea"/>
              </a:rPr>
              <a:t>在查询的时候，我们先从</a:t>
            </a:r>
            <a:r>
              <a:rPr lang="en-US" altLang="zh-CN" sz="2000" dirty="0" err="1" smtClean="0">
                <a:latin typeface="+mn-ea"/>
              </a:rPr>
              <a:t>MySQL</a:t>
            </a:r>
            <a:r>
              <a:rPr lang="zh-CN" altLang="en-US" sz="2000" dirty="0" smtClean="0">
                <a:latin typeface="+mn-ea"/>
              </a:rPr>
              <a:t>中查询出数据的主键，然后从</a:t>
            </a:r>
            <a:r>
              <a:rPr lang="en-US" altLang="zh-CN" sz="2000" dirty="0" err="1" smtClean="0">
                <a:latin typeface="+mn-ea"/>
              </a:rPr>
              <a:t>NoSQL</a:t>
            </a:r>
            <a:r>
              <a:rPr lang="zh-CN" altLang="en-US" sz="2000" dirty="0" smtClean="0">
                <a:latin typeface="+mn-ea"/>
              </a:rPr>
              <a:t>中直接取出对应的数据即可。</a:t>
            </a:r>
            <a:endParaRPr lang="zh-CN" altLang="en-US" sz="2000" dirty="0">
              <a:latin typeface="+mn-ea"/>
            </a:endParaRPr>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为辅</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pic>
        <p:nvPicPr>
          <p:cNvPr id="6147" name="Picture 3"/>
          <p:cNvPicPr>
            <a:picLocks noChangeAspect="1" noChangeArrowheads="1"/>
          </p:cNvPicPr>
          <p:nvPr/>
        </p:nvPicPr>
        <p:blipFill>
          <a:blip r:embed="rId3" cstate="print"/>
          <a:srcRect/>
          <a:stretch>
            <a:fillRect/>
          </a:stretch>
        </p:blipFill>
        <p:spPr bwMode="auto">
          <a:xfrm>
            <a:off x="5292080" y="4423370"/>
            <a:ext cx="3543300" cy="1885950"/>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771800" y="274638"/>
            <a:ext cx="6372200" cy="582594"/>
          </a:xfrm>
        </p:spPr>
        <p:txBody>
          <a:bodyPr>
            <a:normAutofit fontScale="90000"/>
          </a:bodyPr>
          <a:lstStyle/>
          <a:p>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在系统架构中的应用</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739949"/>
            <a:ext cx="8229600" cy="4785395"/>
          </a:xfrm>
        </p:spPr>
        <p:txBody>
          <a:bodyPr>
            <a:normAutofit lnSpcReduction="10000"/>
          </a:bodyPr>
          <a:lstStyle/>
          <a:p>
            <a:r>
              <a:rPr lang="zh-CN" altLang="en-US" b="1" dirty="0" smtClean="0"/>
              <a:t>纯</a:t>
            </a:r>
            <a:r>
              <a:rPr lang="en-US" altLang="zh-CN" b="1" dirty="0" err="1" smtClean="0"/>
              <a:t>NoSQL</a:t>
            </a:r>
            <a:r>
              <a:rPr lang="zh-CN" altLang="en-US" b="1" dirty="0" smtClean="0"/>
              <a:t>架构</a:t>
            </a:r>
            <a:endParaRPr lang="en-US" altLang="zh-CN" b="1" dirty="0" smtClean="0"/>
          </a:p>
          <a:p>
            <a:pPr lvl="1"/>
            <a:r>
              <a:rPr lang="zh-CN" altLang="en-US" dirty="0" smtClean="0"/>
              <a:t>在一些数据结构、查询关系非常简单的系统中，我们可以只使用</a:t>
            </a:r>
            <a:r>
              <a:rPr lang="en-US" altLang="zh-CN" dirty="0" err="1" smtClean="0"/>
              <a:t>NoSQL</a:t>
            </a:r>
            <a:r>
              <a:rPr lang="zh-CN" altLang="en-US" dirty="0" smtClean="0"/>
              <a:t>即可以解决存储问题。</a:t>
            </a:r>
          </a:p>
          <a:p>
            <a:pPr lvl="1"/>
            <a:r>
              <a:rPr lang="zh-CN" altLang="en-US" dirty="0" smtClean="0"/>
              <a:t>在一些数据库结构经常变化，数据结构不定的系统中，就非常适合使用</a:t>
            </a:r>
            <a:r>
              <a:rPr lang="en-US" altLang="zh-CN" dirty="0" err="1" smtClean="0"/>
              <a:t>NoSQL</a:t>
            </a:r>
            <a:r>
              <a:rPr lang="zh-CN" altLang="en-US" dirty="0" smtClean="0"/>
              <a:t>来存储。</a:t>
            </a:r>
            <a:endParaRPr lang="en-US" altLang="zh-CN" dirty="0" smtClean="0"/>
          </a:p>
          <a:p>
            <a:pPr lvl="2"/>
            <a:r>
              <a:rPr lang="zh-CN" altLang="en-US" dirty="0" smtClean="0"/>
              <a:t>比如监控系统中的监控信息的存储，可能每种类型的监控信息都不太一样。</a:t>
            </a:r>
            <a:endParaRPr lang="en-US" altLang="zh-CN" dirty="0" smtClean="0"/>
          </a:p>
          <a:p>
            <a:pPr lvl="1"/>
            <a:r>
              <a:rPr lang="zh-CN" altLang="en-US" dirty="0" smtClean="0"/>
              <a:t>有些</a:t>
            </a:r>
            <a:r>
              <a:rPr lang="en-US" altLang="zh-CN" dirty="0" err="1" smtClean="0"/>
              <a:t>NoSQL</a:t>
            </a:r>
            <a:r>
              <a:rPr lang="zh-CN" altLang="en-US" dirty="0" smtClean="0"/>
              <a:t>数据库已经具有部分关系数据库的关系查询特性，他们的功能介于</a:t>
            </a:r>
            <a:r>
              <a:rPr lang="en-US" altLang="zh-CN" dirty="0" smtClean="0"/>
              <a:t>key-value</a:t>
            </a:r>
            <a:r>
              <a:rPr lang="zh-CN" altLang="en-US" dirty="0" smtClean="0"/>
              <a:t>和关系数据库之间，却具有</a:t>
            </a:r>
            <a:r>
              <a:rPr lang="en-US" altLang="zh-CN" dirty="0" smtClean="0"/>
              <a:t>key-value</a:t>
            </a:r>
            <a:r>
              <a:rPr lang="zh-CN" altLang="en-US" dirty="0" smtClean="0"/>
              <a:t>数据库的性能，基本能满足绝大部分</a:t>
            </a:r>
            <a:r>
              <a:rPr lang="en-US" altLang="zh-CN" dirty="0" smtClean="0"/>
              <a:t>web 2.0</a:t>
            </a:r>
            <a:r>
              <a:rPr lang="zh-CN" altLang="en-US" dirty="0" smtClean="0"/>
              <a:t>网站的查询需求。</a:t>
            </a:r>
            <a:endParaRPr lang="zh-CN" altLang="en-US" dirty="0"/>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a:t>
            </a:r>
            <a:r>
              <a:rPr lang="zh-CN" altLang="en-US" sz="4000" b="1" dirty="0" smtClean="0">
                <a:latin typeface="华文楷体" pitchFamily="2" charset="-122"/>
                <a:ea typeface="华文楷体" pitchFamily="2" charset="-122"/>
                <a:cs typeface="+mj-cs"/>
              </a:rPr>
              <a:t>主</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pic>
        <p:nvPicPr>
          <p:cNvPr id="7170" name="Picture 2"/>
          <p:cNvPicPr>
            <a:picLocks noChangeAspect="1" noChangeArrowheads="1"/>
          </p:cNvPicPr>
          <p:nvPr/>
        </p:nvPicPr>
        <p:blipFill>
          <a:blip r:embed="rId3" cstate="print"/>
          <a:srcRect/>
          <a:stretch>
            <a:fillRect/>
          </a:stretch>
        </p:blipFill>
        <p:spPr bwMode="auto">
          <a:xfrm>
            <a:off x="5610547" y="1162447"/>
            <a:ext cx="3209925" cy="111442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4785395"/>
          </a:xfrm>
        </p:spPr>
        <p:txBody>
          <a:bodyPr>
            <a:normAutofit/>
          </a:bodyPr>
          <a:lstStyle/>
          <a:p>
            <a:r>
              <a:rPr lang="zh-CN" altLang="en-US" sz="2400" b="1" dirty="0" smtClean="0">
                <a:latin typeface="+mn-ea"/>
              </a:rPr>
              <a:t>以</a:t>
            </a:r>
            <a:r>
              <a:rPr lang="en-US" altLang="zh-CN" sz="2400" b="1" dirty="0" err="1" smtClean="0">
                <a:latin typeface="+mn-ea"/>
              </a:rPr>
              <a:t>NoSQL</a:t>
            </a:r>
            <a:r>
              <a:rPr lang="zh-CN" altLang="en-US" sz="2400" b="1" dirty="0" smtClean="0">
                <a:latin typeface="+mn-ea"/>
              </a:rPr>
              <a:t>为数据源的架构</a:t>
            </a:r>
            <a:endParaRPr lang="en-US" altLang="zh-CN" sz="2400" b="1" dirty="0" smtClean="0">
              <a:latin typeface="+mn-ea"/>
            </a:endParaRPr>
          </a:p>
          <a:p>
            <a:pPr lvl="1"/>
            <a:r>
              <a:rPr lang="zh-CN" altLang="en-US" sz="2000" dirty="0" smtClean="0">
                <a:latin typeface="+mn-ea"/>
              </a:rPr>
              <a:t>数据直接写入</a:t>
            </a:r>
            <a:r>
              <a:rPr lang="en-US" altLang="zh-CN" sz="2000" dirty="0" err="1" smtClean="0">
                <a:latin typeface="+mn-ea"/>
              </a:rPr>
              <a:t>NoSQL</a:t>
            </a:r>
            <a:r>
              <a:rPr lang="zh-CN" altLang="en-US" sz="2000" dirty="0" smtClean="0">
                <a:latin typeface="+mn-ea"/>
              </a:rPr>
              <a:t>，再通过</a:t>
            </a:r>
            <a:r>
              <a:rPr lang="en-US" altLang="zh-CN" sz="2000" dirty="0" err="1" smtClean="0">
                <a:latin typeface="+mn-ea"/>
              </a:rPr>
              <a:t>NoSQL</a:t>
            </a:r>
            <a:r>
              <a:rPr lang="zh-CN" altLang="en-US" sz="2000" dirty="0" smtClean="0">
                <a:latin typeface="+mn-ea"/>
              </a:rPr>
              <a:t>同步协议复制到其他存储。</a:t>
            </a:r>
          </a:p>
          <a:p>
            <a:pPr lvl="1"/>
            <a:r>
              <a:rPr lang="zh-CN" altLang="en-US" sz="2000" dirty="0" smtClean="0">
                <a:latin typeface="+mn-ea"/>
              </a:rPr>
              <a:t>根据应用的逻辑来决定去相应的存储获取数据。</a:t>
            </a:r>
          </a:p>
          <a:p>
            <a:pPr lvl="1"/>
            <a:r>
              <a:rPr lang="zh-CN" altLang="en-US" sz="2000" dirty="0" smtClean="0">
                <a:latin typeface="+mn-ea"/>
              </a:rPr>
              <a:t>应用程序只负责把数据直接写入到</a:t>
            </a:r>
            <a:r>
              <a:rPr lang="en-US" altLang="zh-CN" sz="2000" dirty="0" err="1" smtClean="0">
                <a:latin typeface="+mn-ea"/>
              </a:rPr>
              <a:t>NoSQL</a:t>
            </a:r>
            <a:r>
              <a:rPr lang="zh-CN" altLang="en-US" sz="2000" dirty="0" smtClean="0">
                <a:latin typeface="+mn-ea"/>
              </a:rPr>
              <a:t>数据库，然后通过</a:t>
            </a:r>
            <a:r>
              <a:rPr lang="en-US" altLang="zh-CN" sz="2000" dirty="0" err="1" smtClean="0">
                <a:latin typeface="+mn-ea"/>
              </a:rPr>
              <a:t>NoSQL</a:t>
            </a:r>
            <a:r>
              <a:rPr lang="zh-CN" altLang="en-US" sz="2000" dirty="0" smtClean="0">
                <a:latin typeface="+mn-ea"/>
              </a:rPr>
              <a:t>的复制协议，把</a:t>
            </a:r>
            <a:r>
              <a:rPr lang="en-US" altLang="zh-CN" sz="2000" dirty="0" err="1" smtClean="0">
                <a:latin typeface="+mn-ea"/>
              </a:rPr>
              <a:t>NoSQL</a:t>
            </a:r>
            <a:r>
              <a:rPr lang="zh-CN" altLang="en-US" sz="2000" dirty="0" smtClean="0">
                <a:latin typeface="+mn-ea"/>
              </a:rPr>
              <a:t>数据的每次写入，更新，删除操作都复制到</a:t>
            </a:r>
            <a:r>
              <a:rPr lang="en-US" altLang="zh-CN" sz="2000" dirty="0" err="1" smtClean="0">
                <a:latin typeface="+mn-ea"/>
              </a:rPr>
              <a:t>MySQL</a:t>
            </a:r>
            <a:r>
              <a:rPr lang="zh-CN" altLang="en-US" sz="2000" dirty="0" smtClean="0">
                <a:latin typeface="+mn-ea"/>
              </a:rPr>
              <a:t>数据库中。</a:t>
            </a:r>
          </a:p>
          <a:p>
            <a:pPr lvl="1"/>
            <a:r>
              <a:rPr lang="zh-CN" altLang="en-US" sz="2000" dirty="0" smtClean="0">
                <a:latin typeface="+mn-ea"/>
              </a:rPr>
              <a:t>同 时，也可以通过复制协议把数据同步复制到全文检索实现强大的检索功能。</a:t>
            </a:r>
          </a:p>
          <a:p>
            <a:pPr lvl="1"/>
            <a:r>
              <a:rPr lang="zh-CN" altLang="en-US" sz="2000" dirty="0" smtClean="0">
                <a:latin typeface="+mn-ea"/>
              </a:rPr>
              <a:t>这种架构需要考虑数据复制的延迟问题，这跟使用</a:t>
            </a:r>
            <a:r>
              <a:rPr lang="en-US" altLang="zh-CN" sz="2000" dirty="0" err="1" smtClean="0">
                <a:latin typeface="+mn-ea"/>
              </a:rPr>
              <a:t>MySQL</a:t>
            </a:r>
            <a:r>
              <a:rPr lang="zh-CN" altLang="en-US" sz="2000" dirty="0" smtClean="0">
                <a:latin typeface="+mn-ea"/>
              </a:rPr>
              <a:t>的</a:t>
            </a:r>
            <a:r>
              <a:rPr lang="en-US" altLang="zh-CN" sz="2000" dirty="0" smtClean="0">
                <a:latin typeface="+mn-ea"/>
              </a:rPr>
              <a:t>master-salve</a:t>
            </a:r>
            <a:r>
              <a:rPr lang="zh-CN" altLang="en-US" sz="2000" dirty="0" smtClean="0">
                <a:latin typeface="+mn-ea"/>
              </a:rPr>
              <a:t>模式的延迟问题是一样的，解决方法也一样。</a:t>
            </a:r>
            <a:endParaRPr lang="zh-CN" altLang="en-US" sz="2000" dirty="0">
              <a:latin typeface="+mn-ea"/>
            </a:endParaRPr>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a:t>
            </a:r>
            <a:r>
              <a:rPr lang="zh-CN" altLang="en-US" sz="4000" b="1" dirty="0" smtClean="0">
                <a:latin typeface="华文楷体" pitchFamily="2" charset="-122"/>
                <a:ea typeface="华文楷体" pitchFamily="2" charset="-122"/>
                <a:cs typeface="+mj-cs"/>
              </a:rPr>
              <a:t>主</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pic>
        <p:nvPicPr>
          <p:cNvPr id="8195" name="Picture 3"/>
          <p:cNvPicPr>
            <a:picLocks noChangeAspect="1" noChangeArrowheads="1"/>
          </p:cNvPicPr>
          <p:nvPr/>
        </p:nvPicPr>
        <p:blipFill>
          <a:blip r:embed="rId3" cstate="print"/>
          <a:srcRect/>
          <a:stretch>
            <a:fillRect/>
          </a:stretch>
        </p:blipFill>
        <p:spPr bwMode="auto">
          <a:xfrm>
            <a:off x="2609825" y="4797152"/>
            <a:ext cx="3762375" cy="183795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699792" y="260648"/>
            <a:ext cx="6444208" cy="582594"/>
          </a:xfrm>
        </p:spPr>
        <p:txBody>
          <a:bodyPr>
            <a:normAutofit fontScale="90000"/>
          </a:bodyPr>
          <a:lstStyle/>
          <a:p>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在系统架构中的应用</a:t>
            </a:r>
            <a:endParaRPr lang="zh-CN" altLang="en-US" dirty="0"/>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2780928"/>
            <a:ext cx="8229600" cy="3888432"/>
          </a:xfrm>
        </p:spPr>
        <p:txBody>
          <a:bodyPr>
            <a:normAutofit fontScale="85000" lnSpcReduction="20000"/>
          </a:bodyPr>
          <a:lstStyle/>
          <a:p>
            <a:r>
              <a:rPr lang="zh-CN" altLang="en-US" sz="3300" b="1" dirty="0" smtClean="0">
                <a:latin typeface="+mn-ea"/>
              </a:rPr>
              <a:t>内存模式</a:t>
            </a:r>
            <a:endParaRPr lang="en-US" altLang="zh-CN" sz="3300" b="1" dirty="0" smtClean="0">
              <a:latin typeface="+mn-ea"/>
            </a:endParaRPr>
          </a:p>
          <a:p>
            <a:pPr lvl="1"/>
            <a:r>
              <a:rPr lang="en-US" altLang="zh-CN" dirty="0" err="1" smtClean="0">
                <a:latin typeface="+mn-ea"/>
              </a:rPr>
              <a:t>Memcached</a:t>
            </a:r>
            <a:r>
              <a:rPr lang="zh-CN" altLang="en-US" dirty="0" smtClean="0">
                <a:latin typeface="+mn-ea"/>
              </a:rPr>
              <a:t>提供了相当高的读写性能，在互联网发展过程中，一直是缓存服务器的首选。</a:t>
            </a:r>
          </a:p>
          <a:p>
            <a:pPr lvl="1"/>
            <a:r>
              <a:rPr lang="en-US" altLang="zh-CN" dirty="0" err="1" smtClean="0">
                <a:latin typeface="+mn-ea"/>
              </a:rPr>
              <a:t>NoSQL</a:t>
            </a:r>
            <a:r>
              <a:rPr lang="zh-CN" altLang="en-US" dirty="0" smtClean="0">
                <a:latin typeface="+mn-ea"/>
              </a:rPr>
              <a:t>数据库</a:t>
            </a:r>
            <a:r>
              <a:rPr lang="en-US" altLang="zh-CN" dirty="0" err="1" smtClean="0">
                <a:latin typeface="+mn-ea"/>
              </a:rPr>
              <a:t>Redis</a:t>
            </a:r>
            <a:r>
              <a:rPr lang="zh-CN" altLang="en-US" dirty="0" smtClean="0">
                <a:latin typeface="+mn-ea"/>
              </a:rPr>
              <a:t>又为我们提供了功能更加强大的内存存储功能。跟</a:t>
            </a:r>
            <a:r>
              <a:rPr lang="en-US" altLang="zh-CN" dirty="0" err="1" smtClean="0">
                <a:latin typeface="+mn-ea"/>
              </a:rPr>
              <a:t>Memcached</a:t>
            </a:r>
            <a:r>
              <a:rPr lang="zh-CN" altLang="en-US" dirty="0" smtClean="0">
                <a:latin typeface="+mn-ea"/>
              </a:rPr>
              <a:t>比，</a:t>
            </a:r>
            <a:r>
              <a:rPr lang="en-US" altLang="zh-CN" dirty="0" err="1" smtClean="0">
                <a:latin typeface="+mn-ea"/>
              </a:rPr>
              <a:t>Redis</a:t>
            </a:r>
            <a:r>
              <a:rPr lang="zh-CN" altLang="en-US" dirty="0" smtClean="0">
                <a:latin typeface="+mn-ea"/>
              </a:rPr>
              <a:t>的一个</a:t>
            </a:r>
            <a:r>
              <a:rPr lang="en-US" altLang="zh-CN" dirty="0" smtClean="0">
                <a:latin typeface="+mn-ea"/>
              </a:rPr>
              <a:t>key</a:t>
            </a:r>
            <a:r>
              <a:rPr lang="zh-CN" altLang="en-US" dirty="0" smtClean="0">
                <a:latin typeface="+mn-ea"/>
              </a:rPr>
              <a:t>的可以存储多种数据结构</a:t>
            </a:r>
            <a:r>
              <a:rPr lang="en-US" altLang="zh-CN" dirty="0" smtClean="0">
                <a:latin typeface="+mn-ea"/>
              </a:rPr>
              <a:t>Strings</a:t>
            </a:r>
            <a:r>
              <a:rPr lang="zh-CN" altLang="en-US" dirty="0" smtClean="0">
                <a:latin typeface="+mn-ea"/>
              </a:rPr>
              <a:t>、</a:t>
            </a:r>
            <a:r>
              <a:rPr lang="en-US" altLang="zh-CN" dirty="0" smtClean="0">
                <a:latin typeface="+mn-ea"/>
              </a:rPr>
              <a:t>Hashes</a:t>
            </a:r>
            <a:r>
              <a:rPr lang="zh-CN" altLang="en-US" dirty="0" smtClean="0">
                <a:latin typeface="+mn-ea"/>
              </a:rPr>
              <a:t>、</a:t>
            </a:r>
            <a:r>
              <a:rPr lang="en-US" altLang="zh-CN" dirty="0" smtClean="0">
                <a:latin typeface="+mn-ea"/>
              </a:rPr>
              <a:t>Lists</a:t>
            </a:r>
            <a:r>
              <a:rPr lang="zh-CN" altLang="en-US" dirty="0" smtClean="0">
                <a:latin typeface="+mn-ea"/>
              </a:rPr>
              <a:t>、</a:t>
            </a:r>
            <a:r>
              <a:rPr lang="en-US" altLang="zh-CN" dirty="0" smtClean="0">
                <a:latin typeface="+mn-ea"/>
              </a:rPr>
              <a:t>Sets</a:t>
            </a:r>
            <a:r>
              <a:rPr lang="zh-CN" altLang="en-US" dirty="0" smtClean="0">
                <a:latin typeface="+mn-ea"/>
              </a:rPr>
              <a:t>、</a:t>
            </a:r>
            <a:r>
              <a:rPr lang="en-US" altLang="zh-CN" dirty="0" smtClean="0">
                <a:latin typeface="+mn-ea"/>
              </a:rPr>
              <a:t>Sorted sets</a:t>
            </a:r>
            <a:r>
              <a:rPr lang="zh-CN" altLang="en-US" dirty="0" smtClean="0">
                <a:latin typeface="+mn-ea"/>
              </a:rPr>
              <a:t>。</a:t>
            </a:r>
          </a:p>
          <a:p>
            <a:pPr lvl="1"/>
            <a:r>
              <a:rPr lang="en-US" altLang="zh-CN" dirty="0" err="1" smtClean="0">
                <a:latin typeface="+mn-ea"/>
              </a:rPr>
              <a:t>Redis</a:t>
            </a:r>
            <a:r>
              <a:rPr lang="zh-CN" altLang="en-US" dirty="0" smtClean="0">
                <a:latin typeface="+mn-ea"/>
              </a:rPr>
              <a:t>不但功能强大，而且它的性能完全超越大名鼎鼎的</a:t>
            </a:r>
            <a:r>
              <a:rPr lang="en-US" altLang="zh-CN" dirty="0" err="1" smtClean="0">
                <a:latin typeface="+mn-ea"/>
              </a:rPr>
              <a:t>Memcached</a:t>
            </a:r>
            <a:r>
              <a:rPr lang="zh-CN" altLang="en-US" dirty="0" smtClean="0">
                <a:latin typeface="+mn-ea"/>
              </a:rPr>
              <a:t>。</a:t>
            </a:r>
            <a:endParaRPr lang="en-US" altLang="zh-CN" dirty="0" smtClean="0">
              <a:latin typeface="+mn-ea"/>
            </a:endParaRPr>
          </a:p>
          <a:p>
            <a:pPr lvl="2"/>
            <a:r>
              <a:rPr lang="en-US" altLang="zh-CN" dirty="0" err="1" smtClean="0">
                <a:latin typeface="+mn-ea"/>
              </a:rPr>
              <a:t>Redis</a:t>
            </a:r>
            <a:r>
              <a:rPr lang="zh-CN" altLang="en-US" dirty="0" smtClean="0">
                <a:latin typeface="+mn-ea"/>
              </a:rPr>
              <a:t>支持</a:t>
            </a:r>
            <a:r>
              <a:rPr lang="en-US" altLang="zh-CN" dirty="0" smtClean="0">
                <a:latin typeface="+mn-ea"/>
              </a:rPr>
              <a:t>List</a:t>
            </a:r>
            <a:r>
              <a:rPr lang="zh-CN" altLang="en-US" dirty="0" smtClean="0">
                <a:latin typeface="+mn-ea"/>
              </a:rPr>
              <a:t>、</a:t>
            </a:r>
            <a:r>
              <a:rPr lang="en-US" altLang="zh-CN" dirty="0" smtClean="0">
                <a:latin typeface="+mn-ea"/>
              </a:rPr>
              <a:t>hashes</a:t>
            </a:r>
            <a:r>
              <a:rPr lang="zh-CN" altLang="en-US" dirty="0" smtClean="0">
                <a:latin typeface="+mn-ea"/>
              </a:rPr>
              <a:t>等多种数据结构的功能，提供了更加易于使用的</a:t>
            </a:r>
            <a:r>
              <a:rPr lang="en-US" altLang="zh-CN" dirty="0" err="1" smtClean="0">
                <a:latin typeface="+mn-ea"/>
              </a:rPr>
              <a:t>api</a:t>
            </a:r>
            <a:r>
              <a:rPr lang="zh-CN" altLang="en-US" dirty="0" smtClean="0">
                <a:latin typeface="+mn-ea"/>
              </a:rPr>
              <a:t>和操作性能，比如对缓存的</a:t>
            </a:r>
            <a:r>
              <a:rPr lang="en-US" altLang="zh-CN" dirty="0" smtClean="0">
                <a:latin typeface="+mn-ea"/>
              </a:rPr>
              <a:t>list</a:t>
            </a:r>
            <a:r>
              <a:rPr lang="zh-CN" altLang="en-US" dirty="0" smtClean="0">
                <a:latin typeface="+mn-ea"/>
              </a:rPr>
              <a:t>数据的修改。</a:t>
            </a:r>
            <a:endParaRPr lang="zh-CN" altLang="en-US" dirty="0">
              <a:latin typeface="+mn-ea"/>
            </a:endParaRPr>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lvl="0">
              <a:spcBef>
                <a:spcPct val="0"/>
              </a:spcBef>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a:t>
            </a:r>
            <a:r>
              <a:rPr lang="zh-CN" altLang="en-US" sz="4000" b="1" dirty="0" smtClean="0">
                <a:latin typeface="华文楷体" pitchFamily="2" charset="-122"/>
                <a:ea typeface="华文楷体" pitchFamily="2" charset="-122"/>
              </a:rPr>
              <a:t>缓存</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sp>
        <p:nvSpPr>
          <p:cNvPr id="5" name="内容占位符 2"/>
          <p:cNvSpPr txBox="1">
            <a:spLocks/>
          </p:cNvSpPr>
          <p:nvPr/>
        </p:nvSpPr>
        <p:spPr>
          <a:xfrm>
            <a:off x="611560" y="1196752"/>
            <a:ext cx="8229600" cy="1656184"/>
          </a:xfrm>
          <a:prstGeom prst="rect">
            <a:avLst/>
          </a:prstGeom>
        </p:spPr>
        <p:txBody>
          <a:bodyPr vert="horz" lIns="91440" tIns="45720" rIns="91440" bIns="45720" rtlCol="0">
            <a:normAutofit fontScale="92500"/>
          </a:bodyPr>
          <a:lstStyle/>
          <a:p>
            <a:pPr lvl="0" indent="-342900">
              <a:spcBef>
                <a:spcPct val="20000"/>
              </a:spcBef>
            </a:pPr>
            <a:r>
              <a:rPr lang="zh-CN" altLang="en-US" sz="2400" dirty="0" smtClean="0">
                <a:latin typeface="+mn-ea"/>
              </a:rPr>
              <a:t>  由于</a:t>
            </a:r>
            <a:r>
              <a:rPr lang="en-US" altLang="zh-CN" sz="2400" dirty="0" err="1" smtClean="0">
                <a:latin typeface="+mn-ea"/>
              </a:rPr>
              <a:t>NoSQL</a:t>
            </a:r>
            <a:r>
              <a:rPr lang="zh-CN" altLang="en-US" sz="2400" dirty="0" smtClean="0">
                <a:latin typeface="+mn-ea"/>
              </a:rPr>
              <a:t>数据库天生具有高性能、易扩展的特点，所以我们常常结合关系数据库，存储一些高性能的、海量的数据。 </a:t>
            </a:r>
            <a:endParaRPr lang="en-US" altLang="zh-CN" sz="2400" dirty="0" smtClean="0">
              <a:latin typeface="+mn-ea"/>
            </a:endParaRPr>
          </a:p>
          <a:p>
            <a:pPr lvl="0" indent="-342900">
              <a:spcBef>
                <a:spcPct val="20000"/>
              </a:spcBef>
            </a:pPr>
            <a:r>
              <a:rPr lang="zh-CN" altLang="en-US" sz="2400" dirty="0" smtClean="0">
                <a:latin typeface="+mn-ea"/>
              </a:rPr>
              <a:t>  从另外一个角度看，根据</a:t>
            </a:r>
            <a:r>
              <a:rPr lang="en-US" altLang="zh-CN" sz="2400" dirty="0" err="1" smtClean="0">
                <a:latin typeface="+mn-ea"/>
              </a:rPr>
              <a:t>NoSQL</a:t>
            </a:r>
            <a:r>
              <a:rPr lang="zh-CN" altLang="en-US" sz="2400" dirty="0" smtClean="0">
                <a:latin typeface="+mn-ea"/>
              </a:rPr>
              <a:t>的高性能特点，它同样适合用于缓存数据。用</a:t>
            </a:r>
            <a:r>
              <a:rPr lang="en-US" altLang="zh-CN" sz="2400" dirty="0" err="1" smtClean="0">
                <a:latin typeface="+mn-ea"/>
              </a:rPr>
              <a:t>NoSQL</a:t>
            </a:r>
            <a:r>
              <a:rPr lang="zh-CN" altLang="en-US" sz="2400" dirty="0" smtClean="0">
                <a:latin typeface="+mn-ea"/>
              </a:rPr>
              <a:t>缓存数据可以分为内存模式和磁盘持久化模式。</a:t>
            </a:r>
            <a:endParaRPr kumimoji="0" lang="zh-CN" altLang="en-US" sz="2400" b="0" i="0" u="none" strike="noStrike" kern="1200" cap="none" spc="0" normalizeH="0" baseline="0" noProof="0" dirty="0">
              <a:ln>
                <a:noFill/>
              </a:ln>
              <a:solidFill>
                <a:schemeClr val="tx1"/>
              </a:solidFill>
              <a:effectLst/>
              <a:uLnTx/>
              <a:uFillTx/>
              <a:latin typeface="+mn-ea"/>
              <a:cs typeface="+mn-cs"/>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14" name="内容占位符 2"/>
          <p:cNvSpPr>
            <a:spLocks noGrp="1"/>
          </p:cNvSpPr>
          <p:nvPr>
            <p:ph idx="1"/>
          </p:nvPr>
        </p:nvSpPr>
        <p:spPr>
          <a:xfrm>
            <a:off x="457200" y="1340768"/>
            <a:ext cx="8229600" cy="5184576"/>
          </a:xfrm>
        </p:spPr>
        <p:txBody>
          <a:bodyPr>
            <a:normAutofit fontScale="92500" lnSpcReduction="10000"/>
          </a:bodyPr>
          <a:lstStyle/>
          <a:p>
            <a:r>
              <a:rPr lang="zh-CN" altLang="en-US" b="1" dirty="0" smtClean="0">
                <a:latin typeface="+mn-ea"/>
              </a:rPr>
              <a:t>持久化模式</a:t>
            </a:r>
            <a:endParaRPr lang="en-US" altLang="zh-CN" b="1" dirty="0" smtClean="0">
              <a:latin typeface="+mn-ea"/>
            </a:endParaRPr>
          </a:p>
          <a:p>
            <a:pPr lvl="1"/>
            <a:r>
              <a:rPr lang="zh-CN" altLang="en-US" dirty="0" smtClean="0">
                <a:latin typeface="+mn-ea"/>
              </a:rPr>
              <a:t>虽然基于内存的缓存服务器具有高性能，低延迟的特点，但是内存成本高、内存数据易失却不容忽视。</a:t>
            </a:r>
          </a:p>
          <a:p>
            <a:pPr lvl="1"/>
            <a:r>
              <a:rPr lang="zh-CN" altLang="en-US" dirty="0" smtClean="0">
                <a:latin typeface="+mn-ea"/>
              </a:rPr>
              <a:t>大部分互联网应用的特点都是数据访问有热点，也就是说，只有一部分数据是被频繁访问的。</a:t>
            </a:r>
          </a:p>
          <a:p>
            <a:pPr lvl="1"/>
            <a:r>
              <a:rPr lang="zh-CN" altLang="en-US" dirty="0" smtClean="0">
                <a:latin typeface="+mn-ea"/>
              </a:rPr>
              <a:t>其实</a:t>
            </a:r>
            <a:r>
              <a:rPr lang="en-US" altLang="zh-CN" dirty="0" err="1" smtClean="0">
                <a:latin typeface="+mn-ea"/>
              </a:rPr>
              <a:t>NoSQL</a:t>
            </a:r>
            <a:r>
              <a:rPr lang="zh-CN" altLang="en-US" dirty="0" smtClean="0">
                <a:latin typeface="+mn-ea"/>
              </a:rPr>
              <a:t>数据库内部也是通过内存缓存来提高性能的，通过一些比较好的算法</a:t>
            </a:r>
            <a:endParaRPr lang="en-US" altLang="zh-CN" dirty="0" smtClean="0">
              <a:latin typeface="+mn-ea"/>
            </a:endParaRPr>
          </a:p>
          <a:p>
            <a:pPr lvl="2"/>
            <a:r>
              <a:rPr lang="zh-CN" altLang="en-US" dirty="0" smtClean="0">
                <a:latin typeface="+mn-ea"/>
              </a:rPr>
              <a:t>把热点数据进行内存</a:t>
            </a:r>
            <a:r>
              <a:rPr lang="en-US" altLang="zh-CN" dirty="0" smtClean="0">
                <a:latin typeface="+mn-ea"/>
              </a:rPr>
              <a:t>cache</a:t>
            </a:r>
          </a:p>
          <a:p>
            <a:pPr lvl="2"/>
            <a:r>
              <a:rPr lang="zh-CN" altLang="en-US" dirty="0" smtClean="0">
                <a:latin typeface="+mn-ea"/>
              </a:rPr>
              <a:t>非热点数据存储到磁盘</a:t>
            </a:r>
          </a:p>
          <a:p>
            <a:pPr lvl="2"/>
            <a:r>
              <a:rPr lang="zh-CN" altLang="en-US" dirty="0" smtClean="0">
                <a:latin typeface="+mn-ea"/>
              </a:rPr>
              <a:t>以节省内存占用</a:t>
            </a:r>
          </a:p>
          <a:p>
            <a:pPr lvl="1"/>
            <a:r>
              <a:rPr lang="zh-CN" altLang="en-US" dirty="0" smtClean="0">
                <a:latin typeface="+mn-ea"/>
              </a:rPr>
              <a:t>使用</a:t>
            </a:r>
            <a:r>
              <a:rPr lang="en-US" altLang="zh-CN" dirty="0" err="1" smtClean="0">
                <a:latin typeface="+mn-ea"/>
              </a:rPr>
              <a:t>NoSQL</a:t>
            </a:r>
            <a:r>
              <a:rPr lang="zh-CN" altLang="en-US" dirty="0" smtClean="0">
                <a:latin typeface="+mn-ea"/>
              </a:rPr>
              <a:t>来做缓存，由于其不受内存大小的限制，我们可以把一些不常访问、不怎么更新的数据也缓存起来。</a:t>
            </a:r>
            <a:endParaRPr lang="zh-CN" altLang="en-US" dirty="0">
              <a:latin typeface="+mn-ea"/>
            </a:endParaRPr>
          </a:p>
        </p:txBody>
      </p:sp>
      <p:sp>
        <p:nvSpPr>
          <p:cNvPr id="6" name="标题 1"/>
          <p:cNvSpPr txBox="1">
            <a:spLocks/>
          </p:cNvSpPr>
          <p:nvPr/>
        </p:nvSpPr>
        <p:spPr>
          <a:xfrm>
            <a:off x="3203848" y="188640"/>
            <a:ext cx="5616624" cy="562074"/>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以</a:t>
            </a:r>
            <a:r>
              <a:rPr kumimoji="0" lang="en-US" altLang="zh-CN" sz="4000" b="1" i="0" u="none" strike="noStrike" kern="1200" cap="none" spc="0" normalizeH="0" baseline="0" noProof="0" dirty="0" err="1" smtClean="0">
                <a:ln>
                  <a:noFill/>
                </a:ln>
                <a:solidFill>
                  <a:schemeClr val="tx1"/>
                </a:solidFill>
                <a:effectLst/>
                <a:uLnTx/>
                <a:uFillTx/>
                <a:latin typeface="华文楷体" pitchFamily="2" charset="-122"/>
                <a:ea typeface="华文楷体" pitchFamily="2" charset="-122"/>
                <a:cs typeface="+mj-cs"/>
              </a:rPr>
              <a:t>NoSQL</a:t>
            </a:r>
            <a:r>
              <a:rPr kumimoji="0" lang="zh-CN" altLang="en-US" sz="4000" b="1" i="0" u="none" strike="noStrike" kern="1200" cap="none" spc="0" normalizeH="0" baseline="0" noProof="0" dirty="0" smtClean="0">
                <a:ln>
                  <a:noFill/>
                </a:ln>
                <a:solidFill>
                  <a:schemeClr val="tx1"/>
                </a:solidFill>
                <a:effectLst/>
                <a:uLnTx/>
                <a:uFillTx/>
                <a:latin typeface="华文楷体" pitchFamily="2" charset="-122"/>
                <a:ea typeface="华文楷体" pitchFamily="2" charset="-122"/>
                <a:cs typeface="+mj-cs"/>
              </a:rPr>
              <a:t>为缓存</a:t>
            </a:r>
            <a:endParaRPr kumimoji="0" lang="zh-CN" altLang="en-US" sz="4000" b="1" i="0" u="none" strike="noStrike" kern="1200" cap="none" spc="0" normalizeH="0" baseline="0" noProof="0" dirty="0">
              <a:ln>
                <a:noFill/>
              </a:ln>
              <a:solidFill>
                <a:schemeClr val="tx1"/>
              </a:solidFill>
              <a:effectLst/>
              <a:uLnTx/>
              <a:uFillTx/>
              <a:latin typeface="华文楷体" pitchFamily="2" charset="-122"/>
              <a:ea typeface="华文楷体" pitchFamily="2" charset="-122"/>
              <a:cs typeface="+mj-cs"/>
            </a:endParaRPr>
          </a:p>
        </p:txBody>
      </p:sp>
    </p:spTree>
  </p:cSld>
  <p:clrMapOvr>
    <a:masterClrMapping/>
  </p:clrMapOvr>
  <p:transition>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059832" y="188640"/>
            <a:ext cx="5472608" cy="562074"/>
          </a:xfrm>
        </p:spPr>
        <p:txBody>
          <a:bodyPr>
            <a:noAutofit/>
          </a:bodyPr>
          <a:lstStyle/>
          <a:p>
            <a:r>
              <a:rPr lang="zh-CN" altLang="en-US" b="1" dirty="0" smtClean="0">
                <a:latin typeface="华文楷体" pitchFamily="2" charset="-122"/>
                <a:ea typeface="华文楷体" pitchFamily="2" charset="-122"/>
              </a:rPr>
              <a:t>课程内容</a:t>
            </a:r>
            <a:endParaRPr lang="zh-CN" altLang="en-US" b="1" dirty="0">
              <a:latin typeface="华文楷体" pitchFamily="2" charset="-122"/>
              <a:ea typeface="华文楷体" pitchFamily="2" charset="-122"/>
            </a:endParaRPr>
          </a:p>
        </p:txBody>
      </p:sp>
      <p:graphicFrame>
        <p:nvGraphicFramePr>
          <p:cNvPr id="7" name="内容占位符 3"/>
          <p:cNvGraphicFramePr>
            <a:graphicFrameLocks noGrp="1"/>
          </p:cNvGraphicFramePr>
          <p:nvPr>
            <p:ph idx="1"/>
            <p:extLst>
              <p:ext uri="{D42A27DB-BD31-4B8C-83A1-F6EECF244321}">
                <p14:modId xmlns="" xmlns:p14="http://schemas.microsoft.com/office/powerpoint/2010/main" val="1493220949"/>
              </p:ext>
            </p:extLst>
          </p:nvPr>
        </p:nvGraphicFramePr>
        <p:xfrm>
          <a:off x="457200" y="1325571"/>
          <a:ext cx="8229600" cy="49117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267744" y="110102"/>
            <a:ext cx="6419056"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产品介绍及对比</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107504" y="1052736"/>
          <a:ext cx="892899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logo-mongodb-header.png"/>
          <p:cNvPicPr>
            <a:picLocks noChangeAspect="1"/>
          </p:cNvPicPr>
          <p:nvPr/>
        </p:nvPicPr>
        <p:blipFill>
          <a:blip r:embed="rId8" cstate="print"/>
          <a:stretch>
            <a:fillRect/>
          </a:stretch>
        </p:blipFill>
        <p:spPr>
          <a:xfrm>
            <a:off x="2375758" y="3645024"/>
            <a:ext cx="1692186" cy="468152"/>
          </a:xfrm>
          <a:prstGeom prst="rect">
            <a:avLst/>
          </a:prstGeom>
        </p:spPr>
      </p:pic>
      <p:pic>
        <p:nvPicPr>
          <p:cNvPr id="8" name="图片 7" descr="hbase_logo.png"/>
          <p:cNvPicPr>
            <a:picLocks noChangeAspect="1"/>
          </p:cNvPicPr>
          <p:nvPr/>
        </p:nvPicPr>
        <p:blipFill>
          <a:blip r:embed="rId9" cstate="print"/>
          <a:stretch>
            <a:fillRect/>
          </a:stretch>
        </p:blipFill>
        <p:spPr>
          <a:xfrm>
            <a:off x="2411760" y="6093296"/>
            <a:ext cx="1296144" cy="310236"/>
          </a:xfrm>
          <a:prstGeom prst="rect">
            <a:avLst/>
          </a:prstGeom>
        </p:spPr>
      </p:pic>
      <p:pic>
        <p:nvPicPr>
          <p:cNvPr id="12" name="图片 11" descr="redis.png"/>
          <p:cNvPicPr>
            <a:picLocks noChangeAspect="1"/>
          </p:cNvPicPr>
          <p:nvPr/>
        </p:nvPicPr>
        <p:blipFill>
          <a:blip r:embed="rId10" cstate="print"/>
          <a:stretch>
            <a:fillRect/>
          </a:stretch>
        </p:blipFill>
        <p:spPr>
          <a:xfrm>
            <a:off x="2368555" y="2506595"/>
            <a:ext cx="1339349" cy="418349"/>
          </a:xfrm>
          <a:prstGeom prst="rect">
            <a:avLst/>
          </a:prstGeom>
        </p:spPr>
      </p:pic>
      <p:pic>
        <p:nvPicPr>
          <p:cNvPr id="14" name="图片 13" descr="memcached.gif"/>
          <p:cNvPicPr>
            <a:picLocks noChangeAspect="1"/>
          </p:cNvPicPr>
          <p:nvPr/>
        </p:nvPicPr>
        <p:blipFill>
          <a:blip r:embed="rId11" cstate="print"/>
          <a:stretch>
            <a:fillRect/>
          </a:stretch>
        </p:blipFill>
        <p:spPr>
          <a:xfrm>
            <a:off x="2339752" y="1268760"/>
            <a:ext cx="576064" cy="504056"/>
          </a:xfrm>
          <a:prstGeom prst="rect">
            <a:avLst/>
          </a:prstGeom>
        </p:spPr>
      </p:pic>
      <p:pic>
        <p:nvPicPr>
          <p:cNvPr id="1028" name="Picture 4"/>
          <p:cNvPicPr>
            <a:picLocks noChangeAspect="1" noChangeArrowheads="1"/>
          </p:cNvPicPr>
          <p:nvPr/>
        </p:nvPicPr>
        <p:blipFill>
          <a:blip r:embed="rId12" cstate="print"/>
          <a:srcRect/>
          <a:stretch>
            <a:fillRect/>
          </a:stretch>
        </p:blipFill>
        <p:spPr bwMode="auto">
          <a:xfrm>
            <a:off x="2339752" y="4882859"/>
            <a:ext cx="1322908" cy="41834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3" name="内容占位符 2"/>
          <p:cNvSpPr>
            <a:spLocks noGrp="1"/>
          </p:cNvSpPr>
          <p:nvPr>
            <p:ph idx="1"/>
          </p:nvPr>
        </p:nvSpPr>
        <p:spPr>
          <a:xfrm>
            <a:off x="457200" y="1700808"/>
            <a:ext cx="8229600" cy="4425355"/>
          </a:xfrm>
        </p:spPr>
        <p:txBody>
          <a:bodyPr/>
          <a:lstStyle/>
          <a:p>
            <a:pPr>
              <a:lnSpc>
                <a:spcPct val="150000"/>
              </a:lnSpc>
            </a:pPr>
            <a:r>
              <a:rPr lang="en-US" altLang="zh-CN" dirty="0" smtClean="0"/>
              <a:t>Memcache</a:t>
            </a:r>
            <a:r>
              <a:rPr lang="zh-CN" altLang="en-US" dirty="0" smtClean="0"/>
              <a:t>是什么？</a:t>
            </a:r>
            <a:endParaRPr lang="en-US" altLang="zh-CN" dirty="0" smtClean="0"/>
          </a:p>
          <a:p>
            <a:pPr>
              <a:lnSpc>
                <a:spcPct val="150000"/>
              </a:lnSpc>
            </a:pPr>
            <a:r>
              <a:rPr lang="en-US" altLang="zh-CN" dirty="0" smtClean="0"/>
              <a:t>Memcache</a:t>
            </a:r>
            <a:r>
              <a:rPr lang="zh-CN" altLang="en-US" dirty="0" smtClean="0"/>
              <a:t>有什么特点？</a:t>
            </a:r>
            <a:endParaRPr lang="en-US" altLang="zh-CN" dirty="0" smtClean="0"/>
          </a:p>
          <a:p>
            <a:pPr>
              <a:lnSpc>
                <a:spcPct val="150000"/>
              </a:lnSpc>
            </a:pPr>
            <a:r>
              <a:rPr lang="en-US" altLang="zh-CN" dirty="0" smtClean="0"/>
              <a:t>Memcache</a:t>
            </a:r>
            <a:r>
              <a:rPr lang="zh-CN" altLang="en-US" dirty="0" smtClean="0"/>
              <a:t>在什么场景下适用？</a:t>
            </a:r>
            <a:endParaRPr lang="en-US" altLang="zh-CN" dirty="0" smtClean="0"/>
          </a:p>
          <a:p>
            <a:pPr>
              <a:lnSpc>
                <a:spcPct val="150000"/>
              </a:lnSpc>
            </a:pPr>
            <a:r>
              <a:rPr lang="en-US" altLang="zh-CN" dirty="0" smtClean="0"/>
              <a:t>Memcache</a:t>
            </a:r>
            <a:r>
              <a:rPr lang="zh-CN" altLang="en-US" dirty="0" smtClean="0"/>
              <a:t>具体怎么用？</a:t>
            </a:r>
            <a:endParaRPr lang="en-US" altLang="zh-CN" dirty="0" smtClean="0"/>
          </a:p>
          <a:p>
            <a:pPr>
              <a:lnSpc>
                <a:spcPct val="150000"/>
              </a:lnSpc>
            </a:pPr>
            <a:r>
              <a:rPr lang="zh-CN" altLang="en-US" dirty="0" smtClean="0"/>
              <a:t>在用</a:t>
            </a:r>
            <a:r>
              <a:rPr lang="en-US" altLang="zh-CN" dirty="0" smtClean="0"/>
              <a:t>Memcache</a:t>
            </a:r>
            <a:r>
              <a:rPr lang="zh-CN" altLang="en-US" dirty="0" smtClean="0"/>
              <a:t>中碰到的问题？</a:t>
            </a:r>
            <a:endParaRPr lang="zh-CN" altLang="en-US" dirty="0"/>
          </a:p>
        </p:txBody>
      </p:sp>
      <p:sp>
        <p:nvSpPr>
          <p:cNvPr id="6"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274638"/>
            <a:ext cx="8229600" cy="582594"/>
          </a:xfrm>
        </p:spPr>
        <p:txBody>
          <a:bodyPr>
            <a:normAutofit fontScale="90000"/>
          </a:bodyPr>
          <a:lstStyle/>
          <a:p>
            <a:r>
              <a:rPr lang="en-US" altLang="zh-CN" b="1" dirty="0" err="1" smtClean="0">
                <a:latin typeface="+mj-ea"/>
              </a:rPr>
              <a:t>NoSQL</a:t>
            </a:r>
            <a:r>
              <a:rPr lang="zh-CN" altLang="en-US" b="1" dirty="0" smtClean="0">
                <a:latin typeface="+mj-ea"/>
              </a:rPr>
              <a:t>介绍</a:t>
            </a:r>
            <a:endParaRPr lang="zh-CN" altLang="en-US" b="1" dirty="0">
              <a:latin typeface="+mj-ea"/>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图片 4" descr="4.jpg"/>
          <p:cNvPicPr>
            <a:picLocks noChangeAspect="1"/>
          </p:cNvPicPr>
          <p:nvPr/>
        </p:nvPicPr>
        <p:blipFill>
          <a:blip r:embed="rId8" cstate="print"/>
          <a:stretch>
            <a:fillRect/>
          </a:stretch>
        </p:blipFill>
        <p:spPr>
          <a:xfrm>
            <a:off x="1619672" y="1844824"/>
            <a:ext cx="1512168" cy="936104"/>
          </a:xfrm>
          <a:prstGeom prst="rect">
            <a:avLst/>
          </a:prstGeom>
        </p:spPr>
      </p:pic>
      <p:pic>
        <p:nvPicPr>
          <p:cNvPr id="6" name="图片 5" descr="3.jpg"/>
          <p:cNvPicPr>
            <a:picLocks noChangeAspect="1"/>
          </p:cNvPicPr>
          <p:nvPr/>
        </p:nvPicPr>
        <p:blipFill>
          <a:blip r:embed="rId9" cstate="print"/>
          <a:stretch>
            <a:fillRect/>
          </a:stretch>
        </p:blipFill>
        <p:spPr>
          <a:xfrm>
            <a:off x="1619672" y="4653136"/>
            <a:ext cx="1584176" cy="936104"/>
          </a:xfrm>
          <a:prstGeom prst="rect">
            <a:avLst/>
          </a:prstGeom>
        </p:spPr>
      </p:pic>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24744"/>
            <a:ext cx="8229600" cy="1143000"/>
          </a:xfrm>
        </p:spPr>
        <p:txBody>
          <a:bodyPr/>
          <a:lstStyle/>
          <a:p>
            <a:r>
              <a:rPr lang="en-US" altLang="zh-CN" dirty="0" smtClean="0"/>
              <a:t>Memcache </a:t>
            </a:r>
            <a:r>
              <a:rPr lang="zh-CN" altLang="en-US" dirty="0" smtClean="0"/>
              <a:t>是什么</a:t>
            </a:r>
            <a:endParaRPr lang="zh-CN" altLang="en-US" dirty="0"/>
          </a:p>
        </p:txBody>
      </p:sp>
      <p:sp>
        <p:nvSpPr>
          <p:cNvPr id="3" name="内容占位符 2"/>
          <p:cNvSpPr>
            <a:spLocks noGrp="1"/>
          </p:cNvSpPr>
          <p:nvPr>
            <p:ph idx="1"/>
          </p:nvPr>
        </p:nvSpPr>
        <p:spPr>
          <a:xfrm>
            <a:off x="457200" y="2420888"/>
            <a:ext cx="8229600" cy="3705275"/>
          </a:xfrm>
        </p:spPr>
        <p:txBody>
          <a:bodyPr/>
          <a:lstStyle/>
          <a:p>
            <a:r>
              <a:rPr lang="en-US" altLang="zh-CN" dirty="0" smtClean="0"/>
              <a:t>Memcache</a:t>
            </a:r>
            <a:r>
              <a:rPr lang="zh-CN" altLang="en-US" dirty="0" smtClean="0"/>
              <a:t>是个高性能的基于内存的</a:t>
            </a:r>
            <a:r>
              <a:rPr lang="zh-CN" altLang="en-US" dirty="0" smtClean="0">
                <a:solidFill>
                  <a:srgbClr val="FF0000"/>
                </a:solidFill>
              </a:rPr>
              <a:t>分布式</a:t>
            </a:r>
            <a:r>
              <a:rPr lang="zh-CN" altLang="en-US" dirty="0" smtClean="0"/>
              <a:t>缓存系统，</a:t>
            </a:r>
            <a:r>
              <a:rPr lang="en-US" altLang="zh-CN" dirty="0" smtClean="0"/>
              <a:t>Memcache</a:t>
            </a:r>
            <a:r>
              <a:rPr lang="zh-CN" altLang="en-US" dirty="0" smtClean="0"/>
              <a:t>的分布式是基于客户端的</a:t>
            </a:r>
            <a:r>
              <a:rPr lang="en-US" altLang="zh-CN" dirty="0" smtClean="0"/>
              <a:t>Key</a:t>
            </a:r>
            <a:r>
              <a:rPr lang="zh-CN" altLang="en-US" dirty="0" smtClean="0"/>
              <a:t>的</a:t>
            </a:r>
            <a:r>
              <a:rPr lang="en-US" altLang="zh-CN" dirty="0" smtClean="0"/>
              <a:t>hash</a:t>
            </a:r>
            <a:r>
              <a:rPr lang="zh-CN" altLang="en-US" dirty="0" smtClean="0"/>
              <a:t>来做均衡，是个伪分布式的系统。</a:t>
            </a:r>
            <a:endParaRPr lang="en-US" altLang="zh-CN" dirty="0" smtClean="0"/>
          </a:p>
          <a:p>
            <a:r>
              <a:rPr lang="en-US" altLang="zh-CN" dirty="0" smtClean="0"/>
              <a:t>Memcache</a:t>
            </a:r>
            <a:r>
              <a:rPr lang="zh-CN" altLang="en-US" dirty="0" smtClean="0"/>
              <a:t>有</a:t>
            </a:r>
            <a:r>
              <a:rPr lang="en-US" altLang="zh-CN" dirty="0" smtClean="0"/>
              <a:t>2</a:t>
            </a:r>
            <a:r>
              <a:rPr lang="zh-CN" altLang="en-US" dirty="0" smtClean="0"/>
              <a:t>个组件，一个客户端（</a:t>
            </a:r>
            <a:r>
              <a:rPr lang="en-US" altLang="zh-CN" dirty="0" smtClean="0"/>
              <a:t>java</a:t>
            </a:r>
            <a:r>
              <a:rPr lang="zh-CN" altLang="en-US" dirty="0" smtClean="0"/>
              <a:t>），一个服务器端</a:t>
            </a:r>
            <a:r>
              <a:rPr lang="en-US" altLang="zh-CN" dirty="0" smtClean="0"/>
              <a:t>c</a:t>
            </a:r>
            <a:r>
              <a:rPr lang="zh-CN" altLang="en-US" dirty="0" smtClean="0"/>
              <a:t>编写。</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27384"/>
            <a:ext cx="9144000" cy="6858000"/>
          </a:xfrm>
          <a:prstGeom prst="rect">
            <a:avLst/>
          </a:prstGeom>
        </p:spPr>
      </p:pic>
      <p:sp>
        <p:nvSpPr>
          <p:cNvPr id="2" name="标题 1"/>
          <p:cNvSpPr>
            <a:spLocks noGrp="1"/>
          </p:cNvSpPr>
          <p:nvPr>
            <p:ph type="title"/>
          </p:nvPr>
        </p:nvSpPr>
        <p:spPr>
          <a:xfrm>
            <a:off x="467544" y="1412776"/>
            <a:ext cx="8229600" cy="1143000"/>
          </a:xfrm>
        </p:spPr>
        <p:txBody>
          <a:bodyPr/>
          <a:lstStyle/>
          <a:p>
            <a:r>
              <a:rPr lang="en-US" altLang="zh-CN" dirty="0" smtClean="0"/>
              <a:t>Memcache </a:t>
            </a:r>
            <a:r>
              <a:rPr lang="zh-CN" altLang="en-US" dirty="0" smtClean="0"/>
              <a:t>的特点</a:t>
            </a:r>
            <a:endParaRPr lang="zh-CN" altLang="en-US" dirty="0"/>
          </a:p>
        </p:txBody>
      </p:sp>
      <p:sp>
        <p:nvSpPr>
          <p:cNvPr id="3" name="内容占位符 2"/>
          <p:cNvSpPr>
            <a:spLocks noGrp="1"/>
          </p:cNvSpPr>
          <p:nvPr>
            <p:ph idx="1"/>
          </p:nvPr>
        </p:nvSpPr>
        <p:spPr>
          <a:xfrm>
            <a:off x="457200" y="2780928"/>
            <a:ext cx="8229600" cy="3372619"/>
          </a:xfrm>
        </p:spPr>
        <p:txBody>
          <a:bodyPr/>
          <a:lstStyle/>
          <a:p>
            <a:r>
              <a:rPr lang="zh-CN" altLang="en-US" dirty="0" smtClean="0"/>
              <a:t>基于内存（但是重启了后，数据丢失）。</a:t>
            </a:r>
            <a:endParaRPr lang="en-US" altLang="zh-CN" dirty="0" smtClean="0"/>
          </a:p>
          <a:p>
            <a:r>
              <a:rPr lang="zh-CN" altLang="en-US" dirty="0" smtClean="0"/>
              <a:t>提供简单的</a:t>
            </a:r>
            <a:r>
              <a:rPr lang="en-US" altLang="zh-CN" dirty="0" smtClean="0"/>
              <a:t>get,set</a:t>
            </a:r>
            <a:r>
              <a:rPr lang="zh-CN" altLang="en-US" dirty="0" smtClean="0"/>
              <a:t>方法。</a:t>
            </a:r>
            <a:endParaRPr lang="en-US" altLang="zh-CN" dirty="0" smtClean="0"/>
          </a:p>
          <a:p>
            <a:r>
              <a:rPr lang="zh-CN" altLang="en-US" dirty="0" smtClean="0"/>
              <a:t>缓存对象只能小于</a:t>
            </a:r>
            <a:r>
              <a:rPr lang="en-US" altLang="zh-CN" dirty="0" smtClean="0"/>
              <a:t>1M</a:t>
            </a:r>
            <a:r>
              <a:rPr lang="zh-CN" altLang="en-US" dirty="0" smtClean="0"/>
              <a:t>。</a:t>
            </a:r>
            <a:endParaRPr lang="en-US" altLang="zh-CN" dirty="0" smtClean="0"/>
          </a:p>
          <a:p>
            <a:r>
              <a:rPr lang="zh-CN" altLang="en-US" dirty="0" smtClean="0"/>
              <a:t>安装，使用比较简单。</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061864"/>
            <a:ext cx="8229600" cy="1143000"/>
          </a:xfrm>
        </p:spPr>
        <p:txBody>
          <a:bodyPr/>
          <a:lstStyle/>
          <a:p>
            <a:r>
              <a:rPr lang="en-US" altLang="zh-CN" dirty="0" smtClean="0"/>
              <a:t>Memcache </a:t>
            </a:r>
            <a:r>
              <a:rPr lang="zh-CN" altLang="en-US" dirty="0" smtClean="0"/>
              <a:t>的使用场景</a:t>
            </a:r>
            <a:endParaRPr lang="zh-CN" altLang="en-US" dirty="0"/>
          </a:p>
        </p:txBody>
      </p:sp>
      <p:sp>
        <p:nvSpPr>
          <p:cNvPr id="3" name="内容占位符 2"/>
          <p:cNvSpPr>
            <a:spLocks noGrp="1"/>
          </p:cNvSpPr>
          <p:nvPr>
            <p:ph idx="1"/>
          </p:nvPr>
        </p:nvSpPr>
        <p:spPr>
          <a:xfrm>
            <a:off x="457200" y="2348880"/>
            <a:ext cx="8229600" cy="3777283"/>
          </a:xfrm>
        </p:spPr>
        <p:txBody>
          <a:bodyPr/>
          <a:lstStyle/>
          <a:p>
            <a:pPr>
              <a:buNone/>
            </a:pPr>
            <a:r>
              <a:rPr lang="zh-CN" altLang="en-US" dirty="0" smtClean="0"/>
              <a:t>中小型网站应用中来存放非可靠性的只读数据。例如</a:t>
            </a:r>
            <a:endParaRPr lang="en-US" altLang="zh-CN" dirty="0" smtClean="0"/>
          </a:p>
          <a:p>
            <a:r>
              <a:rPr lang="zh-CN" altLang="en-US" dirty="0" smtClean="0"/>
              <a:t>存放用户的信息。</a:t>
            </a:r>
            <a:endParaRPr lang="en-US" altLang="zh-CN" dirty="0" smtClean="0"/>
          </a:p>
          <a:p>
            <a:r>
              <a:rPr lang="zh-CN" altLang="en-US" dirty="0" smtClean="0"/>
              <a:t>网站的计数。</a:t>
            </a:r>
            <a:endParaRPr lang="en-US" altLang="zh-CN" dirty="0" smtClean="0"/>
          </a:p>
          <a:p>
            <a:r>
              <a:rPr lang="zh-CN" altLang="en-US" dirty="0" smtClean="0"/>
              <a:t>数据库</a:t>
            </a:r>
            <a:r>
              <a:rPr lang="en-US" altLang="zh-CN" dirty="0" smtClean="0"/>
              <a:t>DAO</a:t>
            </a:r>
            <a:r>
              <a:rPr lang="zh-CN" altLang="en-US" dirty="0" smtClean="0"/>
              <a:t>前的行记录缓存。</a:t>
            </a:r>
            <a:endParaRPr lang="en-US" altLang="zh-CN" dirty="0" smtClean="0"/>
          </a:p>
          <a:p>
            <a:r>
              <a:rPr lang="zh-CN" altLang="en-US" dirty="0" smtClean="0"/>
              <a:t>全局的代码参数。</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33872"/>
            <a:ext cx="8229600" cy="1143000"/>
          </a:xfrm>
        </p:spPr>
        <p:txBody>
          <a:bodyPr/>
          <a:lstStyle/>
          <a:p>
            <a:r>
              <a:rPr lang="en-US" altLang="zh-CN" dirty="0" smtClean="0"/>
              <a:t>Memcache</a:t>
            </a:r>
            <a:r>
              <a:rPr lang="zh-CN" altLang="en-US" dirty="0" smtClean="0"/>
              <a:t>具体怎么用</a:t>
            </a:r>
            <a:endParaRPr lang="zh-CN" altLang="en-US" dirty="0"/>
          </a:p>
        </p:txBody>
      </p:sp>
      <p:sp>
        <p:nvSpPr>
          <p:cNvPr id="3" name="内容占位符 2"/>
          <p:cNvSpPr>
            <a:spLocks noGrp="1"/>
          </p:cNvSpPr>
          <p:nvPr>
            <p:ph idx="1"/>
          </p:nvPr>
        </p:nvSpPr>
        <p:spPr>
          <a:xfrm>
            <a:off x="457200" y="2359421"/>
            <a:ext cx="8229600" cy="4525963"/>
          </a:xfrm>
        </p:spPr>
        <p:txBody>
          <a:bodyPr>
            <a:normAutofit fontScale="70000" lnSpcReduction="20000"/>
          </a:bodyPr>
          <a:lstStyle/>
          <a:p>
            <a:r>
              <a:rPr lang="zh-CN" altLang="en-US" dirty="0" smtClean="0"/>
              <a:t>安装</a:t>
            </a:r>
            <a:endParaRPr lang="en-US" altLang="zh-CN" dirty="0" smtClean="0"/>
          </a:p>
          <a:p>
            <a:r>
              <a:rPr lang="en-US" altLang="zh-CN" dirty="0" smtClean="0"/>
              <a:t>libevent </a:t>
            </a:r>
            <a:r>
              <a:rPr lang="zh-CN" altLang="en-US" dirty="0" smtClean="0"/>
              <a:t>安装</a:t>
            </a:r>
          </a:p>
          <a:p>
            <a:r>
              <a:rPr lang="en-US" altLang="zh-CN" dirty="0" smtClean="0"/>
              <a:t>wget http://cloud.github.com/downloads/libevent/libevent/libevent-2.0.21-stable.tar.gz</a:t>
            </a:r>
          </a:p>
          <a:p>
            <a:endParaRPr lang="en-US" altLang="zh-CN" dirty="0" smtClean="0"/>
          </a:p>
          <a:p>
            <a:r>
              <a:rPr lang="en-US" altLang="zh-CN" dirty="0" smtClean="0"/>
              <a:t>tar -zxvf libevent-2.0.21-stable.tar.gz</a:t>
            </a:r>
          </a:p>
          <a:p>
            <a:endParaRPr lang="en-US" altLang="zh-CN" dirty="0" smtClean="0"/>
          </a:p>
          <a:p>
            <a:r>
              <a:rPr lang="en-US" altLang="zh-CN" dirty="0" smtClean="0"/>
              <a:t>./configure -prefix=/usr</a:t>
            </a:r>
          </a:p>
          <a:p>
            <a:endParaRPr lang="en-US" altLang="zh-CN" dirty="0" smtClean="0"/>
          </a:p>
          <a:p>
            <a:r>
              <a:rPr lang="en-US" altLang="zh-CN" dirty="0" smtClean="0"/>
              <a:t>make </a:t>
            </a:r>
          </a:p>
          <a:p>
            <a:endParaRPr lang="en-US" altLang="zh-CN" dirty="0" smtClean="0"/>
          </a:p>
          <a:p>
            <a:r>
              <a:rPr lang="en-US" altLang="zh-CN" dirty="0" smtClean="0"/>
              <a:t>make install</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33872"/>
            <a:ext cx="8229600" cy="1143000"/>
          </a:xfrm>
        </p:spPr>
        <p:txBody>
          <a:bodyPr/>
          <a:lstStyle/>
          <a:p>
            <a:r>
              <a:rPr lang="en-US" altLang="zh-CN" dirty="0" smtClean="0"/>
              <a:t>Memcache</a:t>
            </a:r>
            <a:r>
              <a:rPr lang="zh-CN" altLang="en-US" dirty="0" smtClean="0"/>
              <a:t>具体怎么用</a:t>
            </a:r>
            <a:endParaRPr lang="zh-CN" altLang="en-US" dirty="0"/>
          </a:p>
        </p:txBody>
      </p:sp>
      <p:sp>
        <p:nvSpPr>
          <p:cNvPr id="3" name="内容占位符 2"/>
          <p:cNvSpPr>
            <a:spLocks noGrp="1"/>
          </p:cNvSpPr>
          <p:nvPr>
            <p:ph idx="1"/>
          </p:nvPr>
        </p:nvSpPr>
        <p:spPr>
          <a:xfrm>
            <a:off x="457200" y="2215405"/>
            <a:ext cx="8229600" cy="4525963"/>
          </a:xfrm>
        </p:spPr>
        <p:txBody>
          <a:bodyPr>
            <a:normAutofit/>
          </a:bodyPr>
          <a:lstStyle/>
          <a:p>
            <a:r>
              <a:rPr lang="en-US" altLang="zh-CN" dirty="0" smtClean="0"/>
              <a:t>memcache </a:t>
            </a:r>
            <a:r>
              <a:rPr lang="zh-CN" altLang="en-US" dirty="0" smtClean="0"/>
              <a:t>安装</a:t>
            </a:r>
            <a:endParaRPr lang="en-US" altLang="zh-CN" dirty="0" smtClean="0"/>
          </a:p>
          <a:p>
            <a:r>
              <a:rPr lang="en-US" altLang="zh-CN" dirty="0" smtClean="0"/>
              <a:t>wget http://memcached.googlecode.com/files/memcached-1.4.15.tar.gz</a:t>
            </a:r>
          </a:p>
          <a:p>
            <a:r>
              <a:rPr lang="en-US" altLang="zh-CN" dirty="0" smtClean="0"/>
              <a:t>tar -zxvf memcached-1.4.15.tar.gz</a:t>
            </a:r>
          </a:p>
          <a:p>
            <a:r>
              <a:rPr lang="en-US" altLang="zh-CN" dirty="0" smtClean="0"/>
              <a:t>./configure -with-libevent=/usr</a:t>
            </a:r>
          </a:p>
          <a:p>
            <a:r>
              <a:rPr lang="en-US" altLang="zh-CN" dirty="0" smtClean="0"/>
              <a:t>make </a:t>
            </a:r>
          </a:p>
          <a:p>
            <a:r>
              <a:rPr lang="en-US" altLang="zh-CN" dirty="0" smtClean="0"/>
              <a:t>make install</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980728"/>
            <a:ext cx="8229600" cy="1143000"/>
          </a:xfrm>
        </p:spPr>
        <p:txBody>
          <a:bodyPr/>
          <a:lstStyle/>
          <a:p>
            <a:r>
              <a:rPr lang="en-US" altLang="zh-CN" dirty="0" smtClean="0"/>
              <a:t>Memcache</a:t>
            </a:r>
            <a:r>
              <a:rPr lang="zh-CN" altLang="en-US" dirty="0" smtClean="0"/>
              <a:t>的启动参数</a:t>
            </a:r>
            <a:endParaRPr lang="zh-CN" altLang="en-US" dirty="0"/>
          </a:p>
        </p:txBody>
      </p:sp>
      <p:sp>
        <p:nvSpPr>
          <p:cNvPr id="3" name="内容占位符 2"/>
          <p:cNvSpPr>
            <a:spLocks noGrp="1"/>
          </p:cNvSpPr>
          <p:nvPr>
            <p:ph idx="1"/>
          </p:nvPr>
        </p:nvSpPr>
        <p:spPr>
          <a:xfrm>
            <a:off x="457200" y="2060848"/>
            <a:ext cx="8229600" cy="4525963"/>
          </a:xfrm>
        </p:spPr>
        <p:txBody>
          <a:bodyPr>
            <a:normAutofit fontScale="62500" lnSpcReduction="20000"/>
          </a:bodyPr>
          <a:lstStyle/>
          <a:p>
            <a:r>
              <a:rPr lang="zh-CN" altLang="en-US" dirty="0" smtClean="0"/>
              <a:t>启动</a:t>
            </a:r>
            <a:endParaRPr lang="en-US" altLang="zh-CN" dirty="0" smtClean="0"/>
          </a:p>
          <a:p>
            <a:r>
              <a:rPr lang="en-US" altLang="zh-CN" dirty="0" smtClean="0"/>
              <a:t>./memcached -d -m 10240 -p 11211 -u root</a:t>
            </a:r>
          </a:p>
          <a:p>
            <a:r>
              <a:rPr lang="zh-CN" altLang="en-US" dirty="0" smtClean="0"/>
              <a:t>启动参数</a:t>
            </a:r>
            <a:endParaRPr lang="en-US" altLang="zh-CN" dirty="0" smtClean="0"/>
          </a:p>
          <a:p>
            <a:r>
              <a:rPr lang="zh-CN" altLang="en-US" dirty="0" smtClean="0"/>
              <a:t>启动参数说明</a:t>
            </a:r>
          </a:p>
          <a:p>
            <a:endParaRPr lang="zh-CN" altLang="en-US" dirty="0" smtClean="0"/>
          </a:p>
          <a:p>
            <a:r>
              <a:rPr lang="en-US" altLang="zh-CN" dirty="0" smtClean="0"/>
              <a:t>-d</a:t>
            </a:r>
            <a:r>
              <a:rPr lang="zh-CN" altLang="en-US" dirty="0" smtClean="0"/>
              <a:t>选项是启动一个守护进程，后台挂起跑 </a:t>
            </a:r>
          </a:p>
          <a:p>
            <a:r>
              <a:rPr lang="en-US" altLang="zh-CN" dirty="0" smtClean="0"/>
              <a:t>-m</a:t>
            </a:r>
            <a:r>
              <a:rPr lang="zh-CN" altLang="en-US" dirty="0" smtClean="0"/>
              <a:t>是分配给</a:t>
            </a:r>
            <a:r>
              <a:rPr lang="en-US" altLang="zh-CN" dirty="0" smtClean="0"/>
              <a:t>Memcache</a:t>
            </a:r>
            <a:r>
              <a:rPr lang="zh-CN" altLang="en-US" dirty="0" smtClean="0"/>
              <a:t>使用的内存数量，单位是</a:t>
            </a:r>
            <a:r>
              <a:rPr lang="en-US" altLang="zh-CN" dirty="0" smtClean="0"/>
              <a:t>MB </a:t>
            </a:r>
          </a:p>
          <a:p>
            <a:r>
              <a:rPr lang="en-US" altLang="zh-CN" dirty="0" smtClean="0"/>
              <a:t>-u</a:t>
            </a:r>
            <a:r>
              <a:rPr lang="zh-CN" altLang="en-US" dirty="0" smtClean="0"/>
              <a:t>是运行</a:t>
            </a:r>
            <a:r>
              <a:rPr lang="en-US" altLang="zh-CN" dirty="0" smtClean="0"/>
              <a:t>Memcache</a:t>
            </a:r>
            <a:r>
              <a:rPr lang="zh-CN" altLang="en-US" dirty="0" smtClean="0"/>
              <a:t>的用户 </a:t>
            </a:r>
          </a:p>
          <a:p>
            <a:r>
              <a:rPr lang="en-US" altLang="zh-CN" dirty="0" smtClean="0"/>
              <a:t>-l</a:t>
            </a:r>
            <a:r>
              <a:rPr lang="zh-CN" altLang="en-US" dirty="0" smtClean="0"/>
              <a:t>是监听的服务器</a:t>
            </a:r>
            <a:r>
              <a:rPr lang="en-US" altLang="zh-CN" dirty="0" smtClean="0"/>
              <a:t>IP</a:t>
            </a:r>
            <a:r>
              <a:rPr lang="zh-CN" altLang="en-US" dirty="0" smtClean="0"/>
              <a:t>地址，如果有多个地址的话，</a:t>
            </a:r>
          </a:p>
          <a:p>
            <a:r>
              <a:rPr lang="en-US" altLang="zh-CN" dirty="0" smtClean="0"/>
              <a:t>-p</a:t>
            </a:r>
            <a:r>
              <a:rPr lang="zh-CN" altLang="en-US" dirty="0" smtClean="0"/>
              <a:t>是设置</a:t>
            </a:r>
            <a:r>
              <a:rPr lang="en-US" altLang="zh-CN" dirty="0" smtClean="0"/>
              <a:t>Memcache</a:t>
            </a:r>
            <a:r>
              <a:rPr lang="zh-CN" altLang="en-US" dirty="0" smtClean="0"/>
              <a:t>监听的端口 </a:t>
            </a:r>
          </a:p>
          <a:p>
            <a:r>
              <a:rPr lang="en-US" altLang="zh-CN" dirty="0" smtClean="0"/>
              <a:t>-c</a:t>
            </a:r>
            <a:r>
              <a:rPr lang="zh-CN" altLang="en-US" dirty="0" smtClean="0"/>
              <a:t>选项是最大运行的并发连接数，默认是</a:t>
            </a:r>
            <a:r>
              <a:rPr lang="en-US" altLang="zh-CN" dirty="0" smtClean="0"/>
              <a:t>1024</a:t>
            </a:r>
            <a:r>
              <a:rPr lang="zh-CN" altLang="en-US" dirty="0" smtClean="0"/>
              <a:t>， </a:t>
            </a:r>
          </a:p>
          <a:p>
            <a:r>
              <a:rPr lang="en-US" altLang="zh-CN" dirty="0" smtClean="0"/>
              <a:t>-P</a:t>
            </a:r>
            <a:r>
              <a:rPr lang="zh-CN" altLang="en-US" dirty="0" smtClean="0"/>
              <a:t>是设置保存</a:t>
            </a:r>
            <a:r>
              <a:rPr lang="en-US" altLang="zh-CN" dirty="0" smtClean="0"/>
              <a:t>Memcache</a:t>
            </a:r>
            <a:r>
              <a:rPr lang="zh-CN" altLang="en-US" dirty="0" smtClean="0"/>
              <a:t>的</a:t>
            </a:r>
            <a:r>
              <a:rPr lang="en-US" altLang="zh-CN" dirty="0" smtClean="0"/>
              <a:t>pid</a:t>
            </a:r>
            <a:r>
              <a:rPr lang="zh-CN" altLang="en-US" dirty="0" smtClean="0"/>
              <a:t>文件</a:t>
            </a:r>
            <a:endParaRPr lang="en-US" altLang="zh-CN" dirty="0" smtClean="0"/>
          </a:p>
          <a:p>
            <a:r>
              <a:rPr lang="zh-CN" altLang="en-US" dirty="0" smtClean="0"/>
              <a:t>关闭</a:t>
            </a:r>
            <a:endParaRPr lang="en-US" altLang="zh-CN" dirty="0" smtClean="0"/>
          </a:p>
          <a:p>
            <a:r>
              <a:rPr lang="en-US" dirty="0" smtClean="0"/>
              <a:t>killall memcached </a:t>
            </a:r>
            <a:endParaRPr lang="zh-CN" altLang="en-US" dirty="0"/>
          </a:p>
        </p:txBody>
      </p:sp>
      <p:sp>
        <p:nvSpPr>
          <p:cNvPr id="4"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917848"/>
            <a:ext cx="8229600" cy="1143000"/>
          </a:xfrm>
        </p:spPr>
        <p:txBody>
          <a:bodyPr/>
          <a:lstStyle/>
          <a:p>
            <a:r>
              <a:rPr lang="en-US" altLang="zh-CN" dirty="0" smtClean="0"/>
              <a:t>Memcache-Java</a:t>
            </a:r>
            <a:r>
              <a:rPr lang="zh-CN" altLang="en-US" dirty="0" smtClean="0"/>
              <a:t>客户端</a:t>
            </a:r>
            <a:endParaRPr lang="zh-CN" altLang="en-US" dirty="0"/>
          </a:p>
        </p:txBody>
      </p:sp>
      <p:sp>
        <p:nvSpPr>
          <p:cNvPr id="3" name="内容占位符 2"/>
          <p:cNvSpPr>
            <a:spLocks noGrp="1"/>
          </p:cNvSpPr>
          <p:nvPr>
            <p:ph idx="1"/>
          </p:nvPr>
        </p:nvSpPr>
        <p:spPr>
          <a:xfrm>
            <a:off x="457200" y="1844824"/>
            <a:ext cx="8229600" cy="4525963"/>
          </a:xfrm>
        </p:spPr>
        <p:txBody>
          <a:bodyPr/>
          <a:lstStyle/>
          <a:p>
            <a:r>
              <a:rPr lang="en-US" dirty="0" smtClean="0"/>
              <a:t>spymemcached </a:t>
            </a:r>
            <a:r>
              <a:rPr lang="zh-CN" altLang="en-US" dirty="0" smtClean="0"/>
              <a:t>官方，单线程</a:t>
            </a:r>
            <a:endParaRPr lang="en-US" dirty="0" smtClean="0"/>
          </a:p>
          <a:p>
            <a:pPr>
              <a:buNone/>
            </a:pPr>
            <a:r>
              <a:rPr lang="en-US" dirty="0" smtClean="0">
                <a:hlinkClick r:id="rId3"/>
              </a:rPr>
              <a:t>http://www.couchbase.org/code/couchbase/java</a:t>
            </a:r>
            <a:r>
              <a:rPr lang="en-US" dirty="0" smtClean="0"/>
              <a:t> </a:t>
            </a:r>
          </a:p>
          <a:p>
            <a:r>
              <a:rPr lang="en-US" dirty="0" smtClean="0"/>
              <a:t>Java memcached client</a:t>
            </a:r>
          </a:p>
          <a:p>
            <a:pPr>
              <a:buNone/>
            </a:pPr>
            <a:r>
              <a:rPr lang="en-US" dirty="0" smtClean="0">
                <a:hlinkClick r:id="rId4"/>
              </a:rPr>
              <a:t>http://www.whalin.com/memcached</a:t>
            </a:r>
            <a:r>
              <a:rPr lang="en-US" dirty="0" smtClean="0"/>
              <a:t> </a:t>
            </a:r>
          </a:p>
          <a:p>
            <a:r>
              <a:rPr lang="en-US" altLang="zh-CN" dirty="0" smtClean="0"/>
              <a:t>memcache-client-forjava </a:t>
            </a:r>
          </a:p>
          <a:p>
            <a:pPr>
              <a:buNone/>
            </a:pPr>
            <a:r>
              <a:rPr lang="en-US" altLang="zh-CN" dirty="0" smtClean="0">
                <a:hlinkClick r:id="rId5"/>
              </a:rPr>
              <a:t>http://code.google.com/p/memcache-client-forjava/</a:t>
            </a:r>
            <a:endParaRPr lang="zh-CN" altLang="en-US" dirty="0"/>
          </a:p>
        </p:txBody>
      </p:sp>
      <p:sp>
        <p:nvSpPr>
          <p:cNvPr id="4"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061864"/>
            <a:ext cx="8229600" cy="1143000"/>
          </a:xfrm>
        </p:spPr>
        <p:txBody>
          <a:bodyPr/>
          <a:lstStyle/>
          <a:p>
            <a:r>
              <a:rPr lang="en-US" altLang="zh-CN" dirty="0" smtClean="0"/>
              <a:t>Java</a:t>
            </a:r>
            <a:r>
              <a:rPr lang="zh-CN" altLang="en-US" dirty="0" smtClean="0"/>
              <a:t>客户端操作</a:t>
            </a:r>
            <a:r>
              <a:rPr lang="en-US" altLang="zh-CN" dirty="0" smtClean="0"/>
              <a:t>Memcache</a:t>
            </a:r>
            <a:endParaRPr lang="zh-CN" altLang="en-US"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457200" y="2492896"/>
            <a:ext cx="8363272" cy="3240360"/>
          </a:xfrm>
          <a:prstGeom prst="rect">
            <a:avLst/>
          </a:prstGeom>
          <a:noFill/>
          <a:ln w="9525">
            <a:noFill/>
            <a:miter lim="800000"/>
            <a:headEnd/>
            <a:tailEnd/>
          </a:ln>
          <a:effectLst/>
        </p:spPr>
      </p:pic>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980728"/>
            <a:ext cx="8229600" cy="1143000"/>
          </a:xfrm>
        </p:spPr>
        <p:txBody>
          <a:bodyPr/>
          <a:lstStyle/>
          <a:p>
            <a:r>
              <a:rPr lang="en-US" altLang="zh-CN" dirty="0" smtClean="0"/>
              <a:t>Memcache</a:t>
            </a:r>
            <a:r>
              <a:rPr lang="zh-CN" altLang="en-US" dirty="0" smtClean="0"/>
              <a:t>中碰到的问题</a:t>
            </a:r>
            <a:endParaRPr lang="zh-CN" altLang="en-US" dirty="0"/>
          </a:p>
        </p:txBody>
      </p:sp>
      <p:sp>
        <p:nvSpPr>
          <p:cNvPr id="3" name="内容占位符 2"/>
          <p:cNvSpPr>
            <a:spLocks noGrp="1"/>
          </p:cNvSpPr>
          <p:nvPr>
            <p:ph idx="1"/>
          </p:nvPr>
        </p:nvSpPr>
        <p:spPr>
          <a:xfrm>
            <a:off x="457200" y="2132856"/>
            <a:ext cx="8229600" cy="4525963"/>
          </a:xfrm>
        </p:spPr>
        <p:txBody>
          <a:bodyPr>
            <a:normAutofit fontScale="92500"/>
          </a:bodyPr>
          <a:lstStyle/>
          <a:p>
            <a:r>
              <a:rPr lang="en-US" altLang="zh-CN" dirty="0" smtClean="0"/>
              <a:t>Memcache </a:t>
            </a:r>
            <a:r>
              <a:rPr lang="zh-CN" altLang="en-US" dirty="0" smtClean="0"/>
              <a:t>无文件备份机制，机器重启，数据掉失。</a:t>
            </a:r>
            <a:endParaRPr lang="en-US" altLang="zh-CN" dirty="0" smtClean="0"/>
          </a:p>
          <a:p>
            <a:r>
              <a:rPr lang="zh-CN" altLang="en-US" dirty="0" smtClean="0"/>
              <a:t>只能存放</a:t>
            </a:r>
            <a:r>
              <a:rPr lang="en-US" altLang="zh-CN" dirty="0" smtClean="0"/>
              <a:t>1M</a:t>
            </a:r>
            <a:r>
              <a:rPr lang="zh-CN" altLang="en-US" dirty="0" smtClean="0"/>
              <a:t>的内容，有一定的局限性。</a:t>
            </a:r>
            <a:endParaRPr lang="en-US" altLang="zh-CN" dirty="0" smtClean="0"/>
          </a:p>
          <a:p>
            <a:r>
              <a:rPr lang="zh-CN" altLang="en-US" dirty="0" smtClean="0"/>
              <a:t>伪分布式存储，</a:t>
            </a:r>
            <a:r>
              <a:rPr lang="en-US" altLang="zh-CN" dirty="0" smtClean="0"/>
              <a:t>JAVA</a:t>
            </a:r>
            <a:r>
              <a:rPr lang="zh-CN" altLang="en-US" dirty="0" smtClean="0"/>
              <a:t>客户端做</a:t>
            </a:r>
            <a:r>
              <a:rPr lang="en-US" altLang="zh-CN" dirty="0" smtClean="0"/>
              <a:t>HASH</a:t>
            </a:r>
            <a:r>
              <a:rPr lang="zh-CN" altLang="en-US" dirty="0" smtClean="0"/>
              <a:t>的路由，</a:t>
            </a:r>
            <a:endParaRPr lang="en-US" altLang="zh-CN" dirty="0" smtClean="0"/>
          </a:p>
          <a:p>
            <a:pPr>
              <a:buNone/>
            </a:pPr>
            <a:r>
              <a:rPr lang="zh-CN" altLang="en-US" dirty="0" smtClean="0"/>
              <a:t>节点的增加和宕机都是会造成数据的掉失。</a:t>
            </a:r>
            <a:endParaRPr lang="en-US" altLang="zh-CN" dirty="0" smtClean="0"/>
          </a:p>
          <a:p>
            <a:r>
              <a:rPr lang="zh-CN" altLang="en-US" dirty="0" smtClean="0"/>
              <a:t>只提供了核心的</a:t>
            </a:r>
            <a:r>
              <a:rPr lang="en-US" altLang="zh-CN" dirty="0" smtClean="0"/>
              <a:t>2</a:t>
            </a:r>
            <a:r>
              <a:rPr lang="zh-CN" altLang="en-US" dirty="0" smtClean="0"/>
              <a:t>个</a:t>
            </a:r>
            <a:r>
              <a:rPr lang="en-US" altLang="zh-CN" dirty="0" smtClean="0"/>
              <a:t>get/set</a:t>
            </a:r>
            <a:r>
              <a:rPr lang="zh-CN" altLang="en-US" dirty="0" smtClean="0"/>
              <a:t>命令，无其他丰富的</a:t>
            </a:r>
            <a:r>
              <a:rPr lang="en-US" altLang="zh-CN" dirty="0" smtClean="0"/>
              <a:t>API</a:t>
            </a:r>
          </a:p>
          <a:p>
            <a:r>
              <a:rPr lang="zh-CN" altLang="en-US" b="1" dirty="0" smtClean="0">
                <a:solidFill>
                  <a:srgbClr val="FF0000"/>
                </a:solidFill>
              </a:rPr>
              <a:t>节点的增加和减少导致的数据问题</a:t>
            </a:r>
            <a:endParaRPr lang="en-US" altLang="zh-CN" b="1" dirty="0" smtClean="0">
              <a:solidFill>
                <a:srgbClr val="FF0000"/>
              </a:solidFill>
            </a:endParaRPr>
          </a:p>
          <a:p>
            <a:pPr>
              <a:buNone/>
            </a:pPr>
            <a:endParaRPr lang="en-US" altLang="zh-CN" dirty="0" smtClean="0"/>
          </a:p>
          <a:p>
            <a:pPr>
              <a:buNone/>
            </a:pP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77888"/>
            <a:ext cx="8229600" cy="1143000"/>
          </a:xfrm>
        </p:spPr>
        <p:txBody>
          <a:bodyPr/>
          <a:lstStyle/>
          <a:p>
            <a:r>
              <a:rPr lang="en-US" altLang="zh-CN" dirty="0" smtClean="0"/>
              <a:t>Hash</a:t>
            </a:r>
            <a:r>
              <a:rPr lang="zh-CN" altLang="en-US" dirty="0" smtClean="0"/>
              <a:t>一致性问题</a:t>
            </a:r>
            <a:endParaRPr lang="zh-CN" altLang="en-US" dirty="0"/>
          </a:p>
        </p:txBody>
      </p:sp>
      <p:sp>
        <p:nvSpPr>
          <p:cNvPr id="3" name="内容占位符 2"/>
          <p:cNvSpPr>
            <a:spLocks noGrp="1"/>
          </p:cNvSpPr>
          <p:nvPr>
            <p:ph idx="1"/>
          </p:nvPr>
        </p:nvSpPr>
        <p:spPr>
          <a:xfrm>
            <a:off x="457200" y="2564904"/>
            <a:ext cx="8229600" cy="3960440"/>
          </a:xfrm>
        </p:spPr>
        <p:txBody>
          <a:bodyPr/>
          <a:lstStyle/>
          <a:p>
            <a:pPr>
              <a:buNone/>
            </a:pPr>
            <a:r>
              <a:rPr lang="zh-CN" altLang="en-US" dirty="0" smtClean="0"/>
              <a:t>解决方案</a:t>
            </a:r>
            <a:endParaRPr lang="en-US" altLang="zh-CN" dirty="0" smtClean="0"/>
          </a:p>
          <a:p>
            <a:pPr>
              <a:buNone/>
            </a:pPr>
            <a:r>
              <a:rPr lang="en-US" altLang="zh-CN" dirty="0" smtClean="0"/>
              <a:t>1 </a:t>
            </a:r>
            <a:r>
              <a:rPr lang="zh-CN" altLang="en-US" dirty="0" smtClean="0"/>
              <a:t>主从模式，主从模式之间保持数据同步</a:t>
            </a:r>
            <a:r>
              <a:rPr lang="en-US" altLang="zh-CN" dirty="0" smtClean="0"/>
              <a:t>.</a:t>
            </a:r>
          </a:p>
          <a:p>
            <a:pPr>
              <a:buNone/>
            </a:pPr>
            <a:r>
              <a:rPr lang="en-US" altLang="zh-CN" dirty="0" smtClean="0"/>
              <a:t>2 </a:t>
            </a:r>
            <a:r>
              <a:rPr lang="zh-CN" altLang="en-US" dirty="0" smtClean="0"/>
              <a:t>一致性</a:t>
            </a:r>
            <a:r>
              <a:rPr lang="en-US" altLang="zh-CN" dirty="0" smtClean="0"/>
              <a:t>Hash</a:t>
            </a:r>
            <a:r>
              <a:rPr lang="zh-CN" altLang="en-US" dirty="0" smtClean="0"/>
              <a:t>算法</a:t>
            </a:r>
            <a:r>
              <a:rPr lang="en-US" altLang="zh-CN" dirty="0" smtClean="0"/>
              <a:t>.</a:t>
            </a:r>
          </a:p>
          <a:p>
            <a:pPr>
              <a:buNone/>
            </a:pPr>
            <a:r>
              <a:rPr lang="en-US" altLang="zh-CN" dirty="0" smtClean="0"/>
              <a:t>3 </a:t>
            </a:r>
            <a:r>
              <a:rPr lang="en-US" altLang="zh-CN" dirty="0" err="1" smtClean="0"/>
              <a:t>Redis</a:t>
            </a:r>
            <a:r>
              <a:rPr lang="zh-CN" altLang="en-US" dirty="0" smtClean="0"/>
              <a:t>来代替</a:t>
            </a:r>
            <a:r>
              <a:rPr lang="en-US" altLang="zh-CN" dirty="0" err="1" smtClean="0"/>
              <a:t>Memcache</a:t>
            </a:r>
            <a:r>
              <a:rPr lang="en-US" altLang="zh-CN" dirty="0" smtClean="0"/>
              <a:t>.</a:t>
            </a:r>
            <a:endParaRPr lang="zh-CN" altLang="en-US" dirty="0"/>
          </a:p>
        </p:txBody>
      </p:sp>
      <p:sp>
        <p:nvSpPr>
          <p:cNvPr id="5"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en-US" altLang="zh-CN" b="1" dirty="0" err="1" smtClean="0">
                <a:latin typeface="+mj-ea"/>
              </a:rPr>
              <a:t>NoSQL</a:t>
            </a:r>
            <a:r>
              <a:rPr lang="zh-CN" altLang="en-US" b="1" dirty="0" smtClean="0">
                <a:latin typeface="+mj-ea"/>
              </a:rPr>
              <a:t>是什么？</a:t>
            </a:r>
            <a:endParaRPr lang="zh-CN" altLang="en-US" b="1" dirty="0">
              <a:latin typeface="+mj-ea"/>
            </a:endParaRPr>
          </a:p>
        </p:txBody>
      </p:sp>
      <p:sp>
        <p:nvSpPr>
          <p:cNvPr id="14" name="内容占位符 2"/>
          <p:cNvSpPr>
            <a:spLocks noGrp="1"/>
          </p:cNvSpPr>
          <p:nvPr>
            <p:ph idx="1"/>
          </p:nvPr>
        </p:nvSpPr>
        <p:spPr>
          <a:xfrm>
            <a:off x="457200" y="1340768"/>
            <a:ext cx="8229600" cy="4785395"/>
          </a:xfrm>
        </p:spPr>
        <p:txBody>
          <a:bodyPr>
            <a:normAutofit fontScale="92500" lnSpcReduction="20000"/>
          </a:bodyPr>
          <a:lstStyle/>
          <a:p>
            <a:r>
              <a:rPr lang="en-US" altLang="zh-CN" dirty="0" err="1" smtClean="0"/>
              <a:t>NoSQL</a:t>
            </a:r>
            <a:r>
              <a:rPr lang="zh-CN" altLang="en-US" dirty="0" smtClean="0"/>
              <a:t>概念在</a:t>
            </a:r>
            <a:r>
              <a:rPr lang="en-US" altLang="zh-CN" dirty="0" smtClean="0"/>
              <a:t>2009</a:t>
            </a:r>
            <a:r>
              <a:rPr lang="zh-CN" altLang="en-US" dirty="0" smtClean="0"/>
              <a:t>年被提了出来</a:t>
            </a:r>
            <a:endParaRPr lang="en-US" altLang="zh-CN" dirty="0" smtClean="0"/>
          </a:p>
          <a:p>
            <a:pPr lvl="1"/>
            <a:r>
              <a:rPr lang="en-US" altLang="zh-CN" dirty="0" err="1" smtClean="0"/>
              <a:t>NoSQL</a:t>
            </a:r>
            <a:r>
              <a:rPr lang="zh-CN" altLang="en-US" dirty="0" smtClean="0"/>
              <a:t>最常见的解释是“</a:t>
            </a:r>
            <a:r>
              <a:rPr lang="en-US" altLang="zh-CN" dirty="0" smtClean="0"/>
              <a:t>non-relational”</a:t>
            </a:r>
            <a:r>
              <a:rPr lang="zh-CN" altLang="en-US" dirty="0" smtClean="0"/>
              <a:t>，“</a:t>
            </a:r>
            <a:r>
              <a:rPr lang="en-US" altLang="zh-CN" dirty="0" smtClean="0">
                <a:solidFill>
                  <a:srgbClr val="FF0000"/>
                </a:solidFill>
              </a:rPr>
              <a:t>Not Only SQL</a:t>
            </a:r>
            <a:r>
              <a:rPr lang="en-US" altLang="zh-CN" dirty="0" smtClean="0"/>
              <a:t>”</a:t>
            </a:r>
            <a:r>
              <a:rPr lang="zh-CN" altLang="en-US" dirty="0" smtClean="0"/>
              <a:t>也被很多人接受</a:t>
            </a:r>
            <a:endParaRPr lang="en-US" altLang="zh-CN" dirty="0" smtClean="0"/>
          </a:p>
          <a:p>
            <a:pPr lvl="1"/>
            <a:endParaRPr lang="en-US" altLang="zh-CN" dirty="0" smtClean="0"/>
          </a:p>
          <a:p>
            <a:r>
              <a:rPr lang="en-US" altLang="zh-CN" dirty="0" err="1" smtClean="0"/>
              <a:t>NoSQL</a:t>
            </a:r>
            <a:r>
              <a:rPr lang="zh-CN" altLang="en-US" dirty="0" smtClean="0"/>
              <a:t>被我们用得最多的当数</a:t>
            </a:r>
            <a:r>
              <a:rPr lang="en-US" altLang="zh-CN" dirty="0" smtClean="0">
                <a:solidFill>
                  <a:srgbClr val="FF0000"/>
                </a:solidFill>
              </a:rPr>
              <a:t>key-value</a:t>
            </a:r>
            <a:r>
              <a:rPr lang="zh-CN" altLang="en-US" dirty="0" smtClean="0"/>
              <a:t>存储，当然还有其他的</a:t>
            </a:r>
            <a:r>
              <a:rPr lang="zh-CN" altLang="en-US" dirty="0" smtClean="0">
                <a:solidFill>
                  <a:srgbClr val="FF0000"/>
                </a:solidFill>
              </a:rPr>
              <a:t>文档型</a:t>
            </a:r>
            <a:r>
              <a:rPr lang="zh-CN" altLang="en-US" dirty="0" smtClean="0"/>
              <a:t>的、</a:t>
            </a:r>
            <a:r>
              <a:rPr lang="zh-CN" altLang="en-US" dirty="0" smtClean="0">
                <a:solidFill>
                  <a:srgbClr val="FF0000"/>
                </a:solidFill>
              </a:rPr>
              <a:t>列存储</a:t>
            </a:r>
            <a:r>
              <a:rPr lang="zh-CN" altLang="en-US" dirty="0" smtClean="0"/>
              <a:t>、</a:t>
            </a:r>
            <a:r>
              <a:rPr lang="zh-CN" altLang="en-US" dirty="0" smtClean="0">
                <a:solidFill>
                  <a:srgbClr val="FF0000"/>
                </a:solidFill>
              </a:rPr>
              <a:t>图型数据库</a:t>
            </a:r>
            <a:r>
              <a:rPr lang="zh-CN" altLang="en-US" dirty="0" smtClean="0"/>
              <a:t>、</a:t>
            </a:r>
            <a:r>
              <a:rPr lang="en-US" altLang="zh-CN" dirty="0" smtClean="0">
                <a:solidFill>
                  <a:srgbClr val="FF0000"/>
                </a:solidFill>
              </a:rPr>
              <a:t>xml</a:t>
            </a:r>
            <a:r>
              <a:rPr lang="zh-CN" altLang="en-US" dirty="0" smtClean="0">
                <a:solidFill>
                  <a:srgbClr val="FF0000"/>
                </a:solidFill>
              </a:rPr>
              <a:t>数据库</a:t>
            </a:r>
            <a:r>
              <a:rPr lang="zh-CN" altLang="en-US" dirty="0" smtClean="0"/>
              <a:t>等。</a:t>
            </a:r>
            <a:endParaRPr lang="en-US" altLang="zh-CN" dirty="0" smtClean="0"/>
          </a:p>
          <a:p>
            <a:endParaRPr lang="en-US" altLang="zh-CN" dirty="0" smtClean="0"/>
          </a:p>
          <a:p>
            <a:r>
              <a:rPr lang="zh-CN" altLang="en-US" dirty="0" smtClean="0"/>
              <a:t>在</a:t>
            </a:r>
            <a:r>
              <a:rPr lang="en-US" altLang="zh-CN" dirty="0" err="1" smtClean="0"/>
              <a:t>NoSQL</a:t>
            </a:r>
            <a:r>
              <a:rPr lang="zh-CN" altLang="en-US" dirty="0" smtClean="0"/>
              <a:t>概念提出之前，这些数据库就被用于各种系统当中，但是却很少用于</a:t>
            </a:r>
            <a:r>
              <a:rPr lang="en-US" altLang="zh-CN" dirty="0" smtClean="0"/>
              <a:t>web</a:t>
            </a:r>
            <a:r>
              <a:rPr lang="zh-CN" altLang="en-US" dirty="0" smtClean="0"/>
              <a:t>互联网应用。比如</a:t>
            </a:r>
            <a:r>
              <a:rPr lang="en-US" altLang="zh-CN" dirty="0" err="1" smtClean="0"/>
              <a:t>cdb</a:t>
            </a:r>
            <a:r>
              <a:rPr lang="zh-CN" altLang="en-US" dirty="0" smtClean="0"/>
              <a:t>、</a:t>
            </a:r>
            <a:r>
              <a:rPr lang="en-US" altLang="zh-CN" dirty="0" err="1" smtClean="0"/>
              <a:t>qdbm</a:t>
            </a:r>
            <a:r>
              <a:rPr lang="zh-CN" altLang="en-US" dirty="0" smtClean="0"/>
              <a:t>、</a:t>
            </a:r>
            <a:r>
              <a:rPr lang="en-US" altLang="zh-CN" dirty="0" err="1" smtClean="0"/>
              <a:t>bdb</a:t>
            </a:r>
            <a:r>
              <a:rPr lang="zh-CN" altLang="en-US" dirty="0" smtClean="0"/>
              <a:t>数据库。</a:t>
            </a:r>
            <a:endParaRPr lang="zh-CN" altLang="en-US" dirty="0"/>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061864"/>
            <a:ext cx="8229600" cy="1143000"/>
          </a:xfrm>
        </p:spPr>
        <p:txBody>
          <a:bodyPr/>
          <a:lstStyle/>
          <a:p>
            <a:r>
              <a:rPr lang="en-US" altLang="zh-CN" dirty="0" smtClean="0"/>
              <a:t>Hash</a:t>
            </a:r>
            <a:r>
              <a:rPr lang="zh-CN" altLang="en-US" dirty="0" smtClean="0"/>
              <a:t>一致性</a:t>
            </a:r>
            <a:endParaRPr lang="zh-CN" altLang="en-US" dirty="0"/>
          </a:p>
        </p:txBody>
      </p:sp>
      <p:pic>
        <p:nvPicPr>
          <p:cNvPr id="1027"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2060848"/>
            <a:ext cx="7272808" cy="42178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449683194"/>
      </p:ext>
    </p:extLst>
  </p:cSld>
  <p:clrMapOvr>
    <a:masterClrMapping/>
  </p:clrMapOvr>
  <p:transition>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33872"/>
            <a:ext cx="8229600" cy="1143000"/>
          </a:xfrm>
        </p:spPr>
        <p:txBody>
          <a:bodyPr/>
          <a:lstStyle/>
          <a:p>
            <a:r>
              <a:rPr lang="en-US" altLang="zh-CN" dirty="0"/>
              <a:t>Hash</a:t>
            </a:r>
            <a:r>
              <a:rPr lang="zh-CN" altLang="en-US" dirty="0"/>
              <a:t>一致性</a:t>
            </a:r>
          </a:p>
        </p:txBody>
      </p:sp>
      <p:pic>
        <p:nvPicPr>
          <p:cNvPr id="2052"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2092027"/>
            <a:ext cx="8208912" cy="4505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a:xfrm>
            <a:off x="2771800" y="0"/>
            <a:ext cx="6372200"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 </a:t>
            </a: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Memcache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4000800864"/>
      </p:ext>
    </p:extLst>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267744" y="110102"/>
            <a:ext cx="6419056"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产品介绍及对比</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107504" y="1052736"/>
          <a:ext cx="892899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logo-mongodb-header.png"/>
          <p:cNvPicPr>
            <a:picLocks noChangeAspect="1"/>
          </p:cNvPicPr>
          <p:nvPr/>
        </p:nvPicPr>
        <p:blipFill>
          <a:blip r:embed="rId8" cstate="print"/>
          <a:stretch>
            <a:fillRect/>
          </a:stretch>
        </p:blipFill>
        <p:spPr>
          <a:xfrm>
            <a:off x="2375758" y="3645024"/>
            <a:ext cx="1692186" cy="468152"/>
          </a:xfrm>
          <a:prstGeom prst="rect">
            <a:avLst/>
          </a:prstGeom>
        </p:spPr>
      </p:pic>
      <p:pic>
        <p:nvPicPr>
          <p:cNvPr id="8" name="图片 7" descr="hbase_logo.png"/>
          <p:cNvPicPr>
            <a:picLocks noChangeAspect="1"/>
          </p:cNvPicPr>
          <p:nvPr/>
        </p:nvPicPr>
        <p:blipFill>
          <a:blip r:embed="rId9" cstate="print"/>
          <a:stretch>
            <a:fillRect/>
          </a:stretch>
        </p:blipFill>
        <p:spPr>
          <a:xfrm>
            <a:off x="2411760" y="6093296"/>
            <a:ext cx="1296144" cy="310236"/>
          </a:xfrm>
          <a:prstGeom prst="rect">
            <a:avLst/>
          </a:prstGeom>
        </p:spPr>
      </p:pic>
      <p:pic>
        <p:nvPicPr>
          <p:cNvPr id="12" name="图片 11" descr="redis.png"/>
          <p:cNvPicPr>
            <a:picLocks noChangeAspect="1"/>
          </p:cNvPicPr>
          <p:nvPr/>
        </p:nvPicPr>
        <p:blipFill>
          <a:blip r:embed="rId10" cstate="print"/>
          <a:stretch>
            <a:fillRect/>
          </a:stretch>
        </p:blipFill>
        <p:spPr>
          <a:xfrm>
            <a:off x="2368555" y="2506595"/>
            <a:ext cx="1339349" cy="418349"/>
          </a:xfrm>
          <a:prstGeom prst="rect">
            <a:avLst/>
          </a:prstGeom>
        </p:spPr>
      </p:pic>
      <p:pic>
        <p:nvPicPr>
          <p:cNvPr id="14" name="图片 13" descr="memcached.gif"/>
          <p:cNvPicPr>
            <a:picLocks noChangeAspect="1"/>
          </p:cNvPicPr>
          <p:nvPr/>
        </p:nvPicPr>
        <p:blipFill>
          <a:blip r:embed="rId11" cstate="print"/>
          <a:stretch>
            <a:fillRect/>
          </a:stretch>
        </p:blipFill>
        <p:spPr>
          <a:xfrm>
            <a:off x="2339752" y="1268760"/>
            <a:ext cx="576064" cy="504056"/>
          </a:xfrm>
          <a:prstGeom prst="rect">
            <a:avLst/>
          </a:prstGeom>
        </p:spPr>
      </p:pic>
      <p:pic>
        <p:nvPicPr>
          <p:cNvPr id="1028" name="Picture 4"/>
          <p:cNvPicPr>
            <a:picLocks noChangeAspect="1" noChangeArrowheads="1"/>
          </p:cNvPicPr>
          <p:nvPr/>
        </p:nvPicPr>
        <p:blipFill>
          <a:blip r:embed="rId12" cstate="print"/>
          <a:srcRect/>
          <a:stretch>
            <a:fillRect/>
          </a:stretch>
        </p:blipFill>
        <p:spPr bwMode="auto">
          <a:xfrm>
            <a:off x="2339752" y="4882859"/>
            <a:ext cx="1322908" cy="41834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833464" y="0"/>
            <a:ext cx="5987008" cy="836712"/>
          </a:xfrm>
        </p:spPr>
        <p:txBody>
          <a:bodyPr>
            <a:normAutofit/>
          </a:bodyPr>
          <a:lstStyle/>
          <a:p>
            <a:r>
              <a:rPr lang="en-US" altLang="zh-CN" sz="4000" dirty="0" smtClean="0"/>
              <a:t>NoSQL-Redis</a:t>
            </a:r>
            <a:endParaRPr lang="zh-CN" altLang="en-US" sz="4000" dirty="0"/>
          </a:p>
        </p:txBody>
      </p:sp>
      <p:sp>
        <p:nvSpPr>
          <p:cNvPr id="3" name="内容占位符 2"/>
          <p:cNvSpPr>
            <a:spLocks noGrp="1"/>
          </p:cNvSpPr>
          <p:nvPr>
            <p:ph idx="1"/>
          </p:nvPr>
        </p:nvSpPr>
        <p:spPr>
          <a:xfrm>
            <a:off x="457200" y="1268760"/>
            <a:ext cx="8229600" cy="4968552"/>
          </a:xfrm>
        </p:spPr>
        <p:txBody>
          <a:bodyPr>
            <a:normAutofit/>
          </a:bodyPr>
          <a:lstStyle/>
          <a:p>
            <a:pPr>
              <a:lnSpc>
                <a:spcPct val="150000"/>
              </a:lnSpc>
            </a:pPr>
            <a:r>
              <a:rPr lang="en-US" altLang="zh-CN" dirty="0" smtClean="0"/>
              <a:t>Redis </a:t>
            </a:r>
            <a:r>
              <a:rPr lang="zh-CN" altLang="en-US" dirty="0" smtClean="0"/>
              <a:t>是什么？</a:t>
            </a:r>
            <a:endParaRPr lang="en-US" altLang="zh-CN" dirty="0" smtClean="0"/>
          </a:p>
          <a:p>
            <a:pPr>
              <a:lnSpc>
                <a:spcPct val="150000"/>
              </a:lnSpc>
            </a:pPr>
            <a:r>
              <a:rPr lang="en-US" altLang="zh-CN" dirty="0" smtClean="0"/>
              <a:t>Redis  </a:t>
            </a:r>
            <a:r>
              <a:rPr lang="zh-CN" altLang="en-US" dirty="0" smtClean="0"/>
              <a:t>能干吗？</a:t>
            </a:r>
            <a:endParaRPr lang="en-US" altLang="zh-CN" dirty="0" smtClean="0"/>
          </a:p>
          <a:p>
            <a:pPr>
              <a:lnSpc>
                <a:spcPct val="150000"/>
              </a:lnSpc>
            </a:pPr>
            <a:r>
              <a:rPr lang="en-US" altLang="zh-CN" dirty="0" smtClean="0"/>
              <a:t>Redis </a:t>
            </a:r>
            <a:r>
              <a:rPr lang="zh-CN" altLang="en-US" dirty="0" smtClean="0"/>
              <a:t>有什么特点？</a:t>
            </a:r>
            <a:endParaRPr lang="en-US" altLang="zh-CN" dirty="0" smtClean="0"/>
          </a:p>
          <a:p>
            <a:pPr>
              <a:lnSpc>
                <a:spcPct val="150000"/>
              </a:lnSpc>
            </a:pPr>
            <a:r>
              <a:rPr lang="en-US" altLang="zh-CN" dirty="0" smtClean="0"/>
              <a:t>Redis </a:t>
            </a:r>
            <a:r>
              <a:rPr lang="zh-CN" altLang="en-US" dirty="0" smtClean="0"/>
              <a:t>在什么场景下适用？</a:t>
            </a:r>
            <a:endParaRPr lang="en-US" altLang="zh-CN" dirty="0" smtClean="0"/>
          </a:p>
          <a:p>
            <a:pPr>
              <a:lnSpc>
                <a:spcPct val="150000"/>
              </a:lnSpc>
            </a:pPr>
            <a:r>
              <a:rPr lang="en-US" altLang="zh-CN" dirty="0" smtClean="0"/>
              <a:t>Redis </a:t>
            </a:r>
            <a:r>
              <a:rPr lang="zh-CN" altLang="en-US" dirty="0" smtClean="0"/>
              <a:t>具体怎么用？</a:t>
            </a:r>
            <a:endParaRPr lang="en-US" altLang="zh-CN" dirty="0" smtClean="0"/>
          </a:p>
          <a:p>
            <a:pPr>
              <a:lnSpc>
                <a:spcPct val="150000"/>
              </a:lnSpc>
            </a:pPr>
            <a:r>
              <a:rPr lang="zh-CN" altLang="en-US" dirty="0" smtClean="0"/>
              <a:t>在用</a:t>
            </a:r>
            <a:r>
              <a:rPr lang="en-US" altLang="zh-CN" dirty="0" smtClean="0"/>
              <a:t>Redis</a:t>
            </a:r>
            <a:r>
              <a:rPr lang="zh-CN" altLang="en-US" dirty="0" smtClean="0"/>
              <a:t>中碰到的问题？</a:t>
            </a:r>
            <a:endParaRPr lang="zh-CN" altLang="en-US" dirty="0"/>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05880"/>
            <a:ext cx="8229600" cy="1143000"/>
          </a:xfrm>
        </p:spPr>
        <p:txBody>
          <a:bodyPr>
            <a:normAutofit/>
          </a:bodyPr>
          <a:lstStyle/>
          <a:p>
            <a:r>
              <a:rPr lang="en-US" altLang="zh-CN" sz="4000" dirty="0" smtClean="0"/>
              <a:t>Redis </a:t>
            </a:r>
            <a:r>
              <a:rPr lang="zh-CN" altLang="en-US" sz="4000" dirty="0" smtClean="0"/>
              <a:t>是什么？</a:t>
            </a:r>
            <a:endParaRPr lang="zh-CN" altLang="en-US" sz="4000" dirty="0"/>
          </a:p>
        </p:txBody>
      </p:sp>
      <p:sp>
        <p:nvSpPr>
          <p:cNvPr id="3" name="内容占位符 2"/>
          <p:cNvSpPr>
            <a:spLocks noGrp="1"/>
          </p:cNvSpPr>
          <p:nvPr>
            <p:ph idx="1"/>
          </p:nvPr>
        </p:nvSpPr>
        <p:spPr>
          <a:xfrm>
            <a:off x="457200" y="2359421"/>
            <a:ext cx="8229600" cy="4525963"/>
          </a:xfrm>
        </p:spPr>
        <p:txBody>
          <a:bodyPr>
            <a:normAutofit lnSpcReduction="10000"/>
          </a:bodyPr>
          <a:lstStyle/>
          <a:p>
            <a:r>
              <a:rPr lang="en-US" altLang="zh-CN" dirty="0" smtClean="0"/>
              <a:t>Redis </a:t>
            </a:r>
            <a:r>
              <a:rPr lang="zh-CN" altLang="en-US" dirty="0" smtClean="0"/>
              <a:t>是一个 用</a:t>
            </a:r>
            <a:r>
              <a:rPr lang="en-US" altLang="zh-CN" dirty="0" smtClean="0"/>
              <a:t>c</a:t>
            </a:r>
            <a:r>
              <a:rPr lang="zh-CN" altLang="en-US" dirty="0" smtClean="0"/>
              <a:t>语言写的类似</a:t>
            </a:r>
            <a:r>
              <a:rPr lang="en-US" altLang="zh-CN" dirty="0" smtClean="0"/>
              <a:t>Memcache </a:t>
            </a:r>
            <a:r>
              <a:rPr lang="zh-CN" altLang="en-US" dirty="0" smtClean="0"/>
              <a:t>的</a:t>
            </a:r>
            <a:r>
              <a:rPr lang="en-US" altLang="zh-CN" dirty="0" smtClean="0"/>
              <a:t>key-value</a:t>
            </a:r>
            <a:r>
              <a:rPr lang="zh-CN" altLang="en-US" dirty="0" smtClean="0"/>
              <a:t>的存储系统，它比</a:t>
            </a:r>
            <a:r>
              <a:rPr lang="en-US" altLang="zh-CN" dirty="0" smtClean="0"/>
              <a:t>Memcache</a:t>
            </a:r>
            <a:r>
              <a:rPr lang="zh-CN" altLang="en-US" dirty="0" smtClean="0"/>
              <a:t>提供了更多的</a:t>
            </a:r>
            <a:r>
              <a:rPr lang="en-US" altLang="zh-CN" dirty="0" smtClean="0"/>
              <a:t>API</a:t>
            </a:r>
            <a:r>
              <a:rPr lang="zh-CN" altLang="en-US" dirty="0" smtClean="0"/>
              <a:t>接口和更好的并发性能，可以支持</a:t>
            </a:r>
            <a:r>
              <a:rPr lang="en-US" altLang="zh-CN" dirty="0" smtClean="0"/>
              <a:t>10</a:t>
            </a:r>
            <a:r>
              <a:rPr lang="zh-CN" altLang="en-US" dirty="0" smtClean="0"/>
              <a:t>万并发的读写，建议用</a:t>
            </a:r>
            <a:r>
              <a:rPr lang="en-US" altLang="zh-CN" dirty="0" smtClean="0"/>
              <a:t>Redis</a:t>
            </a:r>
            <a:r>
              <a:rPr lang="zh-CN" altLang="en-US" dirty="0" smtClean="0"/>
              <a:t>代替</a:t>
            </a:r>
            <a:r>
              <a:rPr lang="en-US" altLang="zh-CN" dirty="0" smtClean="0"/>
              <a:t>Memcahe</a:t>
            </a:r>
            <a:r>
              <a:rPr lang="zh-CN" altLang="en-US" dirty="0" smtClean="0"/>
              <a:t>。</a:t>
            </a:r>
            <a:endParaRPr lang="en-US" altLang="zh-CN" dirty="0" smtClean="0"/>
          </a:p>
          <a:p>
            <a:r>
              <a:rPr lang="en-US" altLang="zh-CN" dirty="0" smtClean="0"/>
              <a:t>Redis </a:t>
            </a:r>
            <a:r>
              <a:rPr lang="zh-CN" altLang="en-US" dirty="0" smtClean="0"/>
              <a:t>是基于内存的，因此部署</a:t>
            </a:r>
            <a:r>
              <a:rPr lang="en-US" altLang="zh-CN" dirty="0" smtClean="0"/>
              <a:t>Redis</a:t>
            </a:r>
            <a:r>
              <a:rPr lang="zh-CN" altLang="en-US" dirty="0" smtClean="0"/>
              <a:t>的机器对于内存是非常有高的要求的，</a:t>
            </a:r>
            <a:r>
              <a:rPr lang="en-US" altLang="zh-CN" dirty="0" smtClean="0"/>
              <a:t>Redis</a:t>
            </a:r>
            <a:r>
              <a:rPr lang="zh-CN" altLang="en-US" dirty="0" smtClean="0"/>
              <a:t>是会把数据实时写到内存中，再定时同步到文件。</a:t>
            </a:r>
            <a:endParaRPr lang="en-US" altLang="zh-CN" dirty="0" smtClean="0"/>
          </a:p>
          <a:p>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052736"/>
            <a:ext cx="8229600" cy="1143000"/>
          </a:xfrm>
        </p:spPr>
        <p:txBody>
          <a:bodyPr/>
          <a:lstStyle/>
          <a:p>
            <a:r>
              <a:rPr lang="en-US" altLang="zh-CN" dirty="0" smtClean="0"/>
              <a:t>Redis </a:t>
            </a:r>
            <a:r>
              <a:rPr lang="zh-CN" altLang="en-US" dirty="0" smtClean="0"/>
              <a:t>能干嘛？</a:t>
            </a:r>
            <a:endParaRPr lang="zh-CN" altLang="en-US" dirty="0"/>
          </a:p>
        </p:txBody>
      </p:sp>
      <p:sp>
        <p:nvSpPr>
          <p:cNvPr id="3" name="内容占位符 2"/>
          <p:cNvSpPr>
            <a:spLocks noGrp="1"/>
          </p:cNvSpPr>
          <p:nvPr>
            <p:ph idx="1"/>
          </p:nvPr>
        </p:nvSpPr>
        <p:spPr>
          <a:xfrm>
            <a:off x="457200" y="2143397"/>
            <a:ext cx="8229600" cy="4525963"/>
          </a:xfrm>
        </p:spPr>
        <p:txBody>
          <a:bodyPr/>
          <a:lstStyle/>
          <a:p>
            <a:r>
              <a:rPr lang="en-US" altLang="zh-CN" dirty="0" smtClean="0"/>
              <a:t>Redis </a:t>
            </a:r>
            <a:r>
              <a:rPr lang="zh-CN" altLang="en-US" dirty="0" smtClean="0"/>
              <a:t>可以当作数据库来用，但是有缺陷，在可靠性上，没有</a:t>
            </a:r>
            <a:r>
              <a:rPr lang="en-US" altLang="zh-CN" dirty="0" smtClean="0"/>
              <a:t>Oracle</a:t>
            </a:r>
            <a:r>
              <a:rPr lang="zh-CN" altLang="en-US" dirty="0" smtClean="0"/>
              <a:t>关系型数据库来的稳定。</a:t>
            </a:r>
            <a:endParaRPr lang="en-US" altLang="zh-CN" dirty="0" smtClean="0"/>
          </a:p>
          <a:p>
            <a:r>
              <a:rPr lang="zh-CN" altLang="en-US" dirty="0" smtClean="0"/>
              <a:t>可以作为持久层的</a:t>
            </a:r>
            <a:r>
              <a:rPr lang="en-US" altLang="zh-CN" dirty="0" smtClean="0"/>
              <a:t>Cache</a:t>
            </a:r>
            <a:r>
              <a:rPr lang="zh-CN" altLang="en-US" dirty="0" smtClean="0"/>
              <a:t>层。可以缓存下面的数据库结构。</a:t>
            </a:r>
            <a:endParaRPr lang="en-US" altLang="zh-CN" dirty="0" smtClean="0"/>
          </a:p>
          <a:p>
            <a:pPr marL="514350" indent="-514350">
              <a:buFont typeface="+mj-lt"/>
              <a:buAutoNum type="arabicPeriod"/>
            </a:pPr>
            <a:r>
              <a:rPr lang="en-US" altLang="zh-CN" dirty="0" smtClean="0"/>
              <a:t> </a:t>
            </a:r>
            <a:r>
              <a:rPr lang="zh-CN" altLang="en-US" dirty="0" smtClean="0"/>
              <a:t>计数</a:t>
            </a:r>
            <a:endParaRPr lang="en-US" altLang="zh-CN" dirty="0" smtClean="0"/>
          </a:p>
          <a:p>
            <a:pPr marL="514350" indent="-514350">
              <a:buFont typeface="+mj-lt"/>
              <a:buAutoNum type="arabicPeriod"/>
            </a:pPr>
            <a:r>
              <a:rPr lang="zh-CN" altLang="en-US" dirty="0" smtClean="0"/>
              <a:t>排行榜样，最新浏览的数据</a:t>
            </a:r>
            <a:endParaRPr lang="en-US" altLang="zh-CN" dirty="0" smtClean="0"/>
          </a:p>
          <a:p>
            <a:pPr marL="514350" indent="-514350">
              <a:buFont typeface="+mj-lt"/>
              <a:buAutoNum type="arabicPeriod"/>
            </a:pPr>
            <a:r>
              <a:rPr lang="zh-CN" altLang="en-US" dirty="0" smtClean="0"/>
              <a:t>队列（订阅关系）</a:t>
            </a:r>
            <a:endParaRPr lang="en-US" altLang="zh-CN" dirty="0" smtClean="0"/>
          </a:p>
          <a:p>
            <a:endParaRPr lang="en-US" altLang="zh-CN" dirty="0" smtClean="0"/>
          </a:p>
          <a:p>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96752"/>
            <a:ext cx="8229600" cy="1143000"/>
          </a:xfrm>
        </p:spPr>
        <p:txBody>
          <a:bodyPr>
            <a:normAutofit/>
          </a:bodyPr>
          <a:lstStyle/>
          <a:p>
            <a:r>
              <a:rPr lang="en-US" altLang="zh-CN" sz="4000" dirty="0" smtClean="0"/>
              <a:t>Redis </a:t>
            </a:r>
            <a:r>
              <a:rPr lang="zh-CN" altLang="en-US" sz="4000" dirty="0" smtClean="0"/>
              <a:t>特点？</a:t>
            </a:r>
            <a:endParaRPr lang="zh-CN" altLang="en-US" sz="4000" dirty="0"/>
          </a:p>
        </p:txBody>
      </p:sp>
      <p:sp>
        <p:nvSpPr>
          <p:cNvPr id="3" name="内容占位符 2"/>
          <p:cNvSpPr>
            <a:spLocks noGrp="1"/>
          </p:cNvSpPr>
          <p:nvPr>
            <p:ph idx="1"/>
          </p:nvPr>
        </p:nvSpPr>
        <p:spPr>
          <a:xfrm>
            <a:off x="457200" y="2359421"/>
            <a:ext cx="8229600" cy="4525963"/>
          </a:xfrm>
        </p:spPr>
        <p:txBody>
          <a:bodyPr/>
          <a:lstStyle/>
          <a:p>
            <a:r>
              <a:rPr lang="zh-CN" altLang="en-US" dirty="0" smtClean="0"/>
              <a:t>完全居于内存，数据实时的读写内存，定时闪回到文件中</a:t>
            </a:r>
          </a:p>
          <a:p>
            <a:r>
              <a:rPr lang="zh-CN" altLang="en-US" dirty="0" smtClean="0"/>
              <a:t>读写速度快</a:t>
            </a:r>
          </a:p>
          <a:p>
            <a:r>
              <a:rPr lang="zh-CN" altLang="en-US" dirty="0" smtClean="0"/>
              <a:t>支持高并发量，官方宣传支持</a:t>
            </a:r>
            <a:r>
              <a:rPr lang="en-US" altLang="zh-CN" dirty="0" smtClean="0"/>
              <a:t>10</a:t>
            </a:r>
            <a:r>
              <a:rPr lang="zh-CN" altLang="en-US" dirty="0" smtClean="0"/>
              <a:t>万级别的并发读写</a:t>
            </a:r>
          </a:p>
          <a:p>
            <a:r>
              <a:rPr lang="zh-CN" altLang="en-US" dirty="0" smtClean="0"/>
              <a:t>支持机器重启后的，重新加载模式，不会掉数据</a:t>
            </a:r>
          </a:p>
          <a:p>
            <a:pPr>
              <a:buNone/>
            </a:pPr>
            <a:endParaRPr lang="en-US" altLang="zh-CN" dirty="0" smtClean="0"/>
          </a:p>
          <a:p>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77888"/>
            <a:ext cx="8229600" cy="1143000"/>
          </a:xfrm>
        </p:spPr>
        <p:txBody>
          <a:bodyPr>
            <a:normAutofit/>
          </a:bodyPr>
          <a:lstStyle/>
          <a:p>
            <a:r>
              <a:rPr lang="en-US" altLang="zh-CN" sz="4000" dirty="0" smtClean="0"/>
              <a:t>Redis </a:t>
            </a:r>
            <a:r>
              <a:rPr lang="zh-CN" altLang="en-US" sz="4000" dirty="0" smtClean="0"/>
              <a:t>适用场景？</a:t>
            </a:r>
            <a:endParaRPr lang="zh-CN" altLang="en-US" sz="4000" dirty="0"/>
          </a:p>
        </p:txBody>
      </p:sp>
      <p:sp>
        <p:nvSpPr>
          <p:cNvPr id="3" name="内容占位符 2"/>
          <p:cNvSpPr>
            <a:spLocks noGrp="1"/>
          </p:cNvSpPr>
          <p:nvPr>
            <p:ph idx="1"/>
          </p:nvPr>
        </p:nvSpPr>
        <p:spPr>
          <a:xfrm>
            <a:off x="457200" y="2348880"/>
            <a:ext cx="8229600" cy="4525963"/>
          </a:xfrm>
        </p:spPr>
        <p:txBody>
          <a:bodyPr/>
          <a:lstStyle/>
          <a:p>
            <a:r>
              <a:rPr lang="zh-CN" altLang="en-US" dirty="0" smtClean="0"/>
              <a:t>在非可靠数据存储中，可以作为数据持久层或者是数据缓存区。</a:t>
            </a:r>
            <a:endParaRPr lang="en-US" altLang="zh-CN" dirty="0" smtClean="0"/>
          </a:p>
          <a:p>
            <a:r>
              <a:rPr lang="zh-CN" altLang="en-US" dirty="0" smtClean="0"/>
              <a:t>对于读写压力比较大，实时性要求比较高的场景下。</a:t>
            </a:r>
            <a:endParaRPr lang="en-US" altLang="zh-CN" dirty="0" smtClean="0"/>
          </a:p>
          <a:p>
            <a:r>
              <a:rPr lang="zh-CN" altLang="en-US" dirty="0" smtClean="0"/>
              <a:t>关系型数据库不能胜任的模型下的场景。</a:t>
            </a:r>
            <a:endParaRPr lang="en-US" altLang="zh-CN" dirty="0" smtClean="0"/>
          </a:p>
          <a:p>
            <a:pPr>
              <a:buNone/>
            </a:pPr>
            <a:r>
              <a:rPr lang="zh-CN" altLang="en-US" dirty="0" smtClean="0"/>
              <a:t>例如 在</a:t>
            </a:r>
            <a:r>
              <a:rPr lang="en-US" altLang="zh-CN" dirty="0" smtClean="0"/>
              <a:t>SNS</a:t>
            </a:r>
            <a:r>
              <a:rPr lang="zh-CN" altLang="en-US" dirty="0" smtClean="0"/>
              <a:t>中订阅关系 。</a:t>
            </a:r>
            <a:endParaRPr lang="en-US" altLang="zh-CN" dirty="0" smtClean="0"/>
          </a:p>
          <a:p>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05880"/>
            <a:ext cx="8229600" cy="1143000"/>
          </a:xfrm>
        </p:spPr>
        <p:txBody>
          <a:bodyPr>
            <a:normAutofit/>
          </a:bodyPr>
          <a:lstStyle/>
          <a:p>
            <a:r>
              <a:rPr lang="en-US" altLang="zh-CN" sz="4000" dirty="0" smtClean="0"/>
              <a:t>Redis </a:t>
            </a:r>
            <a:r>
              <a:rPr lang="zh-CN" altLang="en-US" sz="4000" dirty="0" smtClean="0"/>
              <a:t>具体用法？</a:t>
            </a:r>
            <a:endParaRPr lang="zh-CN" altLang="en-US" sz="4000" dirty="0"/>
          </a:p>
        </p:txBody>
      </p:sp>
      <p:sp>
        <p:nvSpPr>
          <p:cNvPr id="3" name="内容占位符 2"/>
          <p:cNvSpPr>
            <a:spLocks noGrp="1"/>
          </p:cNvSpPr>
          <p:nvPr>
            <p:ph idx="1"/>
          </p:nvPr>
        </p:nvSpPr>
        <p:spPr>
          <a:xfrm>
            <a:off x="457200" y="2348880"/>
            <a:ext cx="8229600" cy="4525963"/>
          </a:xfrm>
        </p:spPr>
        <p:txBody>
          <a:bodyPr>
            <a:normAutofit/>
          </a:bodyPr>
          <a:lstStyle/>
          <a:p>
            <a:pPr>
              <a:buNone/>
            </a:pPr>
            <a:r>
              <a:rPr lang="zh-CN" altLang="en-US" dirty="0" smtClean="0"/>
              <a:t>安装，启动，关闭，配置</a:t>
            </a:r>
            <a:r>
              <a:rPr lang="en-US" altLang="zh-CN" dirty="0" smtClean="0"/>
              <a:t>,Java</a:t>
            </a:r>
            <a:r>
              <a:rPr lang="zh-CN" altLang="en-US" dirty="0" smtClean="0"/>
              <a:t>访问操作</a:t>
            </a:r>
            <a:endParaRPr lang="en-US" altLang="zh-CN" dirty="0" smtClean="0"/>
          </a:p>
          <a:p>
            <a:r>
              <a:rPr lang="zh-CN" altLang="en-US" dirty="0" smtClean="0"/>
              <a:t>安装</a:t>
            </a:r>
            <a:endParaRPr lang="en-US" altLang="zh-CN" dirty="0" smtClean="0"/>
          </a:p>
          <a:p>
            <a:r>
              <a:rPr lang="en-US" altLang="zh-CN" dirty="0" smtClean="0"/>
              <a:t>$ tar xzf redis-2.6.7.tar.gz</a:t>
            </a:r>
          </a:p>
          <a:p>
            <a:r>
              <a:rPr lang="en-US" altLang="zh-CN" dirty="0" smtClean="0"/>
              <a:t>$ cd redis-2.6.7</a:t>
            </a:r>
          </a:p>
          <a:p>
            <a:r>
              <a:rPr lang="en-US" altLang="zh-CN" dirty="0" smtClean="0"/>
              <a:t>$ make install</a:t>
            </a:r>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77888"/>
            <a:ext cx="8229600" cy="1143000"/>
          </a:xfrm>
        </p:spPr>
        <p:txBody>
          <a:bodyPr>
            <a:normAutofit/>
          </a:bodyPr>
          <a:lstStyle/>
          <a:p>
            <a:r>
              <a:rPr lang="en-US" altLang="zh-CN" sz="4000" dirty="0" smtClean="0"/>
              <a:t>Redis –</a:t>
            </a:r>
            <a:r>
              <a:rPr lang="zh-CN" altLang="en-US" sz="4000" dirty="0" smtClean="0"/>
              <a:t>启动 </a:t>
            </a:r>
            <a:r>
              <a:rPr lang="en-US" altLang="zh-CN" sz="4000" dirty="0" smtClean="0"/>
              <a:t>&amp; </a:t>
            </a:r>
            <a:r>
              <a:rPr lang="zh-CN" altLang="en-US" sz="4000" dirty="0" smtClean="0"/>
              <a:t>关闭</a:t>
            </a:r>
            <a:endParaRPr lang="zh-CN" altLang="en-US" sz="4000" dirty="0"/>
          </a:p>
        </p:txBody>
      </p:sp>
      <p:sp>
        <p:nvSpPr>
          <p:cNvPr id="3" name="内容占位符 2"/>
          <p:cNvSpPr>
            <a:spLocks noGrp="1"/>
          </p:cNvSpPr>
          <p:nvPr>
            <p:ph idx="1"/>
          </p:nvPr>
        </p:nvSpPr>
        <p:spPr>
          <a:xfrm>
            <a:off x="457200" y="2780928"/>
            <a:ext cx="8229600" cy="3345235"/>
          </a:xfrm>
        </p:spPr>
        <p:txBody>
          <a:bodyPr>
            <a:normAutofit/>
          </a:bodyPr>
          <a:lstStyle/>
          <a:p>
            <a:r>
              <a:rPr lang="zh-CN" altLang="en-US" dirty="0" smtClean="0"/>
              <a:t>启动 </a:t>
            </a:r>
            <a:r>
              <a:rPr lang="en-US" altLang="zh-CN" dirty="0" smtClean="0"/>
              <a:t>./src/redis-server  /etc/redis.conf  &amp;</a:t>
            </a:r>
          </a:p>
          <a:p>
            <a:endParaRPr lang="en-US" altLang="zh-CN" dirty="0" smtClean="0"/>
          </a:p>
          <a:p>
            <a:r>
              <a:rPr lang="zh-CN" altLang="en-US" dirty="0" smtClean="0"/>
              <a:t>关闭</a:t>
            </a:r>
            <a:r>
              <a:rPr lang="en-US" altLang="zh-CN" dirty="0" smtClean="0"/>
              <a:t> ./src/redis-cli shutdown</a:t>
            </a:r>
          </a:p>
          <a:p>
            <a:endParaRPr lang="en-US" altLang="zh-CN" dirty="0" smtClean="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3"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zh-CN" altLang="en-US" b="1" dirty="0" smtClean="0"/>
              <a:t>传统关系数据库的瓶颈</a:t>
            </a:r>
            <a:endParaRPr lang="zh-CN" altLang="en-US" b="1" dirty="0"/>
          </a:p>
        </p:txBody>
      </p:sp>
      <p:sp>
        <p:nvSpPr>
          <p:cNvPr id="14" name="内容占位符 2"/>
          <p:cNvSpPr>
            <a:spLocks noGrp="1"/>
          </p:cNvSpPr>
          <p:nvPr>
            <p:ph idx="1"/>
          </p:nvPr>
        </p:nvSpPr>
        <p:spPr>
          <a:xfrm>
            <a:off x="457200" y="1163885"/>
            <a:ext cx="8229600" cy="5433467"/>
          </a:xfrm>
        </p:spPr>
        <p:txBody>
          <a:bodyPr>
            <a:noAutofit/>
          </a:bodyPr>
          <a:lstStyle/>
          <a:p>
            <a:r>
              <a:rPr lang="zh-CN" altLang="en-US" sz="2400" dirty="0" smtClean="0"/>
              <a:t>    传统的关系数据库具有不错的性能，高稳定型，久经历史考验，而且使用简单，功能强大，同时也积累了大量的成功案例。在互联网领域，</a:t>
            </a:r>
            <a:r>
              <a:rPr lang="en-US" altLang="zh-CN" sz="2400" dirty="0" err="1" smtClean="0"/>
              <a:t>MySQL</a:t>
            </a:r>
            <a:r>
              <a:rPr lang="zh-CN" altLang="en-US" sz="2400" dirty="0" smtClean="0"/>
              <a:t>成为了绝对靠前的王者，毫不夸张的说，</a:t>
            </a:r>
            <a:r>
              <a:rPr lang="en-US" altLang="zh-CN" sz="2400" dirty="0" err="1" smtClean="0"/>
              <a:t>MySQL</a:t>
            </a:r>
            <a:r>
              <a:rPr lang="zh-CN" altLang="en-US" sz="2400" dirty="0" smtClean="0"/>
              <a:t>为互联网的发展做出了卓越的贡献。</a:t>
            </a:r>
            <a:endParaRPr lang="en-US" altLang="zh-CN" sz="2400" dirty="0" smtClean="0"/>
          </a:p>
          <a:p>
            <a:endParaRPr lang="zh-CN" altLang="en-US" sz="900" dirty="0" smtClean="0"/>
          </a:p>
          <a:p>
            <a:r>
              <a:rPr lang="zh-CN" altLang="en-US" sz="2400" dirty="0" smtClean="0"/>
              <a:t>    在</a:t>
            </a:r>
            <a:r>
              <a:rPr lang="en-US" altLang="zh-CN" sz="2400" dirty="0" smtClean="0"/>
              <a:t>90</a:t>
            </a:r>
            <a:r>
              <a:rPr lang="zh-CN" altLang="en-US" sz="2400" dirty="0" smtClean="0"/>
              <a:t>年代，一个网站的访问量一般都不大，用单个数据库完全可以轻松应付。在那个时候，更多的都是静态网页，动态交互类型的网站不多。</a:t>
            </a:r>
            <a:endParaRPr lang="en-US" altLang="zh-CN" sz="2400" dirty="0" smtClean="0"/>
          </a:p>
          <a:p>
            <a:endParaRPr lang="zh-CN" altLang="en-US" sz="900" dirty="0" smtClean="0"/>
          </a:p>
          <a:p>
            <a:r>
              <a:rPr lang="zh-CN" altLang="en-US" sz="2400" dirty="0" smtClean="0"/>
              <a:t>    到了最近</a:t>
            </a:r>
            <a:r>
              <a:rPr lang="en-US" altLang="zh-CN" sz="2400" dirty="0" smtClean="0"/>
              <a:t>10</a:t>
            </a:r>
            <a:r>
              <a:rPr lang="zh-CN" altLang="en-US" sz="2400" dirty="0" smtClean="0"/>
              <a:t>年，网站开始快速发展。火爆的论坛、博客、</a:t>
            </a:r>
            <a:r>
              <a:rPr lang="en-US" altLang="zh-CN" sz="2400" dirty="0" err="1" smtClean="0"/>
              <a:t>sns</a:t>
            </a:r>
            <a:r>
              <a:rPr lang="zh-CN" altLang="en-US" sz="2400" dirty="0" smtClean="0"/>
              <a:t>、微博逐渐引领</a:t>
            </a:r>
            <a:r>
              <a:rPr lang="en-US" altLang="zh-CN" sz="2400" dirty="0" smtClean="0"/>
              <a:t>web</a:t>
            </a:r>
            <a:r>
              <a:rPr lang="zh-CN" altLang="en-US" sz="2400" dirty="0" smtClean="0"/>
              <a:t>领域的潮流。在初期，论坛的流量其实也不大，如果你接触网络比较早，你可能还记得那个时候还有文本型存储的论坛程序，可以想象一般的论坛的流量有多大。</a:t>
            </a:r>
            <a:endParaRPr lang="zh-CN" altLang="en-US" sz="2400" dirty="0"/>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771800" y="-27384"/>
            <a:ext cx="6372200" cy="864096"/>
          </a:xfrm>
        </p:spPr>
        <p:txBody>
          <a:bodyPr>
            <a:normAutofit/>
          </a:bodyPr>
          <a:lstStyle/>
          <a:p>
            <a:r>
              <a:rPr lang="en-US" altLang="zh-CN" sz="4000" dirty="0" smtClean="0"/>
              <a:t>Redis </a:t>
            </a:r>
            <a:r>
              <a:rPr lang="zh-CN" altLang="en-US" sz="4000" dirty="0" smtClean="0"/>
              <a:t>的配置</a:t>
            </a:r>
            <a:r>
              <a:rPr lang="en-US" altLang="zh-CN" sz="4000" dirty="0" smtClean="0"/>
              <a:t>-</a:t>
            </a:r>
            <a:r>
              <a:rPr lang="zh-CN" altLang="en-US" sz="4000" dirty="0" smtClean="0"/>
              <a:t>基本配置</a:t>
            </a:r>
            <a:endParaRPr lang="zh-CN" altLang="en-US" sz="4000" dirty="0"/>
          </a:p>
        </p:txBody>
      </p:sp>
      <p:sp>
        <p:nvSpPr>
          <p:cNvPr id="3" name="内容占位符 2"/>
          <p:cNvSpPr>
            <a:spLocks noGrp="1"/>
          </p:cNvSpPr>
          <p:nvPr>
            <p:ph idx="1"/>
          </p:nvPr>
        </p:nvSpPr>
        <p:spPr>
          <a:xfrm>
            <a:off x="0" y="1214422"/>
            <a:ext cx="8929718" cy="5000660"/>
          </a:xfrm>
        </p:spPr>
        <p:txBody>
          <a:bodyPr>
            <a:noAutofit/>
          </a:bodyPr>
          <a:lstStyle/>
          <a:p>
            <a:pPr marL="0">
              <a:buNone/>
            </a:pPr>
            <a:r>
              <a:rPr lang="en-US" altLang="zh-CN" sz="2400" dirty="0" smtClean="0"/>
              <a:t>    </a:t>
            </a:r>
            <a:r>
              <a:rPr lang="en-US" altLang="zh-CN" sz="2400" dirty="0" err="1" smtClean="0"/>
              <a:t>Redis</a:t>
            </a:r>
            <a:r>
              <a:rPr lang="zh-CN" altLang="en-US" sz="2400" dirty="0" smtClean="0"/>
              <a:t>的核心配置文件，只有一个，就是</a:t>
            </a:r>
            <a:r>
              <a:rPr lang="en-US" altLang="zh-CN" sz="2400" dirty="0" smtClean="0"/>
              <a:t>redis.conf </a:t>
            </a:r>
            <a:r>
              <a:rPr lang="zh-CN" altLang="en-US" sz="2400" dirty="0" smtClean="0"/>
              <a:t>文件，下面是列举了核心的配置项。</a:t>
            </a:r>
            <a:endParaRPr lang="en-US" altLang="zh-CN" sz="2400" dirty="0" smtClean="0"/>
          </a:p>
          <a:p>
            <a:pPr>
              <a:buNone/>
            </a:pPr>
            <a:endParaRPr lang="zh-CN" altLang="en-US" sz="2400" dirty="0" smtClean="0"/>
          </a:p>
        </p:txBody>
      </p:sp>
      <p:graphicFrame>
        <p:nvGraphicFramePr>
          <p:cNvPr id="5" name="表格 4"/>
          <p:cNvGraphicFramePr>
            <a:graphicFrameLocks noGrp="1"/>
          </p:cNvGraphicFramePr>
          <p:nvPr/>
        </p:nvGraphicFramePr>
        <p:xfrm>
          <a:off x="142844" y="2148887"/>
          <a:ext cx="8643996" cy="4023360"/>
        </p:xfrm>
        <a:graphic>
          <a:graphicData uri="http://schemas.openxmlformats.org/drawingml/2006/table">
            <a:tbl>
              <a:tblPr firstRow="1" bandRow="1">
                <a:tableStyleId>{21E4AEA4-8DFA-4A89-87EB-49C32662AFE0}</a:tableStyleId>
              </a:tblPr>
              <a:tblGrid>
                <a:gridCol w="2160999"/>
                <a:gridCol w="2160999"/>
                <a:gridCol w="2160999"/>
                <a:gridCol w="2160999"/>
              </a:tblGrid>
              <a:tr h="338851">
                <a:tc>
                  <a:txBody>
                    <a:bodyPr/>
                    <a:lstStyle/>
                    <a:p>
                      <a:pPr algn="ctr"/>
                      <a:r>
                        <a:rPr lang="en-US" altLang="zh-CN" dirty="0" smtClean="0"/>
                        <a:t> </a:t>
                      </a:r>
                      <a:r>
                        <a:rPr lang="zh-CN" altLang="en-US" dirty="0" smtClean="0"/>
                        <a:t>配置项</a:t>
                      </a:r>
                      <a:endParaRPr lang="zh-CN" altLang="en-US" dirty="0"/>
                    </a:p>
                  </a:txBody>
                  <a:tcPr/>
                </a:tc>
                <a:tc>
                  <a:txBody>
                    <a:bodyPr/>
                    <a:lstStyle/>
                    <a:p>
                      <a:pPr algn="ctr"/>
                      <a:r>
                        <a:rPr lang="en-US" altLang="zh-CN" dirty="0" smtClean="0"/>
                        <a:t>  </a:t>
                      </a:r>
                      <a:r>
                        <a:rPr lang="zh-CN" altLang="en-US" dirty="0" smtClean="0"/>
                        <a:t>值</a:t>
                      </a:r>
                      <a:endParaRPr lang="zh-CN" altLang="en-US" dirty="0"/>
                    </a:p>
                  </a:txBody>
                  <a:tcPr/>
                </a:tc>
                <a:tc gridSpan="2">
                  <a:txBody>
                    <a:bodyPr/>
                    <a:lstStyle/>
                    <a:p>
                      <a:pPr algn="ctr"/>
                      <a:r>
                        <a:rPr lang="zh-CN" altLang="en-US" dirty="0" smtClean="0"/>
                        <a:t>字段意义</a:t>
                      </a:r>
                      <a:endParaRPr lang="zh-CN" altLang="en-US" dirty="0"/>
                    </a:p>
                  </a:txBody>
                  <a:tcPr/>
                </a:tc>
                <a:tc hMerge="1">
                  <a:txBody>
                    <a:bodyPr/>
                    <a:lstStyle/>
                    <a:p>
                      <a:pPr algn="ctr"/>
                      <a:endParaRPr lang="zh-CN" altLang="en-US" dirty="0"/>
                    </a:p>
                  </a:txBody>
                  <a:tcPr/>
                </a:tc>
              </a:tr>
              <a:tr h="338851">
                <a:tc>
                  <a:txBody>
                    <a:bodyPr/>
                    <a:lstStyle/>
                    <a:p>
                      <a:r>
                        <a:rPr lang="en-US" altLang="zh-CN" dirty="0" smtClean="0"/>
                        <a:t>daemonize</a:t>
                      </a:r>
                      <a:endParaRPr lang="zh-CN" altLang="en-US" dirty="0"/>
                    </a:p>
                  </a:txBody>
                  <a:tcPr/>
                </a:tc>
                <a:tc>
                  <a:txBody>
                    <a:bodyPr/>
                    <a:lstStyle/>
                    <a:p>
                      <a:r>
                        <a:rPr lang="en-US" altLang="zh-CN" dirty="0" smtClean="0"/>
                        <a:t>no</a:t>
                      </a:r>
                      <a:r>
                        <a:rPr lang="zh-CN" altLang="en-US" dirty="0" smtClean="0"/>
                        <a:t>或者</a:t>
                      </a:r>
                      <a:r>
                        <a:rPr lang="en-US" altLang="zh-CN" dirty="0" smtClean="0"/>
                        <a:t>yes</a:t>
                      </a:r>
                      <a:endParaRPr lang="zh-CN" altLang="en-US" dirty="0"/>
                    </a:p>
                  </a:txBody>
                  <a:tcPr/>
                </a:tc>
                <a:tc gridSpan="2">
                  <a:txBody>
                    <a:bodyPr/>
                    <a:lstStyle/>
                    <a:p>
                      <a:r>
                        <a:rPr lang="zh-CN" altLang="en-US" dirty="0" smtClean="0"/>
                        <a:t>是不是需要在后台运行</a:t>
                      </a:r>
                      <a:endParaRPr lang="zh-CN" altLang="en-US" dirty="0"/>
                    </a:p>
                  </a:txBody>
                  <a:tcPr/>
                </a:tc>
                <a:tc hMerge="1">
                  <a:txBody>
                    <a:bodyPr/>
                    <a:lstStyle/>
                    <a:p>
                      <a:endParaRPr lang="zh-CN" altLang="en-US" dirty="0"/>
                    </a:p>
                  </a:txBody>
                  <a:tcPr/>
                </a:tc>
              </a:tr>
              <a:tr h="338851">
                <a:tc>
                  <a:txBody>
                    <a:bodyPr/>
                    <a:lstStyle/>
                    <a:p>
                      <a:r>
                        <a:rPr lang="en-US" altLang="zh-CN" dirty="0" smtClean="0"/>
                        <a:t>pidfile</a:t>
                      </a:r>
                      <a:endParaRPr lang="zh-CN" altLang="en-US" dirty="0"/>
                    </a:p>
                  </a:txBody>
                  <a:tcPr/>
                </a:tc>
                <a:tc>
                  <a:txBody>
                    <a:bodyPr/>
                    <a:lstStyle/>
                    <a:p>
                      <a:r>
                        <a:rPr lang="en-US" altLang="zh-CN" dirty="0" smtClean="0"/>
                        <a:t>/var/run/redis.pid</a:t>
                      </a:r>
                      <a:endParaRPr lang="zh-CN" altLang="en-US" dirty="0"/>
                    </a:p>
                  </a:txBody>
                  <a:tcPr/>
                </a:tc>
                <a:tc gridSpan="2">
                  <a:txBody>
                    <a:bodyPr/>
                    <a:lstStyle/>
                    <a:p>
                      <a:r>
                        <a:rPr lang="en-US" altLang="zh-CN" dirty="0" smtClean="0"/>
                        <a:t> pid</a:t>
                      </a:r>
                      <a:r>
                        <a:rPr lang="zh-CN" altLang="en-US" dirty="0" smtClean="0"/>
                        <a:t>文件</a:t>
                      </a:r>
                      <a:endParaRPr lang="zh-CN" altLang="en-US" dirty="0"/>
                    </a:p>
                  </a:txBody>
                  <a:tcPr/>
                </a:tc>
                <a:tc hMerge="1">
                  <a:txBody>
                    <a:bodyPr/>
                    <a:lstStyle/>
                    <a:p>
                      <a:endParaRPr lang="zh-CN" altLang="en-US" dirty="0"/>
                    </a:p>
                  </a:txBody>
                  <a:tcPr/>
                </a:tc>
              </a:tr>
              <a:tr h="338851">
                <a:tc>
                  <a:txBody>
                    <a:bodyPr/>
                    <a:lstStyle/>
                    <a:p>
                      <a:r>
                        <a:rPr lang="en-US" altLang="zh-CN" dirty="0" smtClean="0"/>
                        <a:t>port</a:t>
                      </a:r>
                      <a:endParaRPr lang="zh-CN" altLang="en-US" dirty="0"/>
                    </a:p>
                  </a:txBody>
                  <a:tcPr/>
                </a:tc>
                <a:tc>
                  <a:txBody>
                    <a:bodyPr/>
                    <a:lstStyle/>
                    <a:p>
                      <a:r>
                        <a:rPr lang="en-US" altLang="zh-CN" dirty="0" smtClean="0"/>
                        <a:t>6379</a:t>
                      </a:r>
                      <a:endParaRPr lang="zh-CN" altLang="en-US" dirty="0"/>
                    </a:p>
                  </a:txBody>
                  <a:tcPr/>
                </a:tc>
                <a:tc gridSpan="2">
                  <a:txBody>
                    <a:bodyPr/>
                    <a:lstStyle/>
                    <a:p>
                      <a:r>
                        <a:rPr lang="zh-CN" altLang="en-US" dirty="0" smtClean="0"/>
                        <a:t>启动端口</a:t>
                      </a:r>
                      <a:endParaRPr lang="zh-CN" altLang="en-US" dirty="0"/>
                    </a:p>
                  </a:txBody>
                  <a:tcPr/>
                </a:tc>
                <a:tc hMerge="1">
                  <a:txBody>
                    <a:bodyPr/>
                    <a:lstStyle/>
                    <a:p>
                      <a:endParaRPr lang="zh-CN" altLang="en-US" dirty="0"/>
                    </a:p>
                  </a:txBody>
                  <a:tcPr/>
                </a:tc>
              </a:tr>
              <a:tr h="592990">
                <a:tc>
                  <a:txBody>
                    <a:bodyPr/>
                    <a:lstStyle/>
                    <a:p>
                      <a:r>
                        <a:rPr lang="en-US" altLang="zh-CN" dirty="0" smtClean="0"/>
                        <a:t>bind</a:t>
                      </a:r>
                      <a:endParaRPr lang="zh-CN" altLang="en-US" dirty="0"/>
                    </a:p>
                  </a:txBody>
                  <a:tcPr/>
                </a:tc>
                <a:tc>
                  <a:txBody>
                    <a:bodyPr/>
                    <a:lstStyle/>
                    <a:p>
                      <a:r>
                        <a:rPr lang="en-US" altLang="zh-CN" dirty="0" smtClean="0"/>
                        <a:t>127.0.0.1 </a:t>
                      </a:r>
                      <a:endParaRPr lang="zh-CN" altLang="en-US" dirty="0"/>
                    </a:p>
                  </a:txBody>
                  <a:tcPr/>
                </a:tc>
                <a:tc gridSpan="2">
                  <a:txBody>
                    <a:bodyPr/>
                    <a:lstStyle/>
                    <a:p>
                      <a:r>
                        <a:rPr lang="zh-CN" altLang="en-US" dirty="0" smtClean="0"/>
                        <a:t>绑定</a:t>
                      </a:r>
                      <a:r>
                        <a:rPr lang="en-US" altLang="zh-CN" dirty="0" smtClean="0"/>
                        <a:t>IP</a:t>
                      </a:r>
                      <a:r>
                        <a:rPr lang="zh-CN" altLang="en-US" dirty="0" smtClean="0"/>
                        <a:t>，只有制定的</a:t>
                      </a:r>
                      <a:r>
                        <a:rPr lang="en-US" altLang="zh-CN" dirty="0" smtClean="0"/>
                        <a:t>IP</a:t>
                      </a:r>
                      <a:r>
                        <a:rPr lang="zh-CN" altLang="en-US" dirty="0" smtClean="0"/>
                        <a:t>地址才能够访问</a:t>
                      </a:r>
                      <a:r>
                        <a:rPr lang="en-US" altLang="zh-CN" dirty="0" smtClean="0"/>
                        <a:t>redis</a:t>
                      </a:r>
                      <a:r>
                        <a:rPr lang="zh-CN" altLang="en-US" dirty="0" smtClean="0"/>
                        <a:t>实例</a:t>
                      </a:r>
                      <a:endParaRPr lang="zh-CN" altLang="en-US" dirty="0"/>
                    </a:p>
                  </a:txBody>
                  <a:tcPr/>
                </a:tc>
                <a:tc hMerge="1">
                  <a:txBody>
                    <a:bodyPr/>
                    <a:lstStyle/>
                    <a:p>
                      <a:endParaRPr lang="zh-CN" altLang="en-US" dirty="0"/>
                    </a:p>
                  </a:txBody>
                  <a:tcPr/>
                </a:tc>
              </a:tr>
              <a:tr h="338851">
                <a:tc>
                  <a:txBody>
                    <a:bodyPr/>
                    <a:lstStyle/>
                    <a:p>
                      <a:r>
                        <a:rPr lang="en-US" altLang="zh-CN" dirty="0" smtClean="0"/>
                        <a:t>timeout</a:t>
                      </a:r>
                      <a:endParaRPr lang="zh-CN" altLang="en-US" dirty="0"/>
                    </a:p>
                  </a:txBody>
                  <a:tcPr/>
                </a:tc>
                <a:tc>
                  <a:txBody>
                    <a:bodyPr/>
                    <a:lstStyle/>
                    <a:p>
                      <a:r>
                        <a:rPr lang="en-US" altLang="zh-CN" dirty="0" smtClean="0"/>
                        <a:t>0</a:t>
                      </a:r>
                      <a:endParaRPr lang="zh-CN" altLang="en-US" dirty="0"/>
                    </a:p>
                  </a:txBody>
                  <a:tcPr/>
                </a:tc>
                <a:tc gridSpan="2">
                  <a:txBody>
                    <a:bodyPr/>
                    <a:lstStyle/>
                    <a:p>
                      <a:r>
                        <a:rPr lang="zh-CN" altLang="en-US" sz="1800" b="0" i="0" kern="1200" dirty="0" smtClean="0">
                          <a:solidFill>
                            <a:schemeClr val="dk1"/>
                          </a:solidFill>
                          <a:latin typeface="+mn-lt"/>
                          <a:ea typeface="+mn-ea"/>
                          <a:cs typeface="+mn-cs"/>
                        </a:rPr>
                        <a:t>一个客户端空闲多少秒后关闭连接</a:t>
                      </a:r>
                      <a:endParaRPr lang="zh-CN" altLang="en-US" dirty="0"/>
                    </a:p>
                  </a:txBody>
                  <a:tcPr/>
                </a:tc>
                <a:tc hMerge="1">
                  <a:txBody>
                    <a:bodyPr/>
                    <a:lstStyle/>
                    <a:p>
                      <a:endParaRPr lang="zh-CN" altLang="en-US" dirty="0"/>
                    </a:p>
                  </a:txBody>
                  <a:tcPr/>
                </a:tc>
              </a:tr>
              <a:tr h="338851">
                <a:tc>
                  <a:txBody>
                    <a:bodyPr/>
                    <a:lstStyle/>
                    <a:p>
                      <a:r>
                        <a:rPr lang="en-US" altLang="zh-CN" dirty="0" smtClean="0"/>
                        <a:t>databases</a:t>
                      </a:r>
                      <a:endParaRPr lang="zh-CN" altLang="en-US" dirty="0"/>
                    </a:p>
                  </a:txBody>
                  <a:tcPr/>
                </a:tc>
                <a:tc>
                  <a:txBody>
                    <a:bodyPr/>
                    <a:lstStyle/>
                    <a:p>
                      <a:r>
                        <a:rPr lang="en-US" altLang="zh-CN" dirty="0" smtClean="0"/>
                        <a:t>16</a:t>
                      </a:r>
                      <a:endParaRPr lang="zh-CN" altLang="en-US" dirty="0"/>
                    </a:p>
                  </a:txBody>
                  <a:tcPr/>
                </a:tc>
                <a:tc>
                  <a:txBody>
                    <a:bodyPr/>
                    <a:lstStyle/>
                    <a:p>
                      <a:r>
                        <a:rPr lang="zh-CN" altLang="en-US" dirty="0" smtClean="0"/>
                        <a:t>数据库数</a:t>
                      </a:r>
                      <a:endParaRPr lang="zh-CN" altLang="en-US" dirty="0"/>
                    </a:p>
                  </a:txBody>
                  <a:tcPr/>
                </a:tc>
                <a:tc>
                  <a:txBody>
                    <a:bodyPr/>
                    <a:lstStyle/>
                    <a:p>
                      <a:endParaRPr lang="zh-CN" altLang="en-US" dirty="0"/>
                    </a:p>
                  </a:txBody>
                  <a:tcPr/>
                </a:tc>
              </a:tr>
              <a:tr h="1088679">
                <a:tc>
                  <a:txBody>
                    <a:bodyPr/>
                    <a:lstStyle/>
                    <a:p>
                      <a:r>
                        <a:rPr lang="en-US" altLang="zh-CN" dirty="0" smtClean="0"/>
                        <a:t>loglevel</a:t>
                      </a:r>
                      <a:endParaRPr lang="zh-CN" altLang="en-US" dirty="0"/>
                    </a:p>
                  </a:txBody>
                  <a:tcPr/>
                </a:tc>
                <a:tc>
                  <a:txBody>
                    <a:bodyPr/>
                    <a:lstStyle/>
                    <a:p>
                      <a:r>
                        <a:rPr lang="en-US" altLang="zh-CN" dirty="0" smtClean="0"/>
                        <a:t>Debug</a:t>
                      </a:r>
                    </a:p>
                    <a:p>
                      <a:r>
                        <a:rPr lang="en-US" altLang="zh-CN" dirty="0" smtClean="0"/>
                        <a:t>Verbose</a:t>
                      </a:r>
                    </a:p>
                    <a:p>
                      <a:r>
                        <a:rPr lang="en-US" altLang="zh-CN" dirty="0" smtClean="0"/>
                        <a:t>Notice</a:t>
                      </a:r>
                    </a:p>
                    <a:p>
                      <a:r>
                        <a:rPr lang="en-US" altLang="zh-CN" dirty="0" smtClean="0"/>
                        <a:t>warning</a:t>
                      </a:r>
                      <a:endParaRPr lang="zh-CN" altLang="en-US" dirty="0"/>
                    </a:p>
                  </a:txBody>
                  <a:tcPr/>
                </a:tc>
                <a:tc gridSpan="2">
                  <a:txBody>
                    <a:bodyPr/>
                    <a:lstStyle/>
                    <a:p>
                      <a:r>
                        <a:rPr lang="en-US" altLang="zh-CN" dirty="0" smtClean="0"/>
                        <a:t>debug </a:t>
                      </a:r>
                      <a:r>
                        <a:rPr lang="zh-CN" altLang="en-US" dirty="0" smtClean="0"/>
                        <a:t>开发和测试的时候配置</a:t>
                      </a:r>
                    </a:p>
                    <a:p>
                      <a:r>
                        <a:rPr lang="en-US" altLang="zh-CN" dirty="0" smtClean="0"/>
                        <a:t>verbose </a:t>
                      </a:r>
                      <a:r>
                        <a:rPr lang="zh-CN" altLang="en-US" dirty="0" smtClean="0"/>
                        <a:t>比</a:t>
                      </a:r>
                      <a:r>
                        <a:rPr lang="en-US" altLang="zh-CN" dirty="0" smtClean="0"/>
                        <a:t>debug</a:t>
                      </a:r>
                      <a:r>
                        <a:rPr lang="zh-CN" altLang="en-US" dirty="0" smtClean="0"/>
                        <a:t>信息少点 </a:t>
                      </a:r>
                    </a:p>
                    <a:p>
                      <a:r>
                        <a:rPr lang="en-US" altLang="zh-CN" dirty="0" smtClean="0"/>
                        <a:t>notice </a:t>
                      </a:r>
                      <a:r>
                        <a:rPr lang="zh-CN" altLang="en-US" dirty="0" smtClean="0"/>
                        <a:t>基本信息，生产环境建议配置这个 </a:t>
                      </a:r>
                    </a:p>
                    <a:p>
                      <a:r>
                        <a:rPr lang="en-US" altLang="zh-CN" dirty="0" smtClean="0"/>
                        <a:t>warning </a:t>
                      </a:r>
                      <a:r>
                        <a:rPr lang="zh-CN" altLang="en-US" dirty="0" smtClean="0"/>
                        <a:t>严重错误的时候 </a:t>
                      </a:r>
                      <a:endParaRPr lang="zh-CN" altLang="en-US" dirty="0"/>
                    </a:p>
                  </a:txBody>
                  <a:tcPr/>
                </a:tc>
                <a:tc hMerge="1">
                  <a:txBody>
                    <a:bodyPr/>
                    <a:lstStyle/>
                    <a:p>
                      <a:endParaRPr lang="zh-CN" altLang="en-US" dirty="0"/>
                    </a:p>
                  </a:txBody>
                  <a:tcPr/>
                </a:tc>
              </a:tr>
            </a:tbl>
          </a:graphicData>
        </a:graphic>
      </p:graphicFrame>
    </p:spTree>
  </p:cSld>
  <p:clrMapOvr>
    <a:masterClrMapping/>
  </p:clrMapOvr>
  <p:transition>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915816" y="-27384"/>
            <a:ext cx="6228184" cy="864096"/>
          </a:xfrm>
        </p:spPr>
        <p:txBody>
          <a:bodyPr>
            <a:normAutofit/>
          </a:bodyPr>
          <a:lstStyle/>
          <a:p>
            <a:r>
              <a:rPr lang="en-US" altLang="zh-CN" dirty="0" smtClean="0"/>
              <a:t>Redis </a:t>
            </a:r>
            <a:r>
              <a:rPr lang="zh-CN" altLang="en-US" dirty="0" smtClean="0"/>
              <a:t>的配置</a:t>
            </a:r>
            <a:r>
              <a:rPr lang="en-US" altLang="zh-CN" dirty="0" smtClean="0"/>
              <a:t>-</a:t>
            </a:r>
            <a:r>
              <a:rPr lang="zh-CN" altLang="en-US" dirty="0" smtClean="0"/>
              <a:t>快照配置</a:t>
            </a:r>
            <a:endParaRPr lang="zh-CN" altLang="en-US" dirty="0"/>
          </a:p>
        </p:txBody>
      </p:sp>
      <p:sp>
        <p:nvSpPr>
          <p:cNvPr id="3" name="内容占位符 2"/>
          <p:cNvSpPr>
            <a:spLocks noGrp="1"/>
          </p:cNvSpPr>
          <p:nvPr>
            <p:ph idx="1"/>
          </p:nvPr>
        </p:nvSpPr>
        <p:spPr>
          <a:xfrm>
            <a:off x="0" y="1214422"/>
            <a:ext cx="8929718" cy="6572296"/>
          </a:xfrm>
        </p:spPr>
        <p:txBody>
          <a:bodyPr>
            <a:noAutofit/>
          </a:bodyPr>
          <a:lstStyle/>
          <a:p>
            <a:pPr>
              <a:buNone/>
            </a:pPr>
            <a:endParaRPr lang="zh-CN" altLang="en-US" sz="2400" dirty="0" smtClean="0"/>
          </a:p>
        </p:txBody>
      </p:sp>
      <p:graphicFrame>
        <p:nvGraphicFramePr>
          <p:cNvPr id="5" name="表格 4"/>
          <p:cNvGraphicFramePr>
            <a:graphicFrameLocks noGrp="1"/>
          </p:cNvGraphicFramePr>
          <p:nvPr/>
        </p:nvGraphicFramePr>
        <p:xfrm>
          <a:off x="285721" y="1566793"/>
          <a:ext cx="8643996" cy="4454496"/>
        </p:xfrm>
        <a:graphic>
          <a:graphicData uri="http://schemas.openxmlformats.org/drawingml/2006/table">
            <a:tbl>
              <a:tblPr firstRow="1" bandRow="1">
                <a:tableStyleId>{21E4AEA4-8DFA-4A89-87EB-49C32662AFE0}</a:tableStyleId>
              </a:tblPr>
              <a:tblGrid>
                <a:gridCol w="2160999"/>
                <a:gridCol w="1837248"/>
                <a:gridCol w="4645749"/>
              </a:tblGrid>
              <a:tr h="609853">
                <a:tc>
                  <a:txBody>
                    <a:bodyPr/>
                    <a:lstStyle/>
                    <a:p>
                      <a:pPr algn="ctr"/>
                      <a:r>
                        <a:rPr lang="en-US" altLang="zh-CN" dirty="0" smtClean="0"/>
                        <a:t> </a:t>
                      </a:r>
                      <a:r>
                        <a:rPr lang="zh-CN" altLang="en-US" dirty="0" smtClean="0"/>
                        <a:t>配置项</a:t>
                      </a:r>
                      <a:endParaRPr lang="zh-CN" altLang="en-US" dirty="0"/>
                    </a:p>
                  </a:txBody>
                  <a:tcPr/>
                </a:tc>
                <a:tc>
                  <a:txBody>
                    <a:bodyPr/>
                    <a:lstStyle/>
                    <a:p>
                      <a:pPr algn="ctr"/>
                      <a:r>
                        <a:rPr lang="en-US" altLang="zh-CN" dirty="0" smtClean="0"/>
                        <a:t>  </a:t>
                      </a:r>
                      <a:r>
                        <a:rPr lang="zh-CN" altLang="en-US" dirty="0" smtClean="0"/>
                        <a:t>值</a:t>
                      </a:r>
                      <a:endParaRPr lang="zh-CN" altLang="en-US" dirty="0"/>
                    </a:p>
                  </a:txBody>
                  <a:tcPr/>
                </a:tc>
                <a:tc>
                  <a:txBody>
                    <a:bodyPr/>
                    <a:lstStyle/>
                    <a:p>
                      <a:pPr algn="ctr"/>
                      <a:r>
                        <a:rPr lang="zh-CN" altLang="en-US" dirty="0" smtClean="0"/>
                        <a:t>字段意义</a:t>
                      </a:r>
                      <a:endParaRPr lang="zh-CN" altLang="en-US" dirty="0"/>
                    </a:p>
                  </a:txBody>
                  <a:tcPr/>
                </a:tc>
              </a:tr>
              <a:tr h="1031073">
                <a:tc>
                  <a:txBody>
                    <a:bodyPr/>
                    <a:lstStyle/>
                    <a:p>
                      <a:r>
                        <a:rPr lang="en-US" altLang="zh-CN" dirty="0" smtClean="0"/>
                        <a:t>save</a:t>
                      </a:r>
                      <a:endParaRPr lang="zh-CN" altLang="en-US" dirty="0"/>
                    </a:p>
                  </a:txBody>
                  <a:tcPr/>
                </a:tc>
                <a:tc>
                  <a:txBody>
                    <a:bodyPr/>
                    <a:lstStyle/>
                    <a:p>
                      <a:r>
                        <a:rPr lang="en-US" altLang="zh-CN" dirty="0" smtClean="0"/>
                        <a:t>900      1</a:t>
                      </a:r>
                      <a:endParaRPr lang="zh-CN" altLang="en-US" dirty="0"/>
                    </a:p>
                  </a:txBody>
                  <a:tcPr/>
                </a:tc>
                <a:tc>
                  <a:txBody>
                    <a:bodyPr/>
                    <a:lstStyle/>
                    <a:p>
                      <a:r>
                        <a:rPr lang="zh-CN" altLang="en-US" dirty="0" smtClean="0"/>
                        <a:t>指出在多长时间内，有多少次更新操作，</a:t>
                      </a:r>
                    </a:p>
                    <a:p>
                      <a:r>
                        <a:rPr lang="zh-CN" altLang="en-US" dirty="0" smtClean="0"/>
                        <a:t>就将数据同步到数据文件</a:t>
                      </a:r>
                      <a:r>
                        <a:rPr lang="en-US" altLang="zh-CN" dirty="0" smtClean="0"/>
                        <a:t>rdb,</a:t>
                      </a:r>
                      <a:r>
                        <a:rPr lang="zh-CN" altLang="en-US" dirty="0" smtClean="0"/>
                        <a:t>在</a:t>
                      </a:r>
                      <a:r>
                        <a:rPr lang="en-US" altLang="zh-CN" dirty="0" smtClean="0"/>
                        <a:t>15</a:t>
                      </a:r>
                      <a:r>
                        <a:rPr lang="zh-CN" altLang="en-US" dirty="0" smtClean="0"/>
                        <a:t>分钟内，</a:t>
                      </a:r>
                    </a:p>
                    <a:p>
                      <a:r>
                        <a:rPr lang="zh-CN" altLang="en-US" dirty="0" smtClean="0"/>
                        <a:t>有</a:t>
                      </a:r>
                      <a:r>
                        <a:rPr lang="en-US" altLang="zh-CN" dirty="0" smtClean="0"/>
                        <a:t>1</a:t>
                      </a:r>
                      <a:r>
                        <a:rPr lang="zh-CN" altLang="en-US" dirty="0" smtClean="0"/>
                        <a:t>个</a:t>
                      </a:r>
                      <a:r>
                        <a:rPr lang="en-US" altLang="zh-CN" dirty="0" smtClean="0"/>
                        <a:t>key</a:t>
                      </a:r>
                      <a:r>
                        <a:rPr lang="zh-CN" altLang="en-US" dirty="0" smtClean="0"/>
                        <a:t>被改变就同步到文件中去</a:t>
                      </a:r>
                      <a:endParaRPr lang="zh-CN" altLang="en-US" dirty="0"/>
                    </a:p>
                  </a:txBody>
                  <a:tcPr/>
                </a:tc>
              </a:tr>
              <a:tr h="721751">
                <a:tc>
                  <a:txBody>
                    <a:bodyPr/>
                    <a:lstStyle/>
                    <a:p>
                      <a:r>
                        <a:rPr lang="en-US" altLang="zh-CN" dirty="0" smtClean="0"/>
                        <a:t>rdbcompression</a:t>
                      </a:r>
                      <a:endParaRPr lang="zh-CN" altLang="en-US" dirty="0"/>
                    </a:p>
                  </a:txBody>
                  <a:tcPr/>
                </a:tc>
                <a:tc>
                  <a:txBody>
                    <a:bodyPr/>
                    <a:lstStyle/>
                    <a:p>
                      <a:r>
                        <a:rPr lang="en-US" altLang="zh-CN" dirty="0" smtClean="0"/>
                        <a:t>yes</a:t>
                      </a:r>
                      <a:endParaRPr lang="zh-CN" altLang="en-US" dirty="0"/>
                    </a:p>
                  </a:txBody>
                  <a:tcPr/>
                </a:tc>
                <a:tc>
                  <a:txBody>
                    <a:bodyPr/>
                    <a:lstStyle/>
                    <a:p>
                      <a:r>
                        <a:rPr lang="zh-CN" altLang="en-US" dirty="0" smtClean="0"/>
                        <a:t>当导出到 </a:t>
                      </a:r>
                      <a:r>
                        <a:rPr lang="en-US" altLang="zh-CN" dirty="0" smtClean="0"/>
                        <a:t>.rdb </a:t>
                      </a:r>
                      <a:r>
                        <a:rPr lang="zh-CN" altLang="en-US" dirty="0" smtClean="0"/>
                        <a:t>数据库时是否用</a:t>
                      </a:r>
                      <a:r>
                        <a:rPr lang="en-US" altLang="zh-CN" dirty="0" smtClean="0"/>
                        <a:t>LZF</a:t>
                      </a:r>
                      <a:r>
                        <a:rPr lang="zh-CN" altLang="en-US" dirty="0" smtClean="0"/>
                        <a:t>压缩字符串对象</a:t>
                      </a:r>
                      <a:endParaRPr lang="zh-CN" altLang="en-US" dirty="0"/>
                    </a:p>
                  </a:txBody>
                  <a:tcPr/>
                </a:tc>
              </a:tr>
              <a:tr h="464849">
                <a:tc>
                  <a:txBody>
                    <a:bodyPr/>
                    <a:lstStyle/>
                    <a:p>
                      <a:r>
                        <a:rPr lang="en-US" altLang="zh-CN" dirty="0" smtClean="0"/>
                        <a:t>rdbchecksum</a:t>
                      </a:r>
                      <a:endParaRPr lang="zh-CN" altLang="en-US" dirty="0"/>
                    </a:p>
                  </a:txBody>
                  <a:tcPr/>
                </a:tc>
                <a:tc>
                  <a:txBody>
                    <a:bodyPr/>
                    <a:lstStyle/>
                    <a:p>
                      <a:r>
                        <a:rPr lang="en-US" altLang="zh-CN" dirty="0" smtClean="0"/>
                        <a:t>yes</a:t>
                      </a:r>
                      <a:endParaRPr lang="zh-CN" altLang="en-US" dirty="0"/>
                    </a:p>
                  </a:txBody>
                  <a:tcPr/>
                </a:tc>
                <a:tc>
                  <a:txBody>
                    <a:bodyPr/>
                    <a:lstStyle/>
                    <a:p>
                      <a:r>
                        <a:rPr lang="zh-CN" altLang="en-US" dirty="0" smtClean="0"/>
                        <a:t>存储和加载</a:t>
                      </a:r>
                      <a:r>
                        <a:rPr lang="en-US" altLang="zh-CN" dirty="0" smtClean="0"/>
                        <a:t>rdb</a:t>
                      </a:r>
                      <a:r>
                        <a:rPr lang="zh-CN" altLang="en-US" dirty="0" smtClean="0"/>
                        <a:t>文件时校验</a:t>
                      </a:r>
                      <a:endParaRPr lang="zh-CN" altLang="en-US" dirty="0"/>
                    </a:p>
                  </a:txBody>
                  <a:tcPr/>
                </a:tc>
              </a:tr>
              <a:tr h="464849">
                <a:tc>
                  <a:txBody>
                    <a:bodyPr/>
                    <a:lstStyle/>
                    <a:p>
                      <a:r>
                        <a:rPr lang="en-US" altLang="zh-CN" dirty="0" smtClean="0"/>
                        <a:t>dbfilename</a:t>
                      </a:r>
                      <a:endParaRPr lang="zh-CN" altLang="en-US" dirty="0"/>
                    </a:p>
                  </a:txBody>
                  <a:tcPr/>
                </a:tc>
                <a:tc>
                  <a:txBody>
                    <a:bodyPr/>
                    <a:lstStyle/>
                    <a:p>
                      <a:r>
                        <a:rPr lang="en-US" altLang="zh-CN" dirty="0" smtClean="0"/>
                        <a:t>dump.rdb </a:t>
                      </a:r>
                      <a:endParaRPr lang="zh-CN" altLang="en-US" dirty="0"/>
                    </a:p>
                  </a:txBody>
                  <a:tcPr/>
                </a:tc>
                <a:tc>
                  <a:txBody>
                    <a:bodyPr/>
                    <a:lstStyle/>
                    <a:p>
                      <a:r>
                        <a:rPr lang="zh-CN" altLang="en-US" dirty="0" smtClean="0"/>
                        <a:t>数据库的文件名</a:t>
                      </a:r>
                      <a:endParaRPr lang="zh-CN" altLang="en-US" dirty="0"/>
                    </a:p>
                  </a:txBody>
                  <a:tcPr/>
                </a:tc>
              </a:tr>
              <a:tr h="1162121">
                <a:tc>
                  <a:txBody>
                    <a:bodyPr/>
                    <a:lstStyle/>
                    <a:p>
                      <a:r>
                        <a:rPr lang="en-US" altLang="zh-CN" dirty="0" smtClean="0"/>
                        <a:t>dir</a:t>
                      </a:r>
                      <a:endParaRPr lang="zh-CN" altLang="en-US" dirty="0"/>
                    </a:p>
                  </a:txBody>
                  <a:tcPr/>
                </a:tc>
                <a:tc>
                  <a:txBody>
                    <a:bodyPr/>
                    <a:lstStyle/>
                    <a:p>
                      <a:r>
                        <a:rPr lang="en-US" altLang="zh-CN" dirty="0" smtClean="0"/>
                        <a:t>./</a:t>
                      </a:r>
                      <a:endParaRPr lang="zh-CN" altLang="en-US" dirty="0"/>
                    </a:p>
                  </a:txBody>
                  <a:tcPr/>
                </a:tc>
                <a:tc>
                  <a:txBody>
                    <a:bodyPr/>
                    <a:lstStyle/>
                    <a:p>
                      <a:r>
                        <a:rPr lang="zh-CN" altLang="en-US" dirty="0" smtClean="0"/>
                        <a:t>工作目录</a:t>
                      </a:r>
                      <a:endParaRPr lang="zh-CN" altLang="en-US" dirty="0"/>
                    </a:p>
                  </a:txBody>
                  <a:tcPr/>
                </a:tc>
              </a:tr>
            </a:tbl>
          </a:graphicData>
        </a:graphic>
      </p:graphicFrame>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915816" y="-27384"/>
            <a:ext cx="6228184" cy="864096"/>
          </a:xfrm>
        </p:spPr>
        <p:txBody>
          <a:bodyPr>
            <a:normAutofit/>
          </a:bodyPr>
          <a:lstStyle/>
          <a:p>
            <a:r>
              <a:rPr lang="en-US" altLang="zh-CN" sz="4000" dirty="0" smtClean="0"/>
              <a:t>Redis </a:t>
            </a:r>
            <a:r>
              <a:rPr lang="zh-CN" altLang="en-US" sz="4000" dirty="0" smtClean="0"/>
              <a:t>的配置</a:t>
            </a:r>
            <a:r>
              <a:rPr lang="en-US" altLang="zh-CN" sz="4000" dirty="0" smtClean="0"/>
              <a:t>-</a:t>
            </a:r>
            <a:r>
              <a:rPr lang="zh-CN" altLang="en-US" sz="4000" dirty="0" smtClean="0"/>
              <a:t>同步配置</a:t>
            </a:r>
            <a:endParaRPr lang="zh-CN" altLang="en-US" sz="4000" dirty="0"/>
          </a:p>
        </p:txBody>
      </p:sp>
      <p:sp>
        <p:nvSpPr>
          <p:cNvPr id="3" name="内容占位符 2"/>
          <p:cNvSpPr>
            <a:spLocks noGrp="1"/>
          </p:cNvSpPr>
          <p:nvPr>
            <p:ph idx="1"/>
          </p:nvPr>
        </p:nvSpPr>
        <p:spPr>
          <a:xfrm>
            <a:off x="0" y="1214422"/>
            <a:ext cx="8929718" cy="6572296"/>
          </a:xfrm>
        </p:spPr>
        <p:txBody>
          <a:bodyPr>
            <a:noAutofit/>
          </a:bodyPr>
          <a:lstStyle/>
          <a:p>
            <a:pPr>
              <a:buNone/>
            </a:pPr>
            <a:endParaRPr lang="zh-CN" altLang="en-US" sz="2400" dirty="0" smtClean="0"/>
          </a:p>
        </p:txBody>
      </p:sp>
      <p:graphicFrame>
        <p:nvGraphicFramePr>
          <p:cNvPr id="5" name="表格 4"/>
          <p:cNvGraphicFramePr>
            <a:graphicFrameLocks noGrp="1"/>
          </p:cNvGraphicFramePr>
          <p:nvPr/>
        </p:nvGraphicFramePr>
        <p:xfrm>
          <a:off x="35496" y="1124744"/>
          <a:ext cx="9036496" cy="5472608"/>
        </p:xfrm>
        <a:graphic>
          <a:graphicData uri="http://schemas.openxmlformats.org/drawingml/2006/table">
            <a:tbl>
              <a:tblPr firstRow="1" bandRow="1">
                <a:tableStyleId>{21E4AEA4-8DFA-4A89-87EB-49C32662AFE0}</a:tableStyleId>
              </a:tblPr>
              <a:tblGrid>
                <a:gridCol w="2259124"/>
                <a:gridCol w="2349388"/>
                <a:gridCol w="4427984"/>
              </a:tblGrid>
              <a:tr h="514672">
                <a:tc>
                  <a:txBody>
                    <a:bodyPr/>
                    <a:lstStyle/>
                    <a:p>
                      <a:pPr algn="ctr"/>
                      <a:r>
                        <a:rPr lang="en-US" altLang="zh-CN" dirty="0" smtClean="0"/>
                        <a:t> </a:t>
                      </a:r>
                      <a:r>
                        <a:rPr lang="zh-CN" altLang="en-US" dirty="0" smtClean="0"/>
                        <a:t>配置项</a:t>
                      </a:r>
                      <a:endParaRPr lang="zh-CN" altLang="en-US" dirty="0"/>
                    </a:p>
                  </a:txBody>
                  <a:tcPr/>
                </a:tc>
                <a:tc>
                  <a:txBody>
                    <a:bodyPr/>
                    <a:lstStyle/>
                    <a:p>
                      <a:pPr algn="ctr"/>
                      <a:r>
                        <a:rPr lang="en-US" altLang="zh-CN" dirty="0" smtClean="0"/>
                        <a:t>  </a:t>
                      </a:r>
                      <a:r>
                        <a:rPr lang="zh-CN" altLang="en-US" dirty="0" smtClean="0"/>
                        <a:t>值</a:t>
                      </a:r>
                      <a:endParaRPr lang="zh-CN" altLang="en-US" dirty="0"/>
                    </a:p>
                  </a:txBody>
                  <a:tcPr/>
                </a:tc>
                <a:tc>
                  <a:txBody>
                    <a:bodyPr/>
                    <a:lstStyle/>
                    <a:p>
                      <a:pPr algn="ctr"/>
                      <a:r>
                        <a:rPr lang="zh-CN" altLang="en-US" dirty="0" smtClean="0"/>
                        <a:t>字段意义</a:t>
                      </a:r>
                      <a:endParaRPr lang="zh-CN" altLang="en-US" dirty="0"/>
                    </a:p>
                  </a:txBody>
                  <a:tcPr/>
                </a:tc>
              </a:tr>
              <a:tr h="514672">
                <a:tc>
                  <a:txBody>
                    <a:bodyPr/>
                    <a:lstStyle/>
                    <a:p>
                      <a:r>
                        <a:rPr lang="en-US" sz="1800" b="0" i="0" kern="1200" dirty="0" smtClean="0">
                          <a:solidFill>
                            <a:schemeClr val="dk1"/>
                          </a:solidFill>
                          <a:latin typeface="+mn-lt"/>
                          <a:ea typeface="+mn-ea"/>
                          <a:cs typeface="+mn-cs"/>
                        </a:rPr>
                        <a:t>slaveof</a:t>
                      </a:r>
                      <a:endParaRPr lang="zh-CN" altLang="en-US" dirty="0"/>
                    </a:p>
                  </a:txBody>
                  <a:tcPr/>
                </a:tc>
                <a:tc>
                  <a:txBody>
                    <a:bodyPr/>
                    <a:lstStyle/>
                    <a:p>
                      <a:pPr algn="ctr"/>
                      <a:r>
                        <a:rPr lang="en-US" altLang="zh-CN" dirty="0" smtClean="0"/>
                        <a:t>127.0.0.1 6379</a:t>
                      </a:r>
                      <a:endParaRPr lang="zh-CN" altLang="en-US" dirty="0"/>
                    </a:p>
                  </a:txBody>
                  <a:tcPr/>
                </a:tc>
                <a:tc>
                  <a:txBody>
                    <a:bodyPr/>
                    <a:lstStyle/>
                    <a:p>
                      <a:r>
                        <a:rPr lang="zh-CN" altLang="en-US" dirty="0" smtClean="0"/>
                        <a:t>主服务器地址</a:t>
                      </a:r>
                    </a:p>
                  </a:txBody>
                  <a:tcPr/>
                </a:tc>
              </a:tr>
              <a:tr h="615264">
                <a:tc>
                  <a:txBody>
                    <a:bodyPr/>
                    <a:lstStyle/>
                    <a:p>
                      <a:r>
                        <a:rPr lang="en-US" altLang="zh-CN" dirty="0" smtClean="0"/>
                        <a:t>masterauth</a:t>
                      </a:r>
                      <a:endParaRPr lang="zh-CN" altLang="en-US" dirty="0"/>
                    </a:p>
                  </a:txBody>
                  <a:tcPr/>
                </a:tc>
                <a:tc>
                  <a:txBody>
                    <a:bodyPr/>
                    <a:lstStyle/>
                    <a:p>
                      <a:pPr algn="ctr"/>
                      <a:r>
                        <a:rPr lang="en-US" altLang="zh-CN" dirty="0" smtClean="0"/>
                        <a:t>&lt;master-password&gt;</a:t>
                      </a:r>
                      <a:endParaRPr lang="zh-CN" altLang="en-US" dirty="0"/>
                    </a:p>
                  </a:txBody>
                  <a:tcPr/>
                </a:tc>
                <a:tc>
                  <a:txBody>
                    <a:bodyPr/>
                    <a:lstStyle/>
                    <a:p>
                      <a:r>
                        <a:rPr lang="zh-CN" altLang="en-US" dirty="0" smtClean="0"/>
                        <a:t>从服务器连接主服务器的时候的密码</a:t>
                      </a:r>
                      <a:endParaRPr lang="zh-CN" altLang="en-US" dirty="0"/>
                    </a:p>
                  </a:txBody>
                  <a:tcPr/>
                </a:tc>
              </a:tr>
              <a:tr h="1213756">
                <a:tc>
                  <a:txBody>
                    <a:bodyPr/>
                    <a:lstStyle/>
                    <a:p>
                      <a:r>
                        <a:rPr lang="en-US" altLang="zh-CN" dirty="0" smtClean="0"/>
                        <a:t>slave-serve-stale-data</a:t>
                      </a:r>
                      <a:endParaRPr lang="zh-CN" altLang="en-US" dirty="0"/>
                    </a:p>
                  </a:txBody>
                  <a:tcPr/>
                </a:tc>
                <a:tc>
                  <a:txBody>
                    <a:bodyPr/>
                    <a:lstStyle/>
                    <a:p>
                      <a:pPr algn="ctr"/>
                      <a:r>
                        <a:rPr lang="en-US" altLang="zh-CN" dirty="0" smtClean="0"/>
                        <a:t>Yes/no</a:t>
                      </a:r>
                      <a:endParaRPr lang="zh-CN" altLang="en-US" dirty="0"/>
                    </a:p>
                  </a:txBody>
                  <a:tcPr/>
                </a:tc>
                <a:tc>
                  <a:txBody>
                    <a:bodyPr/>
                    <a:lstStyle/>
                    <a:p>
                      <a:r>
                        <a:rPr lang="zh-CN" altLang="en-US" dirty="0" smtClean="0"/>
                        <a:t>当从库正在做复制的同步工作的时候，从库的工作模式，配置成</a:t>
                      </a:r>
                      <a:r>
                        <a:rPr lang="en-US" altLang="zh-CN" dirty="0" smtClean="0"/>
                        <a:t>yes</a:t>
                      </a:r>
                      <a:r>
                        <a:rPr lang="zh-CN" altLang="en-US" dirty="0" smtClean="0"/>
                        <a:t>了后继续相应客户的请求，配置成</a:t>
                      </a:r>
                      <a:r>
                        <a:rPr lang="en-US" altLang="zh-CN" dirty="0" smtClean="0"/>
                        <a:t>no</a:t>
                      </a:r>
                      <a:r>
                        <a:rPr lang="zh-CN" altLang="en-US" dirty="0" smtClean="0"/>
                        <a:t>了后，不相应客户的请求。</a:t>
                      </a:r>
                      <a:endParaRPr lang="zh-CN" altLang="en-US" dirty="0"/>
                    </a:p>
                  </a:txBody>
                  <a:tcPr/>
                </a:tc>
              </a:tr>
              <a:tr h="653561">
                <a:tc>
                  <a:txBody>
                    <a:bodyPr/>
                    <a:lstStyle/>
                    <a:p>
                      <a:r>
                        <a:rPr lang="en-US" altLang="zh-CN" dirty="0" smtClean="0"/>
                        <a:t>slave-read-only</a:t>
                      </a:r>
                      <a:endParaRPr lang="zh-CN" altLang="en-US" dirty="0"/>
                    </a:p>
                  </a:txBody>
                  <a:tcPr/>
                </a:tc>
                <a:tc>
                  <a:txBody>
                    <a:bodyPr/>
                    <a:lstStyle/>
                    <a:p>
                      <a:pPr algn="ctr"/>
                      <a:r>
                        <a:rPr lang="en-US" altLang="zh-CN" dirty="0" smtClean="0"/>
                        <a:t>yes</a:t>
                      </a:r>
                      <a:endParaRPr lang="zh-CN" altLang="en-US" dirty="0"/>
                    </a:p>
                  </a:txBody>
                  <a:tcPr/>
                </a:tc>
                <a:tc>
                  <a:txBody>
                    <a:bodyPr/>
                    <a:lstStyle/>
                    <a:p>
                      <a:r>
                        <a:rPr lang="zh-CN" altLang="en-US" dirty="0" smtClean="0"/>
                        <a:t>配置从库为只读模式，这个属性只需要在主库上配置，在从库上配置没什么意义的</a:t>
                      </a:r>
                      <a:endParaRPr lang="zh-CN" altLang="en-US" dirty="0"/>
                    </a:p>
                  </a:txBody>
                  <a:tcPr/>
                </a:tc>
              </a:tr>
              <a:tr h="653561">
                <a:tc>
                  <a:txBody>
                    <a:bodyPr/>
                    <a:lstStyle/>
                    <a:p>
                      <a:r>
                        <a:rPr lang="en-US" altLang="zh-CN" dirty="0" smtClean="0"/>
                        <a:t>repl-ping-slave-period</a:t>
                      </a:r>
                      <a:endParaRPr lang="zh-CN" altLang="en-US" dirty="0"/>
                    </a:p>
                  </a:txBody>
                  <a:tcPr/>
                </a:tc>
                <a:tc>
                  <a:txBody>
                    <a:bodyPr/>
                    <a:lstStyle/>
                    <a:p>
                      <a:pPr algn="ctr"/>
                      <a:r>
                        <a:rPr lang="en-US" altLang="zh-CN" dirty="0" smtClean="0"/>
                        <a:t>10</a:t>
                      </a:r>
                      <a:endParaRPr lang="zh-CN" altLang="en-US" dirty="0"/>
                    </a:p>
                  </a:txBody>
                  <a:tcPr/>
                </a:tc>
                <a:tc>
                  <a:txBody>
                    <a:bodyPr/>
                    <a:lstStyle/>
                    <a:p>
                      <a:r>
                        <a:rPr lang="zh-CN" altLang="en-US" dirty="0" smtClean="0"/>
                        <a:t>从库定时向主库发送</a:t>
                      </a:r>
                      <a:r>
                        <a:rPr lang="en-US" altLang="zh-CN" dirty="0" smtClean="0"/>
                        <a:t>Ping</a:t>
                      </a:r>
                      <a:r>
                        <a:rPr lang="zh-CN" altLang="en-US" dirty="0" smtClean="0"/>
                        <a:t>的命令</a:t>
                      </a:r>
                      <a:endParaRPr lang="zh-CN" altLang="en-US" dirty="0"/>
                    </a:p>
                  </a:txBody>
                  <a:tcPr/>
                </a:tc>
              </a:tr>
              <a:tr h="653561">
                <a:tc>
                  <a:txBody>
                    <a:bodyPr/>
                    <a:lstStyle/>
                    <a:p>
                      <a:r>
                        <a:rPr lang="en-US" altLang="zh-CN" dirty="0" smtClean="0"/>
                        <a:t>repl-timeout</a:t>
                      </a:r>
                      <a:endParaRPr lang="zh-CN" altLang="en-US" dirty="0"/>
                    </a:p>
                  </a:txBody>
                  <a:tcPr/>
                </a:tc>
                <a:tc>
                  <a:txBody>
                    <a:bodyPr/>
                    <a:lstStyle/>
                    <a:p>
                      <a:pPr algn="ctr"/>
                      <a:r>
                        <a:rPr lang="en-US" altLang="zh-CN" dirty="0" smtClean="0"/>
                        <a:t>60</a:t>
                      </a:r>
                      <a:endParaRPr lang="zh-CN" altLang="en-US" dirty="0"/>
                    </a:p>
                  </a:txBody>
                  <a:tcPr/>
                </a:tc>
                <a:tc>
                  <a:txBody>
                    <a:bodyPr/>
                    <a:lstStyle/>
                    <a:p>
                      <a:r>
                        <a:rPr lang="zh-CN" altLang="en-US" dirty="0" smtClean="0"/>
                        <a:t>从库定时向主库发送</a:t>
                      </a:r>
                      <a:r>
                        <a:rPr lang="en-US" altLang="zh-CN" dirty="0" smtClean="0"/>
                        <a:t>Ping</a:t>
                      </a:r>
                      <a:r>
                        <a:rPr lang="zh-CN" altLang="en-US" dirty="0" smtClean="0"/>
                        <a:t>的命令的超时时间</a:t>
                      </a:r>
                      <a:endParaRPr lang="zh-CN" altLang="en-US" dirty="0"/>
                    </a:p>
                  </a:txBody>
                  <a:tcPr/>
                </a:tc>
              </a:tr>
              <a:tr h="653561">
                <a:tc>
                  <a:txBody>
                    <a:bodyPr/>
                    <a:lstStyle/>
                    <a:p>
                      <a:r>
                        <a:rPr lang="en-US" altLang="zh-CN" dirty="0" smtClean="0"/>
                        <a:t>slave-priority </a:t>
                      </a:r>
                      <a:endParaRPr lang="zh-CN" altLang="en-US" dirty="0"/>
                    </a:p>
                  </a:txBody>
                  <a:tcPr/>
                </a:tc>
                <a:tc>
                  <a:txBody>
                    <a:bodyPr/>
                    <a:lstStyle/>
                    <a:p>
                      <a:pPr algn="ctr"/>
                      <a:r>
                        <a:rPr lang="en-US" altLang="zh-CN" dirty="0" smtClean="0"/>
                        <a:t>100</a:t>
                      </a:r>
                      <a:endParaRPr lang="zh-CN" altLang="en-US" dirty="0"/>
                    </a:p>
                  </a:txBody>
                  <a:tcPr/>
                </a:tc>
                <a:tc>
                  <a:txBody>
                    <a:bodyPr/>
                    <a:lstStyle/>
                    <a:p>
                      <a:r>
                        <a:rPr lang="zh-CN" altLang="en-US" dirty="0" smtClean="0"/>
                        <a:t>如果主库挂了的，会寻找找一个</a:t>
                      </a:r>
                      <a:r>
                        <a:rPr lang="en-US" altLang="zh-CN" dirty="0" smtClean="0"/>
                        <a:t>slave-priority</a:t>
                      </a:r>
                      <a:r>
                        <a:rPr lang="zh-CN" altLang="en-US" dirty="0" smtClean="0"/>
                        <a:t>最小的一个，来变成主库。</a:t>
                      </a:r>
                      <a:endParaRPr lang="zh-CN" altLang="en-US" dirty="0"/>
                    </a:p>
                  </a:txBody>
                  <a:tcPr/>
                </a:tc>
              </a:tr>
            </a:tbl>
          </a:graphicData>
        </a:graphic>
      </p:graphicFrame>
    </p:spTree>
  </p:cSld>
  <p:clrMapOvr>
    <a:masterClrMapping/>
  </p:clrMapOvr>
  <p:transition>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987824" y="-18256"/>
            <a:ext cx="6156176" cy="854968"/>
          </a:xfrm>
        </p:spPr>
        <p:txBody>
          <a:bodyPr>
            <a:normAutofit/>
          </a:bodyPr>
          <a:lstStyle/>
          <a:p>
            <a:r>
              <a:rPr lang="en-US" altLang="zh-CN" sz="4000" dirty="0" smtClean="0"/>
              <a:t>Redis </a:t>
            </a:r>
            <a:r>
              <a:rPr lang="zh-CN" altLang="en-US" sz="4000" dirty="0" smtClean="0"/>
              <a:t>的配置</a:t>
            </a:r>
            <a:r>
              <a:rPr lang="en-US" altLang="zh-CN" sz="4000" dirty="0" smtClean="0"/>
              <a:t>-</a:t>
            </a:r>
            <a:r>
              <a:rPr lang="zh-CN" altLang="en-US" sz="4000" dirty="0" smtClean="0"/>
              <a:t>安全配置</a:t>
            </a:r>
            <a:endParaRPr lang="zh-CN" altLang="en-US" sz="4000" dirty="0"/>
          </a:p>
        </p:txBody>
      </p:sp>
      <p:sp>
        <p:nvSpPr>
          <p:cNvPr id="3" name="内容占位符 2"/>
          <p:cNvSpPr>
            <a:spLocks noGrp="1"/>
          </p:cNvSpPr>
          <p:nvPr>
            <p:ph idx="1"/>
          </p:nvPr>
        </p:nvSpPr>
        <p:spPr>
          <a:xfrm>
            <a:off x="0" y="1214422"/>
            <a:ext cx="8929718" cy="6572296"/>
          </a:xfrm>
        </p:spPr>
        <p:txBody>
          <a:bodyPr>
            <a:noAutofit/>
          </a:bodyPr>
          <a:lstStyle/>
          <a:p>
            <a:pPr>
              <a:buNone/>
            </a:pPr>
            <a:endParaRPr lang="zh-CN" altLang="en-US" sz="2400" dirty="0" smtClean="0"/>
          </a:p>
        </p:txBody>
      </p:sp>
      <p:graphicFrame>
        <p:nvGraphicFramePr>
          <p:cNvPr id="5" name="表格 4"/>
          <p:cNvGraphicFramePr>
            <a:graphicFrameLocks noGrp="1"/>
          </p:cNvGraphicFramePr>
          <p:nvPr/>
        </p:nvGraphicFramePr>
        <p:xfrm>
          <a:off x="106776" y="1107678"/>
          <a:ext cx="8929720" cy="5561682"/>
        </p:xfrm>
        <a:graphic>
          <a:graphicData uri="http://schemas.openxmlformats.org/drawingml/2006/table">
            <a:tbl>
              <a:tblPr firstRow="1" bandRow="1">
                <a:tableStyleId>{21E4AEA4-8DFA-4A89-87EB-49C32662AFE0}</a:tableStyleId>
              </a:tblPr>
              <a:tblGrid>
                <a:gridCol w="2232430"/>
                <a:gridCol w="2232430"/>
                <a:gridCol w="4464860"/>
              </a:tblGrid>
              <a:tr h="432048">
                <a:tc>
                  <a:txBody>
                    <a:bodyPr/>
                    <a:lstStyle/>
                    <a:p>
                      <a:pPr algn="ctr"/>
                      <a:r>
                        <a:rPr lang="en-US" altLang="zh-CN" dirty="0" smtClean="0"/>
                        <a:t> </a:t>
                      </a:r>
                      <a:r>
                        <a:rPr lang="zh-CN" altLang="en-US" dirty="0" smtClean="0"/>
                        <a:t>配置项</a:t>
                      </a:r>
                      <a:endParaRPr lang="zh-CN" altLang="en-US" dirty="0"/>
                    </a:p>
                  </a:txBody>
                  <a:tcPr/>
                </a:tc>
                <a:tc>
                  <a:txBody>
                    <a:bodyPr/>
                    <a:lstStyle/>
                    <a:p>
                      <a:pPr algn="ctr"/>
                      <a:r>
                        <a:rPr lang="en-US" altLang="zh-CN" dirty="0" smtClean="0"/>
                        <a:t>  </a:t>
                      </a:r>
                      <a:r>
                        <a:rPr lang="zh-CN" altLang="en-US" dirty="0" smtClean="0"/>
                        <a:t>值</a:t>
                      </a:r>
                      <a:endParaRPr lang="zh-CN" altLang="en-US" dirty="0"/>
                    </a:p>
                  </a:txBody>
                  <a:tcPr/>
                </a:tc>
                <a:tc>
                  <a:txBody>
                    <a:bodyPr/>
                    <a:lstStyle/>
                    <a:p>
                      <a:pPr algn="ctr"/>
                      <a:r>
                        <a:rPr lang="zh-CN" altLang="en-US" dirty="0" smtClean="0"/>
                        <a:t>字段意义</a:t>
                      </a:r>
                      <a:endParaRPr lang="zh-CN" altLang="en-US" dirty="0"/>
                    </a:p>
                  </a:txBody>
                  <a:tcPr/>
                </a:tc>
              </a:tr>
              <a:tr h="415977">
                <a:tc>
                  <a:txBody>
                    <a:bodyPr/>
                    <a:lstStyle/>
                    <a:p>
                      <a:r>
                        <a:rPr lang="en-US" altLang="zh-CN" dirty="0" smtClean="0"/>
                        <a:t>requirepass</a:t>
                      </a:r>
                      <a:endParaRPr lang="zh-CN" altLang="en-US" dirty="0"/>
                    </a:p>
                  </a:txBody>
                  <a:tcPr/>
                </a:tc>
                <a:tc>
                  <a:txBody>
                    <a:bodyPr/>
                    <a:lstStyle/>
                    <a:p>
                      <a:r>
                        <a:rPr lang="en-US" altLang="zh-CN" dirty="0" smtClean="0"/>
                        <a:t>foobared</a:t>
                      </a:r>
                      <a:endParaRPr lang="zh-CN" altLang="en-US" dirty="0"/>
                    </a:p>
                  </a:txBody>
                  <a:tcPr/>
                </a:tc>
                <a:tc>
                  <a:txBody>
                    <a:bodyPr/>
                    <a:lstStyle/>
                    <a:p>
                      <a:r>
                        <a:rPr lang="en-US" altLang="zh-CN" dirty="0" smtClean="0"/>
                        <a:t>redis</a:t>
                      </a:r>
                      <a:r>
                        <a:rPr lang="zh-CN" altLang="en-US" dirty="0" smtClean="0"/>
                        <a:t>的密码，可以理解成</a:t>
                      </a:r>
                      <a:r>
                        <a:rPr lang="en-US" altLang="zh-CN" dirty="0" smtClean="0"/>
                        <a:t>Oracle</a:t>
                      </a:r>
                      <a:r>
                        <a:rPr lang="zh-CN" altLang="en-US" dirty="0" smtClean="0"/>
                        <a:t>数据库的连接密码一样的。</a:t>
                      </a:r>
                      <a:endParaRPr lang="zh-CN" altLang="en-US" dirty="0"/>
                    </a:p>
                  </a:txBody>
                  <a:tcPr/>
                </a:tc>
              </a:tr>
              <a:tr h="415977">
                <a:tc>
                  <a:txBody>
                    <a:bodyPr/>
                    <a:lstStyle/>
                    <a:p>
                      <a:r>
                        <a:rPr lang="en-US" altLang="zh-CN" dirty="0" smtClean="0"/>
                        <a:t>maxclients</a:t>
                      </a:r>
                      <a:endParaRPr lang="zh-CN" altLang="en-US" dirty="0"/>
                    </a:p>
                  </a:txBody>
                  <a:tcPr/>
                </a:tc>
                <a:tc>
                  <a:txBody>
                    <a:bodyPr/>
                    <a:lstStyle/>
                    <a:p>
                      <a:r>
                        <a:rPr lang="en-US" altLang="zh-CN" dirty="0" smtClean="0"/>
                        <a:t>10000</a:t>
                      </a:r>
                      <a:endParaRPr lang="zh-CN" altLang="en-US" dirty="0"/>
                    </a:p>
                  </a:txBody>
                  <a:tcPr/>
                </a:tc>
                <a:tc>
                  <a:txBody>
                    <a:bodyPr/>
                    <a:lstStyle/>
                    <a:p>
                      <a:r>
                        <a:rPr lang="zh-CN" altLang="en-US" dirty="0" smtClean="0"/>
                        <a:t>最大连接数</a:t>
                      </a:r>
                      <a:endParaRPr lang="zh-CN" altLang="en-US" dirty="0"/>
                    </a:p>
                  </a:txBody>
                  <a:tcPr/>
                </a:tc>
              </a:tr>
              <a:tr h="415977">
                <a:tc>
                  <a:txBody>
                    <a:bodyPr/>
                    <a:lstStyle/>
                    <a:p>
                      <a:r>
                        <a:rPr lang="en-US" altLang="zh-CN" dirty="0" smtClean="0"/>
                        <a:t>maxmemory</a:t>
                      </a:r>
                      <a:endParaRPr lang="zh-CN" altLang="en-US" dirty="0"/>
                    </a:p>
                  </a:txBody>
                  <a:tcPr/>
                </a:tc>
                <a:tc>
                  <a:txBody>
                    <a:bodyPr/>
                    <a:lstStyle/>
                    <a:p>
                      <a:r>
                        <a:rPr lang="en-US" altLang="zh-CN" dirty="0" smtClean="0"/>
                        <a:t>&lt;bytes&gt; </a:t>
                      </a:r>
                      <a:endParaRPr lang="zh-CN" altLang="en-US" dirty="0"/>
                    </a:p>
                  </a:txBody>
                  <a:tcPr/>
                </a:tc>
                <a:tc>
                  <a:txBody>
                    <a:bodyPr/>
                    <a:lstStyle/>
                    <a:p>
                      <a:r>
                        <a:rPr lang="zh-CN" altLang="en-US" dirty="0" smtClean="0"/>
                        <a:t> 最大内存数，给</a:t>
                      </a:r>
                      <a:r>
                        <a:rPr lang="en-US" altLang="zh-CN" dirty="0" smtClean="0"/>
                        <a:t>Redis</a:t>
                      </a:r>
                      <a:r>
                        <a:rPr lang="zh-CN" altLang="en-US" dirty="0" smtClean="0"/>
                        <a:t>使用的最大内存数。</a:t>
                      </a:r>
                      <a:endParaRPr lang="zh-CN" altLang="en-US" dirty="0"/>
                    </a:p>
                  </a:txBody>
                  <a:tcPr/>
                </a:tc>
              </a:tr>
              <a:tr h="415977">
                <a:tc>
                  <a:txBody>
                    <a:bodyPr/>
                    <a:lstStyle/>
                    <a:p>
                      <a:r>
                        <a:rPr lang="en-US" altLang="zh-CN" dirty="0" smtClean="0"/>
                        <a:t>maxmemory-policy</a:t>
                      </a:r>
                      <a:endParaRPr lang="zh-CN" altLang="en-US" dirty="0"/>
                    </a:p>
                  </a:txBody>
                  <a:tcPr/>
                </a:tc>
                <a:tc>
                  <a:txBody>
                    <a:bodyPr/>
                    <a:lstStyle/>
                    <a:p>
                      <a:r>
                        <a:rPr lang="en-US" altLang="zh-CN" dirty="0" smtClean="0"/>
                        <a:t>volatile-</a:t>
                      </a:r>
                      <a:r>
                        <a:rPr lang="en-US" altLang="zh-CN" dirty="0" err="1" smtClean="0"/>
                        <a:t>lru</a:t>
                      </a:r>
                      <a:r>
                        <a:rPr lang="en-US" altLang="zh-CN" dirty="0" smtClean="0"/>
                        <a:t> </a:t>
                      </a:r>
                      <a:endParaRPr lang="en-US" altLang="zh-CN" dirty="0" smtClean="0"/>
                    </a:p>
                    <a:p>
                      <a:endParaRPr lang="en-US" altLang="zh-CN" sz="800" dirty="0" smtClean="0"/>
                    </a:p>
                    <a:p>
                      <a:r>
                        <a:rPr lang="en-US" altLang="zh-CN" dirty="0" smtClean="0"/>
                        <a:t>volatile-random </a:t>
                      </a:r>
                      <a:endParaRPr lang="en-US" altLang="zh-CN" dirty="0" smtClean="0"/>
                    </a:p>
                    <a:p>
                      <a:endParaRPr lang="en-US" altLang="zh-CN" sz="800" dirty="0" smtClean="0"/>
                    </a:p>
                    <a:p>
                      <a:r>
                        <a:rPr lang="en-US" altLang="zh-CN" dirty="0" smtClean="0"/>
                        <a:t>allkeys-&gt;</a:t>
                      </a:r>
                      <a:r>
                        <a:rPr lang="en-US" altLang="zh-CN" dirty="0" smtClean="0"/>
                        <a:t>random</a:t>
                      </a:r>
                    </a:p>
                    <a:p>
                      <a:endParaRPr lang="en-US" altLang="zh-CN" sz="800" dirty="0" smtClean="0"/>
                    </a:p>
                    <a:p>
                      <a:r>
                        <a:rPr lang="en-US" altLang="zh-CN" dirty="0" smtClean="0"/>
                        <a:t>volatile-</a:t>
                      </a:r>
                      <a:r>
                        <a:rPr lang="en-US" altLang="zh-CN" dirty="0" err="1" smtClean="0"/>
                        <a:t>ttl</a:t>
                      </a:r>
                      <a:r>
                        <a:rPr lang="en-US" altLang="zh-CN" dirty="0" smtClean="0"/>
                        <a:t>  </a:t>
                      </a:r>
                      <a:endParaRPr lang="en-US" altLang="zh-CN" dirty="0" smtClean="0"/>
                    </a:p>
                    <a:p>
                      <a:endParaRPr lang="en-US" altLang="zh-CN" sz="800" dirty="0" smtClean="0"/>
                    </a:p>
                    <a:p>
                      <a:r>
                        <a:rPr lang="en-US" altLang="zh-CN" dirty="0" smtClean="0"/>
                        <a:t>noeviction</a:t>
                      </a:r>
                      <a:endParaRPr lang="zh-CN" altLang="en-US" dirty="0"/>
                    </a:p>
                  </a:txBody>
                  <a:tcPr/>
                </a:tc>
                <a:tc>
                  <a:txBody>
                    <a:bodyPr/>
                    <a:lstStyle/>
                    <a:p>
                      <a:r>
                        <a:rPr lang="zh-CN" altLang="en-US" dirty="0" smtClean="0"/>
                        <a:t>当</a:t>
                      </a:r>
                      <a:r>
                        <a:rPr lang="en-US" altLang="zh-CN" dirty="0" smtClean="0"/>
                        <a:t>Redis</a:t>
                      </a:r>
                      <a:r>
                        <a:rPr lang="zh-CN" altLang="en-US" dirty="0" smtClean="0"/>
                        <a:t>已经存到最大内存数的时候，这个时候	</a:t>
                      </a:r>
                      <a:r>
                        <a:rPr lang="en-US" altLang="zh-CN" dirty="0" smtClean="0"/>
                        <a:t>Redis</a:t>
                      </a:r>
                      <a:r>
                        <a:rPr lang="zh-CN" altLang="en-US" dirty="0" smtClean="0"/>
                        <a:t>使用的策略，下面是</a:t>
                      </a:r>
                      <a:r>
                        <a:rPr lang="en-US" altLang="zh-CN" dirty="0" smtClean="0"/>
                        <a:t>5</a:t>
                      </a:r>
                      <a:r>
                        <a:rPr lang="zh-CN" altLang="en-US" dirty="0" smtClean="0"/>
                        <a:t>个策略。</a:t>
                      </a:r>
                    </a:p>
                    <a:p>
                      <a:r>
                        <a:rPr lang="en-US" altLang="zh-CN" dirty="0" smtClean="0"/>
                        <a:t>volatile-lru -&gt; </a:t>
                      </a:r>
                      <a:r>
                        <a:rPr lang="zh-CN" altLang="en-US" dirty="0" smtClean="0"/>
                        <a:t>根据</a:t>
                      </a:r>
                      <a:r>
                        <a:rPr lang="en-US" altLang="zh-CN" dirty="0" smtClean="0"/>
                        <a:t>LRU</a:t>
                      </a:r>
                      <a:r>
                        <a:rPr lang="zh-CN" altLang="en-US" dirty="0" smtClean="0"/>
                        <a:t>算法生成的过期时间来删除。 </a:t>
                      </a:r>
                    </a:p>
                    <a:p>
                      <a:r>
                        <a:rPr lang="en-US" altLang="zh-CN" dirty="0" smtClean="0"/>
                        <a:t>allkeys-lru -&gt; </a:t>
                      </a:r>
                      <a:r>
                        <a:rPr lang="zh-CN" altLang="en-US" dirty="0" smtClean="0"/>
                        <a:t>根据</a:t>
                      </a:r>
                      <a:r>
                        <a:rPr lang="en-US" altLang="zh-CN" dirty="0" smtClean="0"/>
                        <a:t>LRU</a:t>
                      </a:r>
                      <a:r>
                        <a:rPr lang="zh-CN" altLang="en-US" dirty="0" smtClean="0"/>
                        <a:t>算法删除任何</a:t>
                      </a:r>
                      <a:r>
                        <a:rPr lang="en-US" altLang="zh-CN" dirty="0" smtClean="0"/>
                        <a:t>key</a:t>
                      </a:r>
                      <a:r>
                        <a:rPr lang="zh-CN" altLang="en-US" dirty="0" smtClean="0"/>
                        <a:t>。 </a:t>
                      </a:r>
                    </a:p>
                    <a:p>
                      <a:r>
                        <a:rPr lang="en-US" altLang="zh-CN" dirty="0" smtClean="0"/>
                        <a:t>volatile-random -&gt; </a:t>
                      </a:r>
                      <a:r>
                        <a:rPr lang="zh-CN" altLang="en-US" dirty="0" smtClean="0"/>
                        <a:t>根据过期设置来随机删除</a:t>
                      </a:r>
                      <a:r>
                        <a:rPr lang="en-US" altLang="zh-CN" dirty="0" smtClean="0"/>
                        <a:t>key</a:t>
                      </a:r>
                      <a:r>
                        <a:rPr lang="zh-CN" altLang="en-US" dirty="0" smtClean="0"/>
                        <a:t>。 </a:t>
                      </a:r>
                    </a:p>
                    <a:p>
                      <a:r>
                        <a:rPr lang="en-US" altLang="zh-CN" dirty="0" smtClean="0"/>
                        <a:t>allkeys-&gt;random -&gt; </a:t>
                      </a:r>
                      <a:r>
                        <a:rPr lang="zh-CN" altLang="en-US" dirty="0" smtClean="0"/>
                        <a:t>无差别随机删。 </a:t>
                      </a:r>
                    </a:p>
                    <a:p>
                      <a:r>
                        <a:rPr lang="en-US" altLang="zh-CN" dirty="0" smtClean="0"/>
                        <a:t>volatile-ttl -&gt; </a:t>
                      </a:r>
                      <a:r>
                        <a:rPr lang="zh-CN" altLang="en-US" dirty="0" smtClean="0"/>
                        <a:t>根据最近过期时间来删除（辅以</a:t>
                      </a:r>
                      <a:r>
                        <a:rPr lang="en-US" altLang="zh-CN" dirty="0" smtClean="0"/>
                        <a:t>TTL</a:t>
                      </a:r>
                      <a:r>
                        <a:rPr lang="zh-CN" altLang="en-US" dirty="0" smtClean="0"/>
                        <a:t>） </a:t>
                      </a:r>
                    </a:p>
                    <a:p>
                      <a:r>
                        <a:rPr lang="en-US" altLang="zh-CN" dirty="0" smtClean="0"/>
                        <a:t>noeviction -&gt; </a:t>
                      </a:r>
                      <a:r>
                        <a:rPr lang="zh-CN" altLang="en-US" dirty="0" smtClean="0"/>
                        <a:t>谁也不删，直接在写操作时返回错误</a:t>
                      </a:r>
                      <a:endParaRPr lang="zh-CN" altLang="en-US" dirty="0"/>
                    </a:p>
                  </a:txBody>
                  <a:tcPr/>
                </a:tc>
              </a:tr>
            </a:tbl>
          </a:graphicData>
        </a:graphic>
      </p:graphicFrame>
    </p:spTree>
  </p:cSld>
  <p:clrMapOvr>
    <a:masterClrMapping/>
  </p:clrMapOvr>
  <p:transition>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808312" y="72008"/>
            <a:ext cx="6444208" cy="836712"/>
          </a:xfrm>
        </p:spPr>
        <p:txBody>
          <a:bodyPr>
            <a:normAutofit/>
          </a:bodyPr>
          <a:lstStyle/>
          <a:p>
            <a:r>
              <a:rPr lang="en-US" altLang="zh-CN" sz="4000" dirty="0" smtClean="0"/>
              <a:t>Redis </a:t>
            </a:r>
            <a:r>
              <a:rPr lang="zh-CN" altLang="en-US" sz="4000" dirty="0" smtClean="0"/>
              <a:t>的配置</a:t>
            </a:r>
            <a:r>
              <a:rPr lang="en-US" altLang="zh-CN" sz="4000" dirty="0" smtClean="0"/>
              <a:t>-</a:t>
            </a:r>
            <a:r>
              <a:rPr lang="zh-CN" altLang="en-US" sz="4000" dirty="0" smtClean="0"/>
              <a:t>数据追加配置</a:t>
            </a:r>
            <a:endParaRPr lang="zh-CN" altLang="en-US" sz="4000" dirty="0"/>
          </a:p>
        </p:txBody>
      </p:sp>
      <p:sp>
        <p:nvSpPr>
          <p:cNvPr id="3" name="内容占位符 2"/>
          <p:cNvSpPr>
            <a:spLocks noGrp="1"/>
          </p:cNvSpPr>
          <p:nvPr>
            <p:ph idx="1"/>
          </p:nvPr>
        </p:nvSpPr>
        <p:spPr>
          <a:xfrm>
            <a:off x="0" y="1214422"/>
            <a:ext cx="8929718" cy="6572296"/>
          </a:xfrm>
        </p:spPr>
        <p:txBody>
          <a:bodyPr>
            <a:noAutofit/>
          </a:bodyPr>
          <a:lstStyle/>
          <a:p>
            <a:pPr>
              <a:buNone/>
            </a:pPr>
            <a:endParaRPr lang="zh-CN" altLang="en-US" sz="2400" dirty="0" smtClean="0"/>
          </a:p>
        </p:txBody>
      </p:sp>
      <p:graphicFrame>
        <p:nvGraphicFramePr>
          <p:cNvPr id="5" name="表格 4"/>
          <p:cNvGraphicFramePr>
            <a:graphicFrameLocks noGrp="1"/>
          </p:cNvGraphicFramePr>
          <p:nvPr/>
        </p:nvGraphicFramePr>
        <p:xfrm>
          <a:off x="72008" y="1124745"/>
          <a:ext cx="9036496" cy="5472607"/>
        </p:xfrm>
        <a:graphic>
          <a:graphicData uri="http://schemas.openxmlformats.org/drawingml/2006/table">
            <a:tbl>
              <a:tblPr firstRow="1" bandRow="1">
                <a:tableStyleId>{21E4AEA4-8DFA-4A89-87EB-49C32662AFE0}</a:tableStyleId>
              </a:tblPr>
              <a:tblGrid>
                <a:gridCol w="2259124"/>
                <a:gridCol w="2259124"/>
                <a:gridCol w="4518248"/>
              </a:tblGrid>
              <a:tr h="389400">
                <a:tc>
                  <a:txBody>
                    <a:bodyPr/>
                    <a:lstStyle/>
                    <a:p>
                      <a:pPr algn="ctr"/>
                      <a:r>
                        <a:rPr lang="en-US" altLang="zh-CN" sz="1800" dirty="0" smtClean="0">
                          <a:latin typeface="+mn-ea"/>
                          <a:ea typeface="+mn-ea"/>
                        </a:rPr>
                        <a:t> </a:t>
                      </a:r>
                      <a:r>
                        <a:rPr lang="zh-CN" altLang="en-US" sz="1800" dirty="0" smtClean="0">
                          <a:latin typeface="+mn-ea"/>
                          <a:ea typeface="+mn-ea"/>
                        </a:rPr>
                        <a:t>配置项</a:t>
                      </a:r>
                      <a:endParaRPr lang="zh-CN" altLang="en-US" sz="1800" dirty="0">
                        <a:latin typeface="+mn-ea"/>
                        <a:ea typeface="+mn-ea"/>
                      </a:endParaRPr>
                    </a:p>
                  </a:txBody>
                  <a:tcPr/>
                </a:tc>
                <a:tc>
                  <a:txBody>
                    <a:bodyPr/>
                    <a:lstStyle/>
                    <a:p>
                      <a:pPr algn="ctr"/>
                      <a:r>
                        <a:rPr lang="en-US" altLang="zh-CN" sz="1800" dirty="0" smtClean="0">
                          <a:latin typeface="+mn-ea"/>
                          <a:ea typeface="+mn-ea"/>
                        </a:rPr>
                        <a:t>  </a:t>
                      </a:r>
                      <a:r>
                        <a:rPr lang="zh-CN" altLang="en-US" sz="1800" dirty="0" smtClean="0">
                          <a:latin typeface="+mn-ea"/>
                          <a:ea typeface="+mn-ea"/>
                        </a:rPr>
                        <a:t>值</a:t>
                      </a:r>
                      <a:endParaRPr lang="zh-CN" altLang="en-US" sz="1800" dirty="0">
                        <a:latin typeface="+mn-ea"/>
                        <a:ea typeface="+mn-ea"/>
                      </a:endParaRPr>
                    </a:p>
                  </a:txBody>
                  <a:tcPr/>
                </a:tc>
                <a:tc>
                  <a:txBody>
                    <a:bodyPr/>
                    <a:lstStyle/>
                    <a:p>
                      <a:pPr algn="ctr"/>
                      <a:r>
                        <a:rPr lang="zh-CN" altLang="en-US" sz="1800" dirty="0" smtClean="0">
                          <a:latin typeface="+mn-ea"/>
                          <a:ea typeface="+mn-ea"/>
                        </a:rPr>
                        <a:t>字段意义</a:t>
                      </a:r>
                      <a:endParaRPr lang="zh-CN" altLang="en-US" sz="1800" dirty="0">
                        <a:latin typeface="+mn-ea"/>
                        <a:ea typeface="+mn-ea"/>
                      </a:endParaRPr>
                    </a:p>
                  </a:txBody>
                  <a:tcPr/>
                </a:tc>
              </a:tr>
              <a:tr h="1654949">
                <a:tc>
                  <a:txBody>
                    <a:bodyPr/>
                    <a:lstStyle/>
                    <a:p>
                      <a:r>
                        <a:rPr lang="en-US" altLang="zh-CN" sz="1600" dirty="0" smtClean="0">
                          <a:latin typeface="+mn-ea"/>
                          <a:ea typeface="+mn-ea"/>
                        </a:rPr>
                        <a:t>appendonly</a:t>
                      </a:r>
                      <a:endParaRPr lang="zh-CN" altLang="en-US" sz="1600" dirty="0">
                        <a:latin typeface="+mn-ea"/>
                        <a:ea typeface="+mn-ea"/>
                      </a:endParaRPr>
                    </a:p>
                  </a:txBody>
                  <a:tcPr/>
                </a:tc>
                <a:tc>
                  <a:txBody>
                    <a:bodyPr/>
                    <a:lstStyle/>
                    <a:p>
                      <a:r>
                        <a:rPr lang="en-US" altLang="zh-CN" sz="1600" dirty="0" smtClean="0">
                          <a:latin typeface="+mn-ea"/>
                          <a:ea typeface="+mn-ea"/>
                        </a:rPr>
                        <a:t>no</a:t>
                      </a:r>
                      <a:endParaRPr lang="zh-CN" altLang="en-US" sz="1600" dirty="0">
                        <a:latin typeface="+mn-ea"/>
                        <a:ea typeface="+mn-ea"/>
                      </a:endParaRPr>
                    </a:p>
                  </a:txBody>
                  <a:tcPr/>
                </a:tc>
                <a:tc>
                  <a:txBody>
                    <a:bodyPr/>
                    <a:lstStyle/>
                    <a:p>
                      <a:r>
                        <a:rPr lang="en-US" altLang="zh-CN" sz="1600" dirty="0" smtClean="0">
                          <a:latin typeface="+mn-ea"/>
                          <a:ea typeface="+mn-ea"/>
                        </a:rPr>
                        <a:t>Redis</a:t>
                      </a:r>
                      <a:r>
                        <a:rPr lang="zh-CN" altLang="en-US" sz="1600" dirty="0" smtClean="0">
                          <a:latin typeface="+mn-ea"/>
                          <a:ea typeface="+mn-ea"/>
                        </a:rPr>
                        <a:t>是异步的把数据写到文件中去的，有时候机器重启会导致正在写入的数据丢失掉的，如果</a:t>
                      </a:r>
                      <a:r>
                        <a:rPr lang="en-US" altLang="zh-CN" sz="1600" dirty="0" smtClean="0">
                          <a:latin typeface="+mn-ea"/>
                          <a:ea typeface="+mn-ea"/>
                        </a:rPr>
                        <a:t>appendonly </a:t>
                      </a:r>
                      <a:r>
                        <a:rPr lang="zh-CN" altLang="en-US" sz="1600" dirty="0" smtClean="0">
                          <a:latin typeface="+mn-ea"/>
                          <a:ea typeface="+mn-ea"/>
                        </a:rPr>
                        <a:t>属性配置成</a:t>
                      </a:r>
                      <a:r>
                        <a:rPr lang="en-US" altLang="zh-CN" sz="1600" dirty="0" smtClean="0">
                          <a:latin typeface="+mn-ea"/>
                          <a:ea typeface="+mn-ea"/>
                        </a:rPr>
                        <a:t>yes</a:t>
                      </a:r>
                      <a:r>
                        <a:rPr lang="zh-CN" altLang="en-US" sz="1600" dirty="0" smtClean="0">
                          <a:latin typeface="+mn-ea"/>
                          <a:ea typeface="+mn-ea"/>
                        </a:rPr>
                        <a:t>了后，</a:t>
                      </a:r>
                      <a:r>
                        <a:rPr lang="en-US" altLang="zh-CN" sz="1600" dirty="0" smtClean="0">
                          <a:latin typeface="+mn-ea"/>
                          <a:ea typeface="+mn-ea"/>
                        </a:rPr>
                        <a:t>Redis</a:t>
                      </a:r>
                      <a:r>
                        <a:rPr lang="zh-CN" altLang="en-US" sz="1600" dirty="0" smtClean="0">
                          <a:latin typeface="+mn-ea"/>
                          <a:ea typeface="+mn-ea"/>
                        </a:rPr>
                        <a:t>会把数据实时的写到</a:t>
                      </a:r>
                      <a:r>
                        <a:rPr lang="en-US" altLang="zh-CN" sz="1600" dirty="0" smtClean="0">
                          <a:latin typeface="+mn-ea"/>
                          <a:ea typeface="+mn-ea"/>
                        </a:rPr>
                        <a:t>appendonly.aof</a:t>
                      </a:r>
                      <a:r>
                        <a:rPr lang="zh-CN" altLang="en-US" sz="1600" dirty="0" smtClean="0">
                          <a:latin typeface="+mn-ea"/>
                          <a:ea typeface="+mn-ea"/>
                        </a:rPr>
                        <a:t>文件中去，一旦</a:t>
                      </a:r>
                      <a:r>
                        <a:rPr lang="en-US" altLang="zh-CN" sz="1600" dirty="0" smtClean="0">
                          <a:latin typeface="+mn-ea"/>
                          <a:ea typeface="+mn-ea"/>
                        </a:rPr>
                        <a:t>Redis</a:t>
                      </a:r>
                      <a:r>
                        <a:rPr lang="zh-CN" altLang="en-US" sz="1600" dirty="0" smtClean="0">
                          <a:latin typeface="+mn-ea"/>
                          <a:ea typeface="+mn-ea"/>
                        </a:rPr>
                        <a:t>重启的时候</a:t>
                      </a:r>
                      <a:r>
                        <a:rPr lang="en-US" altLang="zh-CN" sz="1600" dirty="0" smtClean="0">
                          <a:latin typeface="+mn-ea"/>
                          <a:ea typeface="+mn-ea"/>
                        </a:rPr>
                        <a:t>,</a:t>
                      </a:r>
                      <a:r>
                        <a:rPr lang="zh-CN" altLang="en-US" sz="1600" dirty="0" smtClean="0">
                          <a:latin typeface="+mn-ea"/>
                          <a:ea typeface="+mn-ea"/>
                        </a:rPr>
                        <a:t>就会加载这个文件的</a:t>
                      </a:r>
                      <a:r>
                        <a:rPr lang="en-US" altLang="zh-CN" sz="1600" dirty="0" smtClean="0">
                          <a:latin typeface="+mn-ea"/>
                          <a:ea typeface="+mn-ea"/>
                        </a:rPr>
                        <a:t>,</a:t>
                      </a:r>
                      <a:r>
                        <a:rPr lang="zh-CN" altLang="en-US" sz="1600" dirty="0" smtClean="0">
                          <a:latin typeface="+mn-ea"/>
                          <a:ea typeface="+mn-ea"/>
                        </a:rPr>
                        <a:t>那样的话</a:t>
                      </a:r>
                      <a:r>
                        <a:rPr lang="en-US" altLang="zh-CN" sz="1600" dirty="0" smtClean="0">
                          <a:latin typeface="+mn-ea"/>
                          <a:ea typeface="+mn-ea"/>
                        </a:rPr>
                        <a:t>,</a:t>
                      </a:r>
                      <a:r>
                        <a:rPr lang="zh-CN" altLang="en-US" sz="1600" dirty="0" smtClean="0">
                          <a:latin typeface="+mn-ea"/>
                          <a:ea typeface="+mn-ea"/>
                        </a:rPr>
                        <a:t>数据就不会丢掉了的</a:t>
                      </a:r>
                      <a:r>
                        <a:rPr lang="en-US" altLang="zh-CN" sz="1600" dirty="0" smtClean="0">
                          <a:latin typeface="+mn-ea"/>
                          <a:ea typeface="+mn-ea"/>
                        </a:rPr>
                        <a:t>.</a:t>
                      </a:r>
                      <a:endParaRPr lang="zh-CN" altLang="en-US" sz="1600" dirty="0">
                        <a:latin typeface="+mn-ea"/>
                        <a:ea typeface="+mn-ea"/>
                      </a:endParaRPr>
                    </a:p>
                  </a:txBody>
                  <a:tcPr/>
                </a:tc>
              </a:tr>
              <a:tr h="442862">
                <a:tc>
                  <a:txBody>
                    <a:bodyPr/>
                    <a:lstStyle/>
                    <a:p>
                      <a:r>
                        <a:rPr lang="en-US" altLang="zh-CN" sz="1600" dirty="0" smtClean="0">
                          <a:latin typeface="+mn-ea"/>
                          <a:ea typeface="+mn-ea"/>
                        </a:rPr>
                        <a:t>appendfilename</a:t>
                      </a:r>
                      <a:endParaRPr lang="zh-CN" altLang="en-US" sz="1600" dirty="0">
                        <a:latin typeface="+mn-ea"/>
                        <a:ea typeface="+mn-ea"/>
                      </a:endParaRPr>
                    </a:p>
                  </a:txBody>
                  <a:tcPr/>
                </a:tc>
                <a:tc>
                  <a:txBody>
                    <a:bodyPr/>
                    <a:lstStyle/>
                    <a:p>
                      <a:r>
                        <a:rPr lang="en-US" altLang="zh-CN" sz="1600" dirty="0" smtClean="0">
                          <a:latin typeface="+mn-ea"/>
                          <a:ea typeface="+mn-ea"/>
                        </a:rPr>
                        <a:t>appendonly.aof</a:t>
                      </a:r>
                      <a:endParaRPr lang="zh-CN" altLang="en-US" sz="1600" dirty="0">
                        <a:latin typeface="+mn-ea"/>
                        <a:ea typeface="+mn-ea"/>
                      </a:endParaRPr>
                    </a:p>
                  </a:txBody>
                  <a:tcPr/>
                </a:tc>
                <a:tc>
                  <a:txBody>
                    <a:bodyPr/>
                    <a:lstStyle/>
                    <a:p>
                      <a:r>
                        <a:rPr lang="zh-CN" altLang="en-US" sz="1600" dirty="0" smtClean="0">
                          <a:latin typeface="+mn-ea"/>
                          <a:ea typeface="+mn-ea"/>
                        </a:rPr>
                        <a:t>累加文件名字</a:t>
                      </a:r>
                      <a:endParaRPr lang="zh-CN" altLang="en-US" sz="1600" dirty="0">
                        <a:latin typeface="+mn-ea"/>
                        <a:ea typeface="+mn-ea"/>
                      </a:endParaRPr>
                    </a:p>
                  </a:txBody>
                  <a:tcPr/>
                </a:tc>
              </a:tr>
              <a:tr h="1135749">
                <a:tc>
                  <a:txBody>
                    <a:bodyPr/>
                    <a:lstStyle/>
                    <a:p>
                      <a:r>
                        <a:rPr lang="en-US" altLang="zh-CN" sz="1600" dirty="0" smtClean="0">
                          <a:latin typeface="+mn-ea"/>
                          <a:ea typeface="+mn-ea"/>
                        </a:rPr>
                        <a:t>appendfsync</a:t>
                      </a:r>
                      <a:endParaRPr lang="zh-CN" altLang="en-US" sz="1600" dirty="0">
                        <a:latin typeface="+mn-ea"/>
                        <a:ea typeface="+mn-ea"/>
                      </a:endParaRPr>
                    </a:p>
                  </a:txBody>
                  <a:tcPr/>
                </a:tc>
                <a:tc>
                  <a:txBody>
                    <a:bodyPr/>
                    <a:lstStyle/>
                    <a:p>
                      <a:r>
                        <a:rPr lang="en-US" altLang="zh-CN" sz="1600" dirty="0" smtClean="0">
                          <a:latin typeface="+mn-ea"/>
                          <a:ea typeface="+mn-ea"/>
                        </a:rPr>
                        <a:t>No</a:t>
                      </a:r>
                    </a:p>
                    <a:p>
                      <a:r>
                        <a:rPr lang="en-US" sz="1600" b="0" i="0" kern="1200" dirty="0" smtClean="0">
                          <a:solidFill>
                            <a:schemeClr val="dk1"/>
                          </a:solidFill>
                          <a:latin typeface="+mn-ea"/>
                          <a:ea typeface="+mn-ea"/>
                          <a:cs typeface="+mn-cs"/>
                        </a:rPr>
                        <a:t>Always</a:t>
                      </a:r>
                    </a:p>
                    <a:p>
                      <a:r>
                        <a:rPr lang="en-US" sz="1600" b="0" i="0" kern="1200" dirty="0" smtClean="0">
                          <a:solidFill>
                            <a:schemeClr val="dk1"/>
                          </a:solidFill>
                          <a:latin typeface="+mn-ea"/>
                          <a:ea typeface="+mn-ea"/>
                          <a:cs typeface="+mn-cs"/>
                        </a:rPr>
                        <a:t>everysec</a:t>
                      </a:r>
                      <a:endParaRPr lang="zh-CN" altLang="en-US" sz="1600" dirty="0">
                        <a:latin typeface="+mn-ea"/>
                        <a:ea typeface="+mn-ea"/>
                      </a:endParaRPr>
                    </a:p>
                  </a:txBody>
                  <a:tcPr/>
                </a:tc>
                <a:tc>
                  <a:txBody>
                    <a:bodyPr/>
                    <a:lstStyle/>
                    <a:p>
                      <a:r>
                        <a:rPr lang="en-US" altLang="zh-CN" sz="1600" dirty="0" smtClean="0">
                          <a:latin typeface="+mn-ea"/>
                          <a:ea typeface="+mn-ea"/>
                        </a:rPr>
                        <a:t>always </a:t>
                      </a:r>
                      <a:r>
                        <a:rPr lang="zh-CN" altLang="en-US" sz="1600" dirty="0" smtClean="0">
                          <a:latin typeface="+mn-ea"/>
                          <a:ea typeface="+mn-ea"/>
                        </a:rPr>
                        <a:t>马上立即写到操作系统的文件中去</a:t>
                      </a:r>
                      <a:r>
                        <a:rPr lang="en-US" altLang="zh-CN" sz="1600" dirty="0" smtClean="0">
                          <a:latin typeface="+mn-ea"/>
                          <a:ea typeface="+mn-ea"/>
                        </a:rPr>
                        <a:t>,</a:t>
                      </a:r>
                      <a:r>
                        <a:rPr lang="zh-CN" altLang="en-US" sz="1600" dirty="0" smtClean="0">
                          <a:latin typeface="+mn-ea"/>
                          <a:ea typeface="+mn-ea"/>
                        </a:rPr>
                        <a:t>准确性最高</a:t>
                      </a:r>
                      <a:r>
                        <a:rPr lang="en-US" altLang="zh-CN" sz="1600" dirty="0" smtClean="0">
                          <a:latin typeface="+mn-ea"/>
                          <a:ea typeface="+mn-ea"/>
                        </a:rPr>
                        <a:t>,</a:t>
                      </a:r>
                      <a:r>
                        <a:rPr lang="zh-CN" altLang="en-US" sz="1600" dirty="0" smtClean="0">
                          <a:latin typeface="+mn-ea"/>
                          <a:ea typeface="+mn-ea"/>
                        </a:rPr>
                        <a:t>但是代价也是最高的</a:t>
                      </a:r>
                      <a:r>
                        <a:rPr lang="en-US" altLang="zh-CN" sz="1600" dirty="0" smtClean="0">
                          <a:latin typeface="+mn-ea"/>
                          <a:ea typeface="+mn-ea"/>
                        </a:rPr>
                        <a:t>,</a:t>
                      </a:r>
                    </a:p>
                    <a:p>
                      <a:r>
                        <a:rPr lang="zh-CN" altLang="en-US" sz="1600" dirty="0" smtClean="0">
                          <a:latin typeface="+mn-ea"/>
                          <a:ea typeface="+mn-ea"/>
                        </a:rPr>
                        <a:t>速度比较慢了的</a:t>
                      </a:r>
                      <a:r>
                        <a:rPr lang="en-US" altLang="zh-CN" sz="1600" dirty="0" smtClean="0">
                          <a:latin typeface="+mn-ea"/>
                          <a:ea typeface="+mn-ea"/>
                        </a:rPr>
                        <a:t>,</a:t>
                      </a:r>
                      <a:r>
                        <a:rPr lang="zh-CN" altLang="en-US" sz="1600" dirty="0" smtClean="0">
                          <a:latin typeface="+mn-ea"/>
                          <a:ea typeface="+mn-ea"/>
                        </a:rPr>
                        <a:t>并且是</a:t>
                      </a:r>
                      <a:r>
                        <a:rPr lang="en-US" altLang="zh-CN" sz="1600" dirty="0" smtClean="0">
                          <a:latin typeface="+mn-ea"/>
                          <a:ea typeface="+mn-ea"/>
                        </a:rPr>
                        <a:t>IO</a:t>
                      </a:r>
                      <a:r>
                        <a:rPr lang="zh-CN" altLang="en-US" sz="1600" dirty="0" smtClean="0">
                          <a:latin typeface="+mn-ea"/>
                          <a:ea typeface="+mn-ea"/>
                        </a:rPr>
                        <a:t>开销是非常高的，配置成</a:t>
                      </a:r>
                      <a:r>
                        <a:rPr lang="en-US" altLang="zh-CN" sz="1600" dirty="0" smtClean="0">
                          <a:latin typeface="+mn-ea"/>
                          <a:ea typeface="+mn-ea"/>
                        </a:rPr>
                        <a:t>no</a:t>
                      </a:r>
                      <a:r>
                        <a:rPr lang="zh-CN" altLang="en-US" sz="1600" dirty="0" smtClean="0">
                          <a:latin typeface="+mn-ea"/>
                          <a:ea typeface="+mn-ea"/>
                        </a:rPr>
                        <a:t>不是立刻写，</a:t>
                      </a:r>
                      <a:r>
                        <a:rPr lang="en-US" altLang="zh-CN" sz="1600" dirty="0" smtClean="0">
                          <a:latin typeface="+mn-ea"/>
                          <a:ea typeface="+mn-ea"/>
                        </a:rPr>
                        <a:t>everysec</a:t>
                      </a:r>
                      <a:r>
                        <a:rPr lang="zh-CN" altLang="en-US" sz="1600" dirty="0" smtClean="0">
                          <a:latin typeface="+mn-ea"/>
                          <a:ea typeface="+mn-ea"/>
                        </a:rPr>
                        <a:t>每秒写一次</a:t>
                      </a:r>
                      <a:endParaRPr lang="zh-CN" altLang="en-US" sz="1600" dirty="0">
                        <a:latin typeface="+mn-ea"/>
                        <a:ea typeface="+mn-ea"/>
                      </a:endParaRPr>
                    </a:p>
                  </a:txBody>
                  <a:tcPr/>
                </a:tc>
              </a:tr>
              <a:tr h="616549">
                <a:tc>
                  <a:txBody>
                    <a:bodyPr/>
                    <a:lstStyle/>
                    <a:p>
                      <a:r>
                        <a:rPr lang="en-US" altLang="zh-CN" sz="1600" dirty="0" smtClean="0">
                          <a:latin typeface="+mn-ea"/>
                          <a:ea typeface="+mn-ea"/>
                        </a:rPr>
                        <a:t>no-appendfsync-on-rewrite</a:t>
                      </a:r>
                      <a:endParaRPr lang="zh-CN" altLang="en-US" sz="1600" dirty="0">
                        <a:latin typeface="+mn-ea"/>
                        <a:ea typeface="+mn-ea"/>
                      </a:endParaRPr>
                    </a:p>
                  </a:txBody>
                  <a:tcPr/>
                </a:tc>
                <a:tc>
                  <a:txBody>
                    <a:bodyPr/>
                    <a:lstStyle/>
                    <a:p>
                      <a:r>
                        <a:rPr lang="en-US" altLang="zh-CN" sz="1600" dirty="0" smtClean="0">
                          <a:latin typeface="+mn-ea"/>
                          <a:ea typeface="+mn-ea"/>
                        </a:rPr>
                        <a:t>no</a:t>
                      </a:r>
                      <a:endParaRPr lang="zh-CN" altLang="en-US" sz="1600" dirty="0">
                        <a:latin typeface="+mn-ea"/>
                        <a:ea typeface="+mn-ea"/>
                      </a:endParaRPr>
                    </a:p>
                  </a:txBody>
                  <a:tcPr/>
                </a:tc>
                <a:tc>
                  <a:txBody>
                    <a:bodyPr/>
                    <a:lstStyle/>
                    <a:p>
                      <a:r>
                        <a:rPr lang="zh-CN" altLang="en-US" sz="1600" dirty="0" smtClean="0">
                          <a:latin typeface="+mn-ea"/>
                          <a:ea typeface="+mn-ea"/>
                        </a:rPr>
                        <a:t>当</a:t>
                      </a:r>
                      <a:r>
                        <a:rPr lang="en-US" sz="1600" dirty="0" smtClean="0">
                          <a:latin typeface="+mn-ea"/>
                          <a:ea typeface="+mn-ea"/>
                        </a:rPr>
                        <a:t>Aof log</a:t>
                      </a:r>
                      <a:r>
                        <a:rPr lang="zh-CN" altLang="en-US" sz="1600" dirty="0" smtClean="0">
                          <a:latin typeface="+mn-ea"/>
                          <a:ea typeface="+mn-ea"/>
                        </a:rPr>
                        <a:t>进行重写时，是否写日志时</a:t>
                      </a:r>
                      <a:r>
                        <a:rPr lang="en-US" sz="1600" dirty="0" smtClean="0">
                          <a:latin typeface="+mn-ea"/>
                          <a:ea typeface="+mn-ea"/>
                        </a:rPr>
                        <a:t>fsync</a:t>
                      </a:r>
                      <a:endParaRPr lang="zh-CN" altLang="en-US" sz="1600" dirty="0">
                        <a:latin typeface="+mn-ea"/>
                        <a:ea typeface="+mn-ea"/>
                      </a:endParaRPr>
                    </a:p>
                  </a:txBody>
                  <a:tcPr/>
                </a:tc>
              </a:tr>
              <a:tr h="616549">
                <a:tc>
                  <a:txBody>
                    <a:bodyPr/>
                    <a:lstStyle/>
                    <a:p>
                      <a:r>
                        <a:rPr lang="en-US" altLang="zh-CN" sz="1600" dirty="0" smtClean="0">
                          <a:latin typeface="+mn-ea"/>
                          <a:ea typeface="+mn-ea"/>
                        </a:rPr>
                        <a:t>auto-aof-rewrite-percentage</a:t>
                      </a:r>
                      <a:endParaRPr lang="zh-CN" altLang="en-US" sz="1600" dirty="0">
                        <a:latin typeface="+mn-ea"/>
                        <a:ea typeface="+mn-ea"/>
                      </a:endParaRPr>
                    </a:p>
                  </a:txBody>
                  <a:tcPr/>
                </a:tc>
                <a:tc>
                  <a:txBody>
                    <a:bodyPr/>
                    <a:lstStyle/>
                    <a:p>
                      <a:r>
                        <a:rPr lang="en-US" altLang="zh-CN" sz="1600" dirty="0" smtClean="0">
                          <a:latin typeface="+mn-ea"/>
                          <a:ea typeface="+mn-ea"/>
                        </a:rPr>
                        <a:t>100</a:t>
                      </a:r>
                      <a:endParaRPr lang="zh-CN" altLang="en-US" sz="1600" dirty="0">
                        <a:latin typeface="+mn-ea"/>
                        <a:ea typeface="+mn-ea"/>
                      </a:endParaRPr>
                    </a:p>
                  </a:txBody>
                  <a:tcPr/>
                </a:tc>
                <a:tc>
                  <a:txBody>
                    <a:bodyPr/>
                    <a:lstStyle/>
                    <a:p>
                      <a:r>
                        <a:rPr lang="zh-CN" altLang="en-US" sz="1600" dirty="0" smtClean="0">
                          <a:latin typeface="+mn-ea"/>
                          <a:ea typeface="+mn-ea"/>
                        </a:rPr>
                        <a:t>当日志文件超过原始的日志文件的多少的时候，就开启重写机制</a:t>
                      </a:r>
                      <a:endParaRPr lang="zh-CN" altLang="en-US" sz="1600" dirty="0">
                        <a:latin typeface="+mn-ea"/>
                        <a:ea typeface="+mn-ea"/>
                      </a:endParaRPr>
                    </a:p>
                  </a:txBody>
                  <a:tcPr/>
                </a:tc>
              </a:tr>
              <a:tr h="616549">
                <a:tc>
                  <a:txBody>
                    <a:bodyPr/>
                    <a:lstStyle/>
                    <a:p>
                      <a:r>
                        <a:rPr lang="en-US" altLang="zh-CN" sz="1600" dirty="0" smtClean="0">
                          <a:latin typeface="+mn-ea"/>
                          <a:ea typeface="+mn-ea"/>
                        </a:rPr>
                        <a:t>auto-aof-rewrite-min-size</a:t>
                      </a:r>
                      <a:endParaRPr lang="zh-CN" altLang="en-US" sz="1600" dirty="0">
                        <a:latin typeface="+mn-ea"/>
                        <a:ea typeface="+mn-ea"/>
                      </a:endParaRPr>
                    </a:p>
                  </a:txBody>
                  <a:tcPr/>
                </a:tc>
                <a:tc>
                  <a:txBody>
                    <a:bodyPr/>
                    <a:lstStyle/>
                    <a:p>
                      <a:r>
                        <a:rPr lang="en-US" altLang="zh-CN" sz="1600" dirty="0" smtClean="0">
                          <a:latin typeface="+mn-ea"/>
                          <a:ea typeface="+mn-ea"/>
                        </a:rPr>
                        <a:t>64M</a:t>
                      </a:r>
                      <a:endParaRPr lang="zh-CN" altLang="en-US" sz="1600" dirty="0">
                        <a:latin typeface="+mn-ea"/>
                        <a:ea typeface="+mn-ea"/>
                      </a:endParaRPr>
                    </a:p>
                  </a:txBody>
                  <a:tcPr/>
                </a:tc>
                <a:tc>
                  <a:txBody>
                    <a:bodyPr/>
                    <a:lstStyle/>
                    <a:p>
                      <a:r>
                        <a:rPr lang="zh-CN" altLang="en-US" sz="1600" dirty="0" smtClean="0">
                          <a:latin typeface="+mn-ea"/>
                          <a:ea typeface="+mn-ea"/>
                        </a:rPr>
                        <a:t>这次写入大小，超过多少大小了后，就开启重写机制</a:t>
                      </a:r>
                      <a:endParaRPr lang="zh-CN" altLang="en-US" sz="1600" dirty="0">
                        <a:latin typeface="+mn-ea"/>
                        <a:ea typeface="+mn-ea"/>
                      </a:endParaRPr>
                    </a:p>
                  </a:txBody>
                  <a:tcPr/>
                </a:tc>
              </a:tr>
            </a:tbl>
          </a:graphicData>
        </a:graphic>
      </p:graphicFrame>
    </p:spTree>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061864"/>
            <a:ext cx="8229600" cy="1143000"/>
          </a:xfrm>
        </p:spPr>
        <p:txBody>
          <a:bodyPr/>
          <a:lstStyle/>
          <a:p>
            <a:r>
              <a:rPr lang="en-US" altLang="zh-CN" dirty="0" smtClean="0"/>
              <a:t>Java</a:t>
            </a:r>
            <a:r>
              <a:rPr lang="zh-CN" altLang="en-US" dirty="0" smtClean="0"/>
              <a:t>操作</a:t>
            </a:r>
            <a:r>
              <a:rPr lang="en-US" altLang="zh-CN" dirty="0" smtClean="0"/>
              <a:t>Redis</a:t>
            </a:r>
            <a:endParaRPr lang="zh-CN" altLang="en-US" dirty="0"/>
          </a:p>
        </p:txBody>
      </p:sp>
      <p:sp>
        <p:nvSpPr>
          <p:cNvPr id="3" name="内容占位符 2"/>
          <p:cNvSpPr>
            <a:spLocks noGrp="1"/>
          </p:cNvSpPr>
          <p:nvPr>
            <p:ph idx="1"/>
          </p:nvPr>
        </p:nvSpPr>
        <p:spPr>
          <a:xfrm>
            <a:off x="457200" y="2276872"/>
            <a:ext cx="8229600" cy="4525963"/>
          </a:xfrm>
        </p:spPr>
        <p:txBody>
          <a:bodyPr/>
          <a:lstStyle/>
          <a:p>
            <a:pPr>
              <a:buNone/>
            </a:pPr>
            <a:r>
              <a:rPr lang="en-US" altLang="zh-CN" dirty="0" smtClean="0"/>
              <a:t>Java</a:t>
            </a:r>
            <a:r>
              <a:rPr lang="zh-CN" altLang="en-US" dirty="0" smtClean="0"/>
              <a:t>客户端别表</a:t>
            </a:r>
            <a:endParaRPr lang="en-US" altLang="zh-CN" dirty="0" smtClean="0"/>
          </a:p>
          <a:p>
            <a:r>
              <a:rPr lang="en-US" altLang="zh-CN" dirty="0" smtClean="0"/>
              <a:t>Jedis </a:t>
            </a:r>
            <a:r>
              <a:rPr lang="zh-CN" altLang="en-US" dirty="0" smtClean="0"/>
              <a:t>官方推荐</a:t>
            </a:r>
            <a:endParaRPr lang="en-US" altLang="zh-CN" dirty="0" smtClean="0"/>
          </a:p>
          <a:p>
            <a:r>
              <a:rPr lang="en-US" altLang="zh-CN" dirty="0" smtClean="0"/>
              <a:t>Jredis </a:t>
            </a:r>
            <a:r>
              <a:rPr lang="zh-CN" altLang="en-US" dirty="0" smtClean="0"/>
              <a:t>推荐</a:t>
            </a:r>
            <a:endParaRPr lang="en-US" altLang="zh-CN" dirty="0" smtClean="0"/>
          </a:p>
          <a:p>
            <a:r>
              <a:rPr lang="en-US" altLang="zh-CN" dirty="0" smtClean="0"/>
              <a:t>JDBC-Jredis </a:t>
            </a:r>
            <a:r>
              <a:rPr lang="zh-CN" altLang="en-US" dirty="0" smtClean="0"/>
              <a:t>不推荐</a:t>
            </a:r>
            <a:endParaRPr lang="en-US" altLang="zh-CN" dirty="0" smtClean="0"/>
          </a:p>
          <a:p>
            <a:r>
              <a:rPr lang="en-US" altLang="zh-CN" dirty="0" smtClean="0"/>
              <a:t>RJC </a:t>
            </a:r>
            <a:r>
              <a:rPr lang="zh-CN" altLang="en-US" dirty="0" smtClean="0"/>
              <a:t>不推荐 </a:t>
            </a:r>
            <a:endParaRPr lang="en-US" altLang="zh-CN" dirty="0" smtClean="0"/>
          </a:p>
          <a:p>
            <a:r>
              <a:rPr lang="en-US" altLang="zh-CN" dirty="0" smtClean="0"/>
              <a:t>Redis-protocol </a:t>
            </a:r>
            <a:r>
              <a:rPr lang="zh-CN" altLang="en-US" dirty="0" smtClean="0"/>
              <a:t>不推荐</a:t>
            </a:r>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771800" y="0"/>
            <a:ext cx="6372200" cy="836712"/>
          </a:xfrm>
        </p:spPr>
        <p:txBody>
          <a:bodyPr>
            <a:normAutofit/>
          </a:bodyPr>
          <a:lstStyle/>
          <a:p>
            <a:r>
              <a:rPr lang="en-US" altLang="zh-CN" sz="4000" dirty="0" smtClean="0"/>
              <a:t>Java</a:t>
            </a:r>
            <a:r>
              <a:rPr lang="zh-CN" altLang="en-US" sz="4000" dirty="0" smtClean="0"/>
              <a:t>操作</a:t>
            </a:r>
            <a:r>
              <a:rPr lang="en-US" altLang="zh-CN" sz="4000" dirty="0" smtClean="0"/>
              <a:t>Redis</a:t>
            </a:r>
            <a:endParaRPr lang="zh-CN" altLang="en-US" sz="40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205680" y="1454956"/>
            <a:ext cx="8686800" cy="5286412"/>
          </a:xfrm>
          <a:prstGeom prst="rect">
            <a:avLst/>
          </a:prstGeom>
          <a:noFill/>
          <a:ln w="9525">
            <a:noFill/>
            <a:miter lim="800000"/>
            <a:headEnd/>
            <a:tailEnd/>
          </a:ln>
          <a:effectLst/>
        </p:spPr>
      </p:pic>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917848"/>
            <a:ext cx="8229600" cy="1143000"/>
          </a:xfrm>
        </p:spPr>
        <p:txBody>
          <a:bodyPr>
            <a:normAutofit/>
          </a:bodyPr>
          <a:lstStyle/>
          <a:p>
            <a:r>
              <a:rPr lang="en-US" altLang="zh-CN" sz="4000" dirty="0" err="1" smtClean="0"/>
              <a:t>Redis</a:t>
            </a:r>
            <a:r>
              <a:rPr lang="zh-CN" altLang="en-US" sz="4000" dirty="0" smtClean="0"/>
              <a:t>高级特性</a:t>
            </a:r>
            <a:endParaRPr lang="zh-CN" altLang="en-US" sz="4000" dirty="0"/>
          </a:p>
        </p:txBody>
      </p:sp>
      <p:sp>
        <p:nvSpPr>
          <p:cNvPr id="3" name="内容占位符 2"/>
          <p:cNvSpPr>
            <a:spLocks noGrp="1"/>
          </p:cNvSpPr>
          <p:nvPr>
            <p:ph idx="1"/>
          </p:nvPr>
        </p:nvSpPr>
        <p:spPr>
          <a:xfrm>
            <a:off x="457200" y="1988840"/>
            <a:ext cx="8229600" cy="4608512"/>
          </a:xfrm>
        </p:spPr>
        <p:txBody>
          <a:bodyPr>
            <a:normAutofit fontScale="92500"/>
          </a:bodyPr>
          <a:lstStyle/>
          <a:p>
            <a:r>
              <a:rPr lang="zh-CN" altLang="en-US" b="1" dirty="0" smtClean="0">
                <a:latin typeface="+mn-ea"/>
              </a:rPr>
              <a:t>主从模式</a:t>
            </a:r>
            <a:r>
              <a:rPr lang="zh-CN" altLang="en-US" b="1" dirty="0" smtClean="0">
                <a:latin typeface="+mn-ea"/>
              </a:rPr>
              <a:t>复制</a:t>
            </a:r>
            <a:endParaRPr lang="en-US" altLang="zh-CN" b="1" dirty="0" smtClean="0">
              <a:latin typeface="+mn-ea"/>
            </a:endParaRPr>
          </a:p>
          <a:p>
            <a:pPr lvl="1"/>
            <a:r>
              <a:rPr lang="en-US" altLang="zh-CN" dirty="0" err="1" smtClean="0">
                <a:latin typeface="+mn-ea"/>
              </a:rPr>
              <a:t>Redis</a:t>
            </a:r>
            <a:r>
              <a:rPr lang="zh-CN" altLang="en-US" dirty="0" smtClean="0">
                <a:latin typeface="+mn-ea"/>
              </a:rPr>
              <a:t>支持主从同步。数据可以从主服务器向任意数量的从服务器上同步，从服务器可以是关联其他从服务器的主服务器。这使得</a:t>
            </a:r>
            <a:r>
              <a:rPr lang="en-US" altLang="zh-CN" dirty="0" err="1" smtClean="0">
                <a:latin typeface="+mn-ea"/>
              </a:rPr>
              <a:t>Redis</a:t>
            </a:r>
            <a:r>
              <a:rPr lang="zh-CN" altLang="en-US" dirty="0" smtClean="0">
                <a:latin typeface="+mn-ea"/>
              </a:rPr>
              <a:t>可执行单层树复制。从盘可以有意无意的对数据进行写操作。</a:t>
            </a:r>
            <a:endParaRPr lang="en-US" altLang="zh-CN" dirty="0" smtClean="0">
              <a:latin typeface="+mn-ea"/>
            </a:endParaRPr>
          </a:p>
          <a:p>
            <a:r>
              <a:rPr lang="zh-CN" altLang="en-US" b="1" dirty="0" smtClean="0">
                <a:latin typeface="+mn-ea"/>
              </a:rPr>
              <a:t>发布订阅</a:t>
            </a:r>
            <a:r>
              <a:rPr lang="zh-CN" altLang="en-US" b="1" dirty="0" smtClean="0">
                <a:latin typeface="+mn-ea"/>
              </a:rPr>
              <a:t>模式</a:t>
            </a:r>
            <a:endParaRPr lang="en-US" altLang="zh-CN" b="1" dirty="0" smtClean="0">
              <a:latin typeface="+mn-ea"/>
            </a:endParaRPr>
          </a:p>
          <a:p>
            <a:pPr lvl="1"/>
            <a:r>
              <a:rPr lang="zh-CN" altLang="en-US" dirty="0" smtClean="0">
                <a:latin typeface="+mn-ea"/>
              </a:rPr>
              <a:t>由于完全实现了发布</a:t>
            </a:r>
            <a:r>
              <a:rPr lang="en-US" altLang="zh-CN" dirty="0" smtClean="0">
                <a:latin typeface="+mn-ea"/>
              </a:rPr>
              <a:t>/</a:t>
            </a:r>
            <a:r>
              <a:rPr lang="zh-CN" altLang="en-US" dirty="0" smtClean="0">
                <a:latin typeface="+mn-ea"/>
              </a:rPr>
              <a:t>订阅机制，使得从数据库在任何地方同步树时，可订阅一个频道并接收主服务器完整的消息发布记录。同步对读取操作的可扩展性和数据冗余很有帮助。</a:t>
            </a:r>
            <a:endParaRPr lang="zh-CN" altLang="en-US" dirty="0">
              <a:latin typeface="+mn-ea"/>
            </a:endParaRPr>
          </a:p>
        </p:txBody>
      </p:sp>
      <p:sp>
        <p:nvSpPr>
          <p:cNvPr id="6"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NoSQL-Redis</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993593782"/>
      </p:ext>
    </p:extLst>
  </p:cSld>
  <p:clrMapOvr>
    <a:masterClrMapping/>
  </p:clrMapOvr>
  <p:transition>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267744" y="110102"/>
            <a:ext cx="6419056"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产品介绍及对比</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107504" y="1052736"/>
          <a:ext cx="892899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logo-mongodb-header.png"/>
          <p:cNvPicPr>
            <a:picLocks noChangeAspect="1"/>
          </p:cNvPicPr>
          <p:nvPr/>
        </p:nvPicPr>
        <p:blipFill>
          <a:blip r:embed="rId8" cstate="print"/>
          <a:stretch>
            <a:fillRect/>
          </a:stretch>
        </p:blipFill>
        <p:spPr>
          <a:xfrm>
            <a:off x="2375758" y="3645024"/>
            <a:ext cx="1692186" cy="468152"/>
          </a:xfrm>
          <a:prstGeom prst="rect">
            <a:avLst/>
          </a:prstGeom>
        </p:spPr>
      </p:pic>
      <p:pic>
        <p:nvPicPr>
          <p:cNvPr id="8" name="图片 7" descr="hbase_logo.png"/>
          <p:cNvPicPr>
            <a:picLocks noChangeAspect="1"/>
          </p:cNvPicPr>
          <p:nvPr/>
        </p:nvPicPr>
        <p:blipFill>
          <a:blip r:embed="rId9" cstate="print"/>
          <a:stretch>
            <a:fillRect/>
          </a:stretch>
        </p:blipFill>
        <p:spPr>
          <a:xfrm>
            <a:off x="2411760" y="6093296"/>
            <a:ext cx="1296144" cy="310236"/>
          </a:xfrm>
          <a:prstGeom prst="rect">
            <a:avLst/>
          </a:prstGeom>
        </p:spPr>
      </p:pic>
      <p:pic>
        <p:nvPicPr>
          <p:cNvPr id="12" name="图片 11" descr="redis.png"/>
          <p:cNvPicPr>
            <a:picLocks noChangeAspect="1"/>
          </p:cNvPicPr>
          <p:nvPr/>
        </p:nvPicPr>
        <p:blipFill>
          <a:blip r:embed="rId10" cstate="print"/>
          <a:stretch>
            <a:fillRect/>
          </a:stretch>
        </p:blipFill>
        <p:spPr>
          <a:xfrm>
            <a:off x="2368555" y="2506595"/>
            <a:ext cx="1339349" cy="418349"/>
          </a:xfrm>
          <a:prstGeom prst="rect">
            <a:avLst/>
          </a:prstGeom>
        </p:spPr>
      </p:pic>
      <p:pic>
        <p:nvPicPr>
          <p:cNvPr id="14" name="图片 13" descr="memcached.gif"/>
          <p:cNvPicPr>
            <a:picLocks noChangeAspect="1"/>
          </p:cNvPicPr>
          <p:nvPr/>
        </p:nvPicPr>
        <p:blipFill>
          <a:blip r:embed="rId11" cstate="print"/>
          <a:stretch>
            <a:fillRect/>
          </a:stretch>
        </p:blipFill>
        <p:spPr>
          <a:xfrm>
            <a:off x="2339752" y="1268760"/>
            <a:ext cx="576064" cy="504056"/>
          </a:xfrm>
          <a:prstGeom prst="rect">
            <a:avLst/>
          </a:prstGeom>
        </p:spPr>
      </p:pic>
      <p:pic>
        <p:nvPicPr>
          <p:cNvPr id="1028" name="Picture 4"/>
          <p:cNvPicPr>
            <a:picLocks noChangeAspect="1" noChangeArrowheads="1"/>
          </p:cNvPicPr>
          <p:nvPr/>
        </p:nvPicPr>
        <p:blipFill>
          <a:blip r:embed="rId12" cstate="print"/>
          <a:srcRect/>
          <a:stretch>
            <a:fillRect/>
          </a:stretch>
        </p:blipFill>
        <p:spPr bwMode="auto">
          <a:xfrm>
            <a:off x="2339752" y="4882859"/>
            <a:ext cx="1322908" cy="41834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33872"/>
            <a:ext cx="8229600" cy="1143000"/>
          </a:xfrm>
        </p:spPr>
        <p:txBody>
          <a:bodyPr/>
          <a:lstStyle/>
          <a:p>
            <a:r>
              <a:rPr lang="en-US" altLang="zh-CN" dirty="0" smtClean="0"/>
              <a:t>Mongdb </a:t>
            </a:r>
            <a:r>
              <a:rPr lang="zh-CN" altLang="en-US" dirty="0" smtClean="0"/>
              <a:t>是什么？</a:t>
            </a:r>
            <a:endParaRPr lang="zh-CN" altLang="en-US" dirty="0"/>
          </a:p>
        </p:txBody>
      </p:sp>
      <p:sp>
        <p:nvSpPr>
          <p:cNvPr id="3" name="内容占位符 2"/>
          <p:cNvSpPr>
            <a:spLocks noGrp="1"/>
          </p:cNvSpPr>
          <p:nvPr>
            <p:ph idx="1"/>
          </p:nvPr>
        </p:nvSpPr>
        <p:spPr>
          <a:xfrm>
            <a:off x="457200" y="2420888"/>
            <a:ext cx="8229600" cy="4176464"/>
          </a:xfrm>
        </p:spPr>
        <p:txBody>
          <a:bodyPr>
            <a:normAutofit/>
          </a:bodyPr>
          <a:lstStyle/>
          <a:p>
            <a:r>
              <a:rPr lang="en-US" altLang="zh-CN" dirty="0" smtClean="0"/>
              <a:t>Mongodb</a:t>
            </a:r>
            <a:r>
              <a:rPr lang="zh-CN" altLang="en-US" dirty="0" smtClean="0"/>
              <a:t>是一个底层用</a:t>
            </a:r>
            <a:r>
              <a:rPr lang="en-US" altLang="zh-CN" dirty="0" smtClean="0"/>
              <a:t>C++</a:t>
            </a:r>
            <a:r>
              <a:rPr lang="zh-CN" altLang="en-US" dirty="0" smtClean="0"/>
              <a:t>语言编写的一个分布式文件存储系统，可以简单的理解成一个类</a:t>
            </a:r>
            <a:r>
              <a:rPr lang="en-US" altLang="zh-CN" dirty="0" smtClean="0"/>
              <a:t>Mysql</a:t>
            </a:r>
            <a:r>
              <a:rPr lang="zh-CN" altLang="en-US" dirty="0" smtClean="0"/>
              <a:t>数据库的分布式文件系统。</a:t>
            </a:r>
            <a:endParaRPr lang="en-US" altLang="zh-CN" dirty="0" smtClean="0"/>
          </a:p>
          <a:p>
            <a:r>
              <a:rPr lang="en-US" altLang="zh-CN" dirty="0" smtClean="0"/>
              <a:t>Mongodb</a:t>
            </a:r>
            <a:r>
              <a:rPr lang="zh-CN" altLang="en-US" dirty="0" smtClean="0"/>
              <a:t>底层是用</a:t>
            </a:r>
            <a:r>
              <a:rPr lang="en-US" altLang="zh-CN" dirty="0" smtClean="0"/>
              <a:t>C++</a:t>
            </a:r>
            <a:r>
              <a:rPr lang="zh-CN" altLang="en-US" dirty="0" smtClean="0"/>
              <a:t>语言编写的。</a:t>
            </a:r>
            <a:endParaRPr lang="en-US" altLang="zh-CN" dirty="0" smtClean="0"/>
          </a:p>
          <a:p>
            <a:r>
              <a:rPr lang="zh-CN" altLang="en-US" dirty="0" smtClean="0"/>
              <a:t>一个分布式的文件存储系统</a:t>
            </a:r>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r>
              <a:rPr lang="en-US" altLang="zh-CN" b="1" dirty="0" err="1" smtClean="0">
                <a:latin typeface="+mj-ea"/>
              </a:rPr>
              <a:t>Memcached+MySQL</a:t>
            </a:r>
            <a:endParaRPr lang="en-US" altLang="zh-CN" b="1" dirty="0">
              <a:latin typeface="+mj-ea"/>
            </a:endParaRPr>
          </a:p>
        </p:txBody>
      </p:sp>
      <p:sp>
        <p:nvSpPr>
          <p:cNvPr id="14" name="内容占位符 2"/>
          <p:cNvSpPr>
            <a:spLocks noGrp="1"/>
          </p:cNvSpPr>
          <p:nvPr>
            <p:ph idx="1"/>
          </p:nvPr>
        </p:nvSpPr>
        <p:spPr>
          <a:xfrm>
            <a:off x="457200" y="1196752"/>
            <a:ext cx="8229600" cy="5040560"/>
          </a:xfrm>
        </p:spPr>
        <p:txBody>
          <a:bodyPr>
            <a:noAutofit/>
          </a:bodyPr>
          <a:lstStyle/>
          <a:p>
            <a:r>
              <a:rPr lang="zh-CN" altLang="en-US" sz="2200" dirty="0" smtClean="0"/>
              <a:t>    后来，随着访问量的上升，几乎大部分使用</a:t>
            </a:r>
            <a:r>
              <a:rPr lang="en-US" altLang="zh-CN" sz="2200" dirty="0" err="1" smtClean="0"/>
              <a:t>MySQL</a:t>
            </a:r>
            <a:r>
              <a:rPr lang="zh-CN" altLang="en-US" sz="2200" dirty="0" smtClean="0"/>
              <a:t>架构的网站在数据库上都开始出现了性能问题，</a:t>
            </a:r>
            <a:r>
              <a:rPr lang="en-US" altLang="zh-CN" sz="2200" dirty="0" smtClean="0"/>
              <a:t>web</a:t>
            </a:r>
            <a:r>
              <a:rPr lang="zh-CN" altLang="en-US" sz="2200" dirty="0" smtClean="0"/>
              <a:t>程序不再仅仅专注在功能上，同时也在</a:t>
            </a:r>
            <a:r>
              <a:rPr lang="zh-CN" altLang="en-US" sz="2200" b="1" dirty="0" smtClean="0"/>
              <a:t>追求性能</a:t>
            </a:r>
            <a:r>
              <a:rPr lang="zh-CN" altLang="en-US" sz="2200" dirty="0" smtClean="0"/>
              <a:t>。程序员们开始大量的</a:t>
            </a:r>
            <a:r>
              <a:rPr lang="zh-CN" altLang="en-US" sz="2200" b="1" dirty="0" smtClean="0"/>
              <a:t>使用缓存技术来缓解数据库的压力</a:t>
            </a:r>
            <a:r>
              <a:rPr lang="zh-CN" altLang="en-US" sz="2200" dirty="0" smtClean="0"/>
              <a:t>，优化数据库的结构和索引。开始比较流行的是通过文件缓存来缓解数据库压力，但是当访问量继续增大的时候，多台</a:t>
            </a:r>
            <a:r>
              <a:rPr lang="en-US" altLang="zh-CN" sz="2200" dirty="0" smtClean="0"/>
              <a:t>web</a:t>
            </a:r>
            <a:r>
              <a:rPr lang="zh-CN" altLang="en-US" sz="2200" dirty="0" smtClean="0"/>
              <a:t>机器通过文件缓存不能共享，大量的小文件缓存也带了了比较高的</a:t>
            </a:r>
            <a:r>
              <a:rPr lang="en-US" altLang="zh-CN" sz="2200" dirty="0" smtClean="0"/>
              <a:t>IO</a:t>
            </a:r>
            <a:r>
              <a:rPr lang="zh-CN" altLang="en-US" sz="2200" dirty="0" smtClean="0"/>
              <a:t>压力。在这个时候，</a:t>
            </a:r>
            <a:r>
              <a:rPr lang="en-US" altLang="zh-CN" sz="2200" dirty="0" err="1" smtClean="0"/>
              <a:t>Memcached</a:t>
            </a:r>
            <a:r>
              <a:rPr lang="zh-CN" altLang="en-US" sz="2200" dirty="0" smtClean="0"/>
              <a:t>就自然的成为一个非常时尚的技术产品。</a:t>
            </a:r>
          </a:p>
          <a:p>
            <a:endParaRPr lang="zh-CN" altLang="en-US" sz="1000" dirty="0" smtClean="0"/>
          </a:p>
          <a:p>
            <a:r>
              <a:rPr lang="en-US" altLang="zh-CN" sz="2200" b="1" dirty="0" smtClean="0">
                <a:solidFill>
                  <a:srgbClr val="FF0000"/>
                </a:solidFill>
              </a:rPr>
              <a:t>    </a:t>
            </a:r>
            <a:r>
              <a:rPr lang="en-US" altLang="zh-CN" sz="2200" b="1" dirty="0" err="1" smtClean="0">
                <a:solidFill>
                  <a:srgbClr val="FF0000"/>
                </a:solidFill>
              </a:rPr>
              <a:t>Memcached</a:t>
            </a:r>
            <a:r>
              <a:rPr lang="zh-CN" altLang="en-US" sz="2200" dirty="0" smtClean="0"/>
              <a:t>作为一个独立的分布式的缓存服务器，为多个</a:t>
            </a:r>
            <a:r>
              <a:rPr lang="en-US" altLang="zh-CN" sz="2200" dirty="0" smtClean="0"/>
              <a:t>web</a:t>
            </a:r>
            <a:r>
              <a:rPr lang="zh-CN" altLang="en-US" sz="2200" dirty="0" smtClean="0"/>
              <a:t>服务器提供了一个共享的高性能缓存服务，在</a:t>
            </a:r>
            <a:r>
              <a:rPr lang="en-US" altLang="zh-CN" sz="2200" dirty="0" err="1" smtClean="0"/>
              <a:t>Memcached</a:t>
            </a:r>
            <a:r>
              <a:rPr lang="zh-CN" altLang="en-US" sz="2200" dirty="0" smtClean="0"/>
              <a:t>服务器上，又发展了根据</a:t>
            </a:r>
            <a:r>
              <a:rPr lang="en-US" altLang="zh-CN" sz="2200" dirty="0" smtClean="0"/>
              <a:t>hash</a:t>
            </a:r>
            <a:r>
              <a:rPr lang="zh-CN" altLang="en-US" sz="2200" dirty="0" smtClean="0"/>
              <a:t>算法来进行多台</a:t>
            </a:r>
            <a:r>
              <a:rPr lang="en-US" altLang="zh-CN" sz="2200" dirty="0" err="1" smtClean="0"/>
              <a:t>Memcached</a:t>
            </a:r>
            <a:r>
              <a:rPr lang="zh-CN" altLang="en-US" sz="2200" dirty="0" smtClean="0"/>
              <a:t>缓存服务的扩展，然后又出现了一致性</a:t>
            </a:r>
            <a:r>
              <a:rPr lang="en-US" altLang="zh-CN" sz="2200" dirty="0" smtClean="0"/>
              <a:t>hash</a:t>
            </a:r>
            <a:r>
              <a:rPr lang="zh-CN" altLang="en-US" sz="2200" dirty="0" smtClean="0"/>
              <a:t>来解决增加或减少缓存服务器导致重新</a:t>
            </a:r>
            <a:r>
              <a:rPr lang="en-US" altLang="zh-CN" sz="2200" dirty="0" smtClean="0"/>
              <a:t>hash</a:t>
            </a:r>
            <a:r>
              <a:rPr lang="zh-CN" altLang="en-US" sz="2200" dirty="0" smtClean="0"/>
              <a:t>带来的大量缓存失效的弊端。当时，如果你去面试，你说你有</a:t>
            </a:r>
            <a:r>
              <a:rPr lang="en-US" altLang="zh-CN" sz="2200" dirty="0" err="1" smtClean="0"/>
              <a:t>Memcached</a:t>
            </a:r>
            <a:r>
              <a:rPr lang="zh-CN" altLang="en-US" sz="2200" dirty="0" smtClean="0"/>
              <a:t>经验，肯定会加分的。</a:t>
            </a:r>
            <a:endParaRPr lang="zh-CN" altLang="en-US" sz="2200" dirty="0"/>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24744"/>
            <a:ext cx="8229600" cy="1143000"/>
          </a:xfrm>
        </p:spPr>
        <p:txBody>
          <a:bodyPr/>
          <a:lstStyle/>
          <a:p>
            <a:r>
              <a:rPr lang="en-US" altLang="zh-CN" dirty="0" smtClean="0"/>
              <a:t>Mongdb </a:t>
            </a:r>
            <a:r>
              <a:rPr lang="zh-CN" altLang="en-US" dirty="0" smtClean="0"/>
              <a:t>能干嘛？</a:t>
            </a:r>
            <a:endParaRPr lang="zh-CN" altLang="en-US" dirty="0"/>
          </a:p>
        </p:txBody>
      </p:sp>
      <p:sp>
        <p:nvSpPr>
          <p:cNvPr id="3" name="内容占位符 2"/>
          <p:cNvSpPr>
            <a:spLocks noGrp="1"/>
          </p:cNvSpPr>
          <p:nvPr>
            <p:ph idx="1"/>
          </p:nvPr>
        </p:nvSpPr>
        <p:spPr>
          <a:xfrm>
            <a:off x="457200" y="2348880"/>
            <a:ext cx="8229600" cy="4525963"/>
          </a:xfrm>
        </p:spPr>
        <p:txBody>
          <a:bodyPr>
            <a:normAutofit fontScale="85000" lnSpcReduction="20000"/>
          </a:bodyPr>
          <a:lstStyle/>
          <a:p>
            <a:r>
              <a:rPr lang="zh-CN" altLang="en-US" dirty="0" smtClean="0"/>
              <a:t>作为</a:t>
            </a:r>
            <a:r>
              <a:rPr lang="en-US" altLang="zh-CN" dirty="0" smtClean="0"/>
              <a:t>MySQL</a:t>
            </a:r>
            <a:r>
              <a:rPr lang="zh-CN" altLang="en-US" dirty="0" smtClean="0"/>
              <a:t>的代替品，存储海量的相对非可靠的数据，</a:t>
            </a:r>
            <a:endParaRPr lang="en-US" altLang="zh-CN" dirty="0" smtClean="0"/>
          </a:p>
          <a:p>
            <a:pPr>
              <a:buNone/>
            </a:pPr>
            <a:r>
              <a:rPr lang="en-US" altLang="zh-CN" dirty="0" smtClean="0"/>
              <a:t>     </a:t>
            </a:r>
            <a:r>
              <a:rPr lang="zh-CN" altLang="en-US" dirty="0" smtClean="0"/>
              <a:t>例如大众点评的评论 </a:t>
            </a:r>
            <a:r>
              <a:rPr lang="en-US" altLang="zh-CN" dirty="0" smtClean="0"/>
              <a:t>.</a:t>
            </a:r>
          </a:p>
          <a:p>
            <a:pPr>
              <a:buNone/>
            </a:pPr>
            <a:r>
              <a:rPr lang="en-US" altLang="zh-CN" dirty="0" smtClean="0">
                <a:hlinkClick r:id="rId3"/>
              </a:rPr>
              <a:t>     http://www.dianping.com</a:t>
            </a:r>
            <a:endParaRPr lang="en-US" altLang="zh-CN" dirty="0" smtClean="0"/>
          </a:p>
          <a:p>
            <a:pPr>
              <a:buNone/>
            </a:pPr>
            <a:r>
              <a:rPr lang="en-US" altLang="zh-CN" dirty="0" smtClean="0"/>
              <a:t>   </a:t>
            </a:r>
            <a:r>
              <a:rPr lang="zh-CN" altLang="en-US" dirty="0" smtClean="0"/>
              <a:t>淘宝网 </a:t>
            </a:r>
            <a:r>
              <a:rPr lang="en-US" altLang="zh-CN" dirty="0" smtClean="0">
                <a:hlinkClick r:id="rId4"/>
              </a:rPr>
              <a:t>http://www.taobao.com/</a:t>
            </a:r>
            <a:endParaRPr lang="en-US" altLang="zh-CN" dirty="0" smtClean="0"/>
          </a:p>
          <a:p>
            <a:pPr>
              <a:buNone/>
            </a:pPr>
            <a:endParaRPr lang="en-US" altLang="zh-CN" dirty="0" smtClean="0"/>
          </a:p>
          <a:p>
            <a:endParaRPr lang="en-US" altLang="zh-CN" dirty="0" smtClean="0"/>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 </a:t>
            </a:r>
          </a:p>
          <a:p>
            <a:pPr>
              <a:buNone/>
            </a:pPr>
            <a:endParaRPr lang="en-US" altLang="zh-CN" dirty="0" smtClean="0"/>
          </a:p>
          <a:p>
            <a:pPr>
              <a:buNone/>
            </a:pPr>
            <a:endParaRPr lang="en-US" altLang="zh-CN" dirty="0" smtClean="0"/>
          </a:p>
          <a:p>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79301"/>
            <a:ext cx="8229600" cy="1143000"/>
          </a:xfrm>
        </p:spPr>
        <p:txBody>
          <a:bodyPr/>
          <a:lstStyle/>
          <a:p>
            <a:r>
              <a:rPr lang="en-US" altLang="zh-CN" dirty="0" smtClean="0"/>
              <a:t>Mongdb </a:t>
            </a:r>
            <a:r>
              <a:rPr lang="zh-CN" altLang="en-US" dirty="0" smtClean="0"/>
              <a:t>特点？</a:t>
            </a:r>
            <a:endParaRPr lang="zh-CN" altLang="en-US" dirty="0"/>
          </a:p>
        </p:txBody>
      </p:sp>
      <p:sp>
        <p:nvSpPr>
          <p:cNvPr id="3" name="内容占位符 2"/>
          <p:cNvSpPr>
            <a:spLocks noGrp="1"/>
          </p:cNvSpPr>
          <p:nvPr>
            <p:ph idx="1"/>
          </p:nvPr>
        </p:nvSpPr>
        <p:spPr>
          <a:xfrm>
            <a:off x="457200" y="1927373"/>
            <a:ext cx="8229600" cy="4525963"/>
          </a:xfrm>
        </p:spPr>
        <p:txBody>
          <a:bodyPr/>
          <a:lstStyle/>
          <a:p>
            <a:pPr>
              <a:buNone/>
            </a:pPr>
            <a:endParaRPr lang="en-US" altLang="zh-CN" dirty="0" smtClean="0"/>
          </a:p>
          <a:p>
            <a:r>
              <a:rPr lang="zh-CN" altLang="en-US" dirty="0" smtClean="0"/>
              <a:t>天生有分布式的优点（最强的一个优点）。</a:t>
            </a:r>
            <a:endParaRPr lang="en-US" altLang="zh-CN" dirty="0" smtClean="0"/>
          </a:p>
          <a:p>
            <a:r>
              <a:rPr lang="zh-CN" altLang="en-US" dirty="0" smtClean="0"/>
              <a:t>海量文件，文本类型数据的存储。</a:t>
            </a:r>
            <a:endParaRPr lang="en-US" altLang="zh-CN" dirty="0" smtClean="0"/>
          </a:p>
          <a:p>
            <a:r>
              <a:rPr lang="zh-CN" altLang="en-US" dirty="0" smtClean="0"/>
              <a:t>性能卓越的海量数据的存储情况下的读写性能。</a:t>
            </a:r>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7" name="标题 1"/>
          <p:cNvSpPr>
            <a:spLocks noGrp="1"/>
          </p:cNvSpPr>
          <p:nvPr>
            <p:ph type="title"/>
          </p:nvPr>
        </p:nvSpPr>
        <p:spPr>
          <a:xfrm>
            <a:off x="3203848" y="188640"/>
            <a:ext cx="6048672" cy="562074"/>
          </a:xfrm>
        </p:spPr>
        <p:txBody>
          <a:bodyPr>
            <a:noAutofit/>
          </a:bodyPr>
          <a:lstStyle/>
          <a:p>
            <a:pPr lvl="0" algn="l"/>
            <a:r>
              <a:rPr lang="en-US" altLang="en-US" sz="4000" dirty="0" err="1" smtClean="0"/>
              <a:t>Mongdb</a:t>
            </a:r>
            <a:r>
              <a:rPr lang="zh-CN" altLang="en-US" sz="4000" b="1" dirty="0" smtClean="0">
                <a:latin typeface="+mj-ea"/>
              </a:rPr>
              <a:t>的数据模型</a:t>
            </a:r>
            <a:endParaRPr lang="zh-CN" altLang="en-US" sz="4000" b="1" dirty="0">
              <a:latin typeface="+mj-ea"/>
            </a:endParaRPr>
          </a:p>
        </p:txBody>
      </p:sp>
      <p:pic>
        <p:nvPicPr>
          <p:cNvPr id="10242" name="Picture 2"/>
          <p:cNvPicPr>
            <a:picLocks noGrp="1" noChangeAspect="1" noChangeArrowheads="1"/>
          </p:cNvPicPr>
          <p:nvPr>
            <p:ph idx="1"/>
          </p:nvPr>
        </p:nvPicPr>
        <p:blipFill>
          <a:blip r:embed="rId3" cstate="print"/>
          <a:srcRect/>
          <a:stretch>
            <a:fillRect/>
          </a:stretch>
        </p:blipFill>
        <p:spPr bwMode="auto">
          <a:xfrm>
            <a:off x="971600" y="1124744"/>
            <a:ext cx="6624736" cy="5541031"/>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96752"/>
            <a:ext cx="8229600" cy="1143000"/>
          </a:xfrm>
        </p:spPr>
        <p:txBody>
          <a:bodyPr/>
          <a:lstStyle/>
          <a:p>
            <a:r>
              <a:rPr lang="en-US" altLang="zh-CN" dirty="0" smtClean="0"/>
              <a:t>Mongodb </a:t>
            </a:r>
            <a:r>
              <a:rPr lang="zh-CN" altLang="en-US" dirty="0" smtClean="0"/>
              <a:t>适用场景？</a:t>
            </a:r>
            <a:endParaRPr lang="zh-CN" altLang="en-US" dirty="0"/>
          </a:p>
        </p:txBody>
      </p:sp>
      <p:sp>
        <p:nvSpPr>
          <p:cNvPr id="3" name="内容占位符 2"/>
          <p:cNvSpPr>
            <a:spLocks noGrp="1"/>
          </p:cNvSpPr>
          <p:nvPr>
            <p:ph idx="1"/>
          </p:nvPr>
        </p:nvSpPr>
        <p:spPr>
          <a:xfrm>
            <a:off x="457200" y="1927373"/>
            <a:ext cx="8229600" cy="4525963"/>
          </a:xfrm>
        </p:spPr>
        <p:txBody>
          <a:bodyPr/>
          <a:lstStyle/>
          <a:p>
            <a:endParaRPr lang="en-US" altLang="zh-CN" dirty="0" smtClean="0"/>
          </a:p>
          <a:p>
            <a:r>
              <a:rPr lang="en-US" altLang="zh-CN" dirty="0" smtClean="0"/>
              <a:t>MySQL </a:t>
            </a:r>
            <a:r>
              <a:rPr lang="zh-CN" altLang="en-US" dirty="0" smtClean="0"/>
              <a:t>的代替品或者是半代替品（对复杂查询要求不高的情况下）</a:t>
            </a:r>
            <a:endParaRPr lang="en-US" altLang="zh-CN" dirty="0" smtClean="0"/>
          </a:p>
          <a:p>
            <a:r>
              <a:rPr lang="zh-CN" altLang="en-US" dirty="0" smtClean="0"/>
              <a:t>读压力比写的压力大的情况下的文件和文本类型的数据，并且数据量比较大。</a:t>
            </a:r>
            <a:endParaRPr lang="en-US" altLang="zh-CN" dirty="0" smtClean="0"/>
          </a:p>
          <a:p>
            <a:endParaRPr lang="zh-CN" altLang="en-US" dirty="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16421"/>
            <a:ext cx="8229600" cy="1143000"/>
          </a:xfrm>
        </p:spPr>
        <p:txBody>
          <a:bodyPr/>
          <a:lstStyle/>
          <a:p>
            <a:r>
              <a:rPr lang="en-US" altLang="zh-CN" dirty="0" smtClean="0"/>
              <a:t>Mongdb</a:t>
            </a:r>
            <a:r>
              <a:rPr lang="zh-CN" altLang="en-US" dirty="0" smtClean="0"/>
              <a:t>具体用法？</a:t>
            </a:r>
            <a:endParaRPr lang="zh-CN" altLang="en-US" dirty="0"/>
          </a:p>
        </p:txBody>
      </p:sp>
      <p:sp>
        <p:nvSpPr>
          <p:cNvPr id="3" name="内容占位符 2"/>
          <p:cNvSpPr>
            <a:spLocks noGrp="1"/>
          </p:cNvSpPr>
          <p:nvPr>
            <p:ph idx="1"/>
          </p:nvPr>
        </p:nvSpPr>
        <p:spPr>
          <a:xfrm>
            <a:off x="457200" y="2287413"/>
            <a:ext cx="8229600" cy="4525963"/>
          </a:xfrm>
        </p:spPr>
        <p:txBody>
          <a:bodyPr>
            <a:normAutofit/>
          </a:bodyPr>
          <a:lstStyle/>
          <a:p>
            <a:pPr>
              <a:buNone/>
            </a:pPr>
            <a:r>
              <a:rPr lang="zh-CN" altLang="en-US" dirty="0" smtClean="0"/>
              <a:t>安装，启动，关闭，配置</a:t>
            </a:r>
            <a:r>
              <a:rPr lang="en-US" altLang="zh-CN" dirty="0" smtClean="0"/>
              <a:t>,Java</a:t>
            </a:r>
            <a:r>
              <a:rPr lang="zh-CN" altLang="en-US" dirty="0" smtClean="0"/>
              <a:t>访问操作</a:t>
            </a:r>
            <a:endParaRPr lang="en-US" altLang="zh-CN" dirty="0" smtClean="0"/>
          </a:p>
          <a:p>
            <a:r>
              <a:rPr lang="zh-CN" altLang="en-US" dirty="0" smtClean="0"/>
              <a:t>安装</a:t>
            </a:r>
            <a:endParaRPr lang="en-US" altLang="zh-CN" dirty="0" smtClean="0"/>
          </a:p>
          <a:p>
            <a:pPr>
              <a:buNone/>
            </a:pPr>
            <a:r>
              <a:rPr lang="zh-CN" altLang="en-US" dirty="0" smtClean="0"/>
              <a:t>解压缩 </a:t>
            </a:r>
            <a:endParaRPr lang="en-US" altLang="zh-CN" dirty="0" smtClean="0"/>
          </a:p>
          <a:p>
            <a:pPr>
              <a:buNone/>
            </a:pPr>
            <a:r>
              <a:rPr lang="en-US" altLang="zh-CN" dirty="0" smtClean="0"/>
              <a:t> tar –xzvf mongodb-linux-i686-2.2.2.tgz </a:t>
            </a:r>
          </a:p>
          <a:p>
            <a:pPr>
              <a:buNone/>
            </a:pPr>
            <a:r>
              <a:rPr lang="zh-CN" altLang="en-US" dirty="0" smtClean="0"/>
              <a:t>新建数据库目录</a:t>
            </a:r>
            <a:endParaRPr lang="en-US" altLang="zh-CN" dirty="0" smtClean="0"/>
          </a:p>
          <a:p>
            <a:pPr>
              <a:buNone/>
            </a:pPr>
            <a:r>
              <a:rPr lang="en-US" altLang="zh-CN" dirty="0" smtClean="0"/>
              <a:t>mkdir –p /data/db</a:t>
            </a:r>
          </a:p>
          <a:p>
            <a:pPr>
              <a:buNone/>
            </a:pPr>
            <a:endParaRPr lang="en-US" altLang="zh-CN" dirty="0" smtClean="0"/>
          </a:p>
          <a:p>
            <a:pPr>
              <a:buNone/>
            </a:pPr>
            <a:endParaRPr lang="en-US" altLang="zh-CN" dirty="0" smtClean="0"/>
          </a:p>
          <a:p>
            <a:pPr>
              <a:buNone/>
            </a:pPr>
            <a:endParaRPr lang="en-US" altLang="zh-CN" dirty="0" smtClean="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88416"/>
            <a:ext cx="8229600" cy="1143000"/>
          </a:xfrm>
        </p:spPr>
        <p:txBody>
          <a:bodyPr/>
          <a:lstStyle/>
          <a:p>
            <a:r>
              <a:rPr lang="en-US" altLang="zh-CN" dirty="0" smtClean="0"/>
              <a:t>Mongdb –</a:t>
            </a:r>
            <a:r>
              <a:rPr lang="zh-CN" altLang="en-US" dirty="0" smtClean="0"/>
              <a:t>启动 </a:t>
            </a:r>
            <a:r>
              <a:rPr lang="en-US" altLang="zh-CN" dirty="0" smtClean="0"/>
              <a:t>&amp; </a:t>
            </a:r>
            <a:r>
              <a:rPr lang="zh-CN" altLang="en-US" dirty="0" smtClean="0"/>
              <a:t>关闭</a:t>
            </a:r>
            <a:endParaRPr lang="zh-CN" altLang="en-US" dirty="0"/>
          </a:p>
        </p:txBody>
      </p:sp>
      <p:sp>
        <p:nvSpPr>
          <p:cNvPr id="3" name="内容占位符 2"/>
          <p:cNvSpPr>
            <a:spLocks noGrp="1"/>
          </p:cNvSpPr>
          <p:nvPr>
            <p:ph idx="1"/>
          </p:nvPr>
        </p:nvSpPr>
        <p:spPr>
          <a:xfrm>
            <a:off x="457200" y="2287413"/>
            <a:ext cx="8229600" cy="4525963"/>
          </a:xfrm>
        </p:spPr>
        <p:txBody>
          <a:bodyPr>
            <a:normAutofit lnSpcReduction="10000"/>
          </a:bodyPr>
          <a:lstStyle/>
          <a:p>
            <a:r>
              <a:rPr lang="zh-CN" altLang="en-US" dirty="0" smtClean="0"/>
              <a:t>启动</a:t>
            </a:r>
            <a:r>
              <a:rPr lang="en-US" altLang="zh-CN" dirty="0" smtClean="0"/>
              <a:t>   ./mongod &amp;</a:t>
            </a:r>
          </a:p>
          <a:p>
            <a:endParaRPr lang="en-US" altLang="zh-CN" dirty="0" smtClean="0"/>
          </a:p>
          <a:p>
            <a:r>
              <a:rPr lang="zh-CN" altLang="en-US" dirty="0" smtClean="0"/>
              <a:t>关闭</a:t>
            </a:r>
            <a:r>
              <a:rPr lang="en-US" altLang="zh-CN" dirty="0" smtClean="0"/>
              <a:t> </a:t>
            </a:r>
          </a:p>
          <a:p>
            <a:pPr>
              <a:buNone/>
            </a:pPr>
            <a:r>
              <a:rPr lang="zh-CN" altLang="en-US" dirty="0" smtClean="0"/>
              <a:t>    服务端关闭</a:t>
            </a:r>
            <a:endParaRPr lang="en-US" altLang="zh-CN" dirty="0" smtClean="0"/>
          </a:p>
          <a:p>
            <a:pPr>
              <a:buNone/>
            </a:pPr>
            <a:r>
              <a:rPr lang="zh-CN" altLang="en-US" dirty="0" smtClean="0"/>
              <a:t>   </a:t>
            </a:r>
            <a:r>
              <a:rPr lang="en-US" altLang="zh-CN" dirty="0" smtClean="0"/>
              <a:t>		</a:t>
            </a:r>
            <a:r>
              <a:rPr lang="zh-CN" altLang="en-US" dirty="0" smtClean="0"/>
              <a:t>没有挂起跑的话 直接</a:t>
            </a:r>
            <a:r>
              <a:rPr lang="en-US" altLang="zh-CN" dirty="0" smtClean="0"/>
              <a:t>ctrl+c</a:t>
            </a:r>
          </a:p>
          <a:p>
            <a:pPr>
              <a:buNone/>
            </a:pPr>
            <a:r>
              <a:rPr lang="en-US" altLang="zh-CN" dirty="0" smtClean="0"/>
              <a:t>		</a:t>
            </a:r>
            <a:r>
              <a:rPr lang="zh-CN" altLang="en-US" dirty="0" smtClean="0"/>
              <a:t>挂起跑的话的话  直接</a:t>
            </a:r>
            <a:r>
              <a:rPr lang="en-US" altLang="zh-CN" dirty="0" smtClean="0"/>
              <a:t>kill </a:t>
            </a:r>
            <a:r>
              <a:rPr lang="zh-CN" altLang="en-US" dirty="0" smtClean="0"/>
              <a:t>进程号</a:t>
            </a:r>
            <a:endParaRPr lang="en-US" altLang="zh-CN" dirty="0" smtClean="0"/>
          </a:p>
          <a:p>
            <a:pPr>
              <a:buNone/>
            </a:pPr>
            <a:r>
              <a:rPr lang="en-US" altLang="zh-CN" dirty="0" smtClean="0"/>
              <a:t>	</a:t>
            </a:r>
            <a:r>
              <a:rPr lang="zh-CN" altLang="en-US" dirty="0" smtClean="0"/>
              <a:t>客户端关闭 </a:t>
            </a:r>
            <a:r>
              <a:rPr lang="en-US" dirty="0" smtClean="0"/>
              <a:t>db.shutdownerver()</a:t>
            </a:r>
            <a:br>
              <a:rPr lang="en-US" dirty="0" smtClean="0"/>
            </a:br>
            <a:endParaRPr lang="en-US" altLang="zh-CN" dirty="0" smtClean="0"/>
          </a:p>
          <a:p>
            <a:endParaRPr lang="en-US" altLang="zh-CN" dirty="0" smtClean="0"/>
          </a:p>
          <a:p>
            <a:endParaRPr lang="en-US" altLang="zh-CN" dirty="0" smtClean="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96752"/>
            <a:ext cx="8229600" cy="1143000"/>
          </a:xfrm>
        </p:spPr>
        <p:txBody>
          <a:bodyPr/>
          <a:lstStyle/>
          <a:p>
            <a:r>
              <a:rPr lang="en-US" altLang="zh-CN" dirty="0" smtClean="0"/>
              <a:t>Java</a:t>
            </a:r>
            <a:r>
              <a:rPr lang="zh-CN" altLang="en-US" dirty="0" smtClean="0"/>
              <a:t>操作</a:t>
            </a:r>
            <a:r>
              <a:rPr lang="en-US" altLang="zh-CN" dirty="0" smtClean="0"/>
              <a:t>Mongodb</a:t>
            </a:r>
            <a:endParaRPr lang="zh-CN" altLang="en-US" dirty="0"/>
          </a:p>
        </p:txBody>
      </p:sp>
      <p:sp>
        <p:nvSpPr>
          <p:cNvPr id="3" name="内容占位符 2"/>
          <p:cNvSpPr>
            <a:spLocks noGrp="1"/>
          </p:cNvSpPr>
          <p:nvPr>
            <p:ph idx="1"/>
          </p:nvPr>
        </p:nvSpPr>
        <p:spPr>
          <a:xfrm>
            <a:off x="457200" y="2287413"/>
            <a:ext cx="8229600" cy="4525963"/>
          </a:xfrm>
        </p:spPr>
        <p:txBody>
          <a:bodyPr/>
          <a:lstStyle/>
          <a:p>
            <a:pPr>
              <a:buNone/>
            </a:pPr>
            <a:r>
              <a:rPr lang="en-US" altLang="zh-CN" dirty="0" smtClean="0"/>
              <a:t>Java</a:t>
            </a:r>
            <a:r>
              <a:rPr lang="zh-CN" altLang="en-US" dirty="0" smtClean="0"/>
              <a:t>客户端列表</a:t>
            </a:r>
            <a:endParaRPr lang="en-US" altLang="zh-CN" dirty="0" smtClean="0"/>
          </a:p>
          <a:p>
            <a:r>
              <a:rPr lang="en-US" dirty="0" smtClean="0">
                <a:hlinkClick r:id="rId3" action="ppaction://hlinkfile"/>
              </a:rPr>
              <a:t>mongo-java-driver</a:t>
            </a:r>
            <a:r>
              <a:rPr lang="en-US" dirty="0" smtClean="0"/>
              <a:t> </a:t>
            </a:r>
          </a:p>
          <a:p>
            <a:pPr>
              <a:buNone/>
            </a:pPr>
            <a:r>
              <a:rPr lang="en-US" altLang="zh-CN" dirty="0" smtClean="0">
                <a:hlinkClick r:id="rId3"/>
              </a:rPr>
              <a:t>https://github.com/mongodb/mongo-java-driver</a:t>
            </a:r>
            <a:endParaRPr lang="en-US" altLang="zh-CN" dirty="0" smtClean="0"/>
          </a:p>
          <a:p>
            <a:pPr marL="514350" indent="-514350">
              <a:buNone/>
            </a:pPr>
            <a:endParaRPr lang="en-US" altLang="zh-CN" dirty="0" smtClean="0"/>
          </a:p>
        </p:txBody>
      </p:sp>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3528" y="1268760"/>
            <a:ext cx="8229600" cy="1143000"/>
          </a:xfrm>
        </p:spPr>
        <p:txBody>
          <a:bodyPr>
            <a:normAutofit/>
          </a:bodyPr>
          <a:lstStyle/>
          <a:p>
            <a:r>
              <a:rPr lang="en-US" altLang="zh-CN" sz="4000" dirty="0" smtClean="0"/>
              <a:t>Java</a:t>
            </a:r>
            <a:r>
              <a:rPr lang="zh-CN" altLang="en-US" sz="4000" dirty="0" smtClean="0"/>
              <a:t>操作</a:t>
            </a:r>
            <a:r>
              <a:rPr lang="en-US" altLang="zh-CN" sz="4000" dirty="0" smtClean="0"/>
              <a:t>Mongodb</a:t>
            </a:r>
            <a:endParaRPr lang="zh-CN" altLang="en-US" sz="4000"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467544" y="2276872"/>
            <a:ext cx="8064896" cy="4252165"/>
          </a:xfrm>
          <a:prstGeom prst="rect">
            <a:avLst/>
          </a:prstGeom>
          <a:noFill/>
          <a:ln w="9525">
            <a:noFill/>
            <a:miter lim="800000"/>
            <a:headEnd/>
            <a:tailEnd/>
          </a:ln>
          <a:effectLst/>
        </p:spPr>
      </p:pic>
      <p:sp>
        <p:nvSpPr>
          <p:cNvPr id="5" name="标题 1"/>
          <p:cNvSpPr txBox="1">
            <a:spLocks/>
          </p:cNvSpPr>
          <p:nvPr/>
        </p:nvSpPr>
        <p:spPr>
          <a:xfrm>
            <a:off x="2833464" y="0"/>
            <a:ext cx="5987008" cy="836712"/>
          </a:xfrm>
          <a:prstGeom prst="rect">
            <a:avLst/>
          </a:prstGeom>
        </p:spPr>
        <p:txBody>
          <a:bodyPr vert="horz" lIns="91440" tIns="45720" rIns="91440" bIns="45720" rtlCol="0" anchor="ctr">
            <a:normAutofit/>
          </a:bodyPr>
          <a:lstStyle/>
          <a:p>
            <a:pPr lvl="0" algn="ctr">
              <a:spcBef>
                <a:spcPct val="0"/>
              </a:spcBef>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000" b="0" i="0" u="none" strike="noStrike" kern="1200" cap="none" spc="0" normalizeH="0" baseline="0" noProof="0" dirty="0" smtClean="0">
                <a:ln>
                  <a:noFill/>
                </a:ln>
                <a:solidFill>
                  <a:schemeClr val="tx1"/>
                </a:solidFill>
                <a:effectLst/>
                <a:uLnTx/>
                <a:uFillTx/>
                <a:latin typeface="+mj-lt"/>
                <a:ea typeface="+mj-ea"/>
                <a:cs typeface="+mj-cs"/>
              </a:rPr>
              <a:t>-</a:t>
            </a:r>
            <a:r>
              <a:rPr lang="en-US" altLang="zh-CN" sz="4000" dirty="0" smtClean="0"/>
              <a:t> </a:t>
            </a:r>
            <a:r>
              <a:rPr lang="en-US" altLang="zh-CN" sz="4000" dirty="0" err="1" smtClean="0"/>
              <a:t>Mongdb</a:t>
            </a:r>
            <a:r>
              <a:rPr lang="en-US" altLang="zh-CN" sz="4000" dirty="0" smtClean="0"/>
              <a:t> </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267744" y="110102"/>
            <a:ext cx="6419056"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产品介绍及对比</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107504" y="1052736"/>
          <a:ext cx="892899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logo-mongodb-header.png"/>
          <p:cNvPicPr>
            <a:picLocks noChangeAspect="1"/>
          </p:cNvPicPr>
          <p:nvPr/>
        </p:nvPicPr>
        <p:blipFill>
          <a:blip r:embed="rId8" cstate="print"/>
          <a:stretch>
            <a:fillRect/>
          </a:stretch>
        </p:blipFill>
        <p:spPr>
          <a:xfrm>
            <a:off x="2375758" y="3645024"/>
            <a:ext cx="1692186" cy="468152"/>
          </a:xfrm>
          <a:prstGeom prst="rect">
            <a:avLst/>
          </a:prstGeom>
        </p:spPr>
      </p:pic>
      <p:pic>
        <p:nvPicPr>
          <p:cNvPr id="8" name="图片 7" descr="hbase_logo.png"/>
          <p:cNvPicPr>
            <a:picLocks noChangeAspect="1"/>
          </p:cNvPicPr>
          <p:nvPr/>
        </p:nvPicPr>
        <p:blipFill>
          <a:blip r:embed="rId9" cstate="print"/>
          <a:stretch>
            <a:fillRect/>
          </a:stretch>
        </p:blipFill>
        <p:spPr>
          <a:xfrm>
            <a:off x="2411760" y="6093296"/>
            <a:ext cx="1296144" cy="310236"/>
          </a:xfrm>
          <a:prstGeom prst="rect">
            <a:avLst/>
          </a:prstGeom>
        </p:spPr>
      </p:pic>
      <p:pic>
        <p:nvPicPr>
          <p:cNvPr id="12" name="图片 11" descr="redis.png"/>
          <p:cNvPicPr>
            <a:picLocks noChangeAspect="1"/>
          </p:cNvPicPr>
          <p:nvPr/>
        </p:nvPicPr>
        <p:blipFill>
          <a:blip r:embed="rId10" cstate="print"/>
          <a:stretch>
            <a:fillRect/>
          </a:stretch>
        </p:blipFill>
        <p:spPr>
          <a:xfrm>
            <a:off x="2368555" y="2506595"/>
            <a:ext cx="1339349" cy="418349"/>
          </a:xfrm>
          <a:prstGeom prst="rect">
            <a:avLst/>
          </a:prstGeom>
        </p:spPr>
      </p:pic>
      <p:pic>
        <p:nvPicPr>
          <p:cNvPr id="14" name="图片 13" descr="memcached.gif"/>
          <p:cNvPicPr>
            <a:picLocks noChangeAspect="1"/>
          </p:cNvPicPr>
          <p:nvPr/>
        </p:nvPicPr>
        <p:blipFill>
          <a:blip r:embed="rId11" cstate="print"/>
          <a:stretch>
            <a:fillRect/>
          </a:stretch>
        </p:blipFill>
        <p:spPr>
          <a:xfrm>
            <a:off x="2339752" y="1268760"/>
            <a:ext cx="576064" cy="504056"/>
          </a:xfrm>
          <a:prstGeom prst="rect">
            <a:avLst/>
          </a:prstGeom>
        </p:spPr>
      </p:pic>
      <p:pic>
        <p:nvPicPr>
          <p:cNvPr id="1028" name="Picture 4"/>
          <p:cNvPicPr>
            <a:picLocks noChangeAspect="1" noChangeArrowheads="1"/>
          </p:cNvPicPr>
          <p:nvPr/>
        </p:nvPicPr>
        <p:blipFill>
          <a:blip r:embed="rId12" cstate="print"/>
          <a:srcRect/>
          <a:stretch>
            <a:fillRect/>
          </a:stretch>
        </p:blipFill>
        <p:spPr bwMode="auto">
          <a:xfrm>
            <a:off x="2339752" y="4882859"/>
            <a:ext cx="1322908" cy="41834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843808" y="0"/>
            <a:ext cx="6300192" cy="836712"/>
          </a:xfrm>
        </p:spPr>
        <p:txBody>
          <a:bodyPr>
            <a:normAutofit fontScale="90000"/>
          </a:bodyPr>
          <a:lstStyle/>
          <a:p>
            <a:r>
              <a:rPr lang="en-US" altLang="zh-CN" dirty="0" smtClean="0"/>
              <a:t>NoSQL-Oracle TimesTen</a:t>
            </a:r>
            <a:endParaRPr lang="zh-CN" altLang="en-US" dirty="0"/>
          </a:p>
        </p:txBody>
      </p:sp>
      <p:sp>
        <p:nvSpPr>
          <p:cNvPr id="3" name="内容占位符 2"/>
          <p:cNvSpPr>
            <a:spLocks noGrp="1"/>
          </p:cNvSpPr>
          <p:nvPr>
            <p:ph idx="1"/>
          </p:nvPr>
        </p:nvSpPr>
        <p:spPr>
          <a:xfrm>
            <a:off x="457200" y="1340768"/>
            <a:ext cx="8229600" cy="5112568"/>
          </a:xfrm>
        </p:spPr>
        <p:txBody>
          <a:bodyPr>
            <a:normAutofit/>
          </a:bodyPr>
          <a:lstStyle/>
          <a:p>
            <a:pPr>
              <a:lnSpc>
                <a:spcPct val="150000"/>
              </a:lnSpc>
            </a:pPr>
            <a:r>
              <a:rPr lang="en-US" altLang="zh-CN" dirty="0" smtClean="0"/>
              <a:t>TimesTen</a:t>
            </a:r>
            <a:r>
              <a:rPr lang="zh-CN" altLang="en-US" dirty="0" smtClean="0"/>
              <a:t>是什么？</a:t>
            </a:r>
            <a:endParaRPr lang="en-US" altLang="zh-CN" dirty="0" smtClean="0"/>
          </a:p>
          <a:p>
            <a:pPr>
              <a:lnSpc>
                <a:spcPct val="150000"/>
              </a:lnSpc>
            </a:pPr>
            <a:r>
              <a:rPr lang="en-US" altLang="zh-CN" dirty="0" smtClean="0"/>
              <a:t>TimesTen</a:t>
            </a:r>
            <a:r>
              <a:rPr lang="zh-CN" altLang="en-US" dirty="0" smtClean="0"/>
              <a:t>能干吗？</a:t>
            </a:r>
            <a:endParaRPr lang="en-US" altLang="zh-CN" dirty="0" smtClean="0"/>
          </a:p>
          <a:p>
            <a:pPr>
              <a:lnSpc>
                <a:spcPct val="150000"/>
              </a:lnSpc>
            </a:pPr>
            <a:r>
              <a:rPr lang="en-US" altLang="zh-CN" dirty="0" smtClean="0"/>
              <a:t>TimesTen</a:t>
            </a:r>
            <a:r>
              <a:rPr lang="zh-CN" altLang="en-US" dirty="0" smtClean="0"/>
              <a:t>有什么特点？</a:t>
            </a:r>
            <a:endParaRPr lang="en-US" altLang="zh-CN" dirty="0" smtClean="0"/>
          </a:p>
          <a:p>
            <a:pPr>
              <a:lnSpc>
                <a:spcPct val="150000"/>
              </a:lnSpc>
            </a:pPr>
            <a:r>
              <a:rPr lang="en-US" altLang="zh-CN" dirty="0" smtClean="0"/>
              <a:t>TimesTen</a:t>
            </a:r>
            <a:r>
              <a:rPr lang="zh-CN" altLang="en-US" dirty="0" smtClean="0"/>
              <a:t>在什么场景下适用？</a:t>
            </a:r>
            <a:endParaRPr lang="en-US" altLang="zh-CN" dirty="0" smtClean="0"/>
          </a:p>
          <a:p>
            <a:pPr>
              <a:lnSpc>
                <a:spcPct val="150000"/>
              </a:lnSpc>
            </a:pPr>
            <a:r>
              <a:rPr lang="en-US" altLang="zh-CN" dirty="0" smtClean="0"/>
              <a:t>TimesTen</a:t>
            </a:r>
            <a:r>
              <a:rPr lang="zh-CN" altLang="en-US" dirty="0" smtClean="0"/>
              <a:t>具体怎么用？</a:t>
            </a:r>
            <a:endParaRPr lang="en-US" altLang="zh-CN" dirty="0" smtClean="0"/>
          </a:p>
          <a:p>
            <a:pPr>
              <a:lnSpc>
                <a:spcPct val="150000"/>
              </a:lnSpc>
            </a:pPr>
            <a:r>
              <a:rPr lang="zh-CN" altLang="en-US" dirty="0" smtClean="0"/>
              <a:t>在用</a:t>
            </a:r>
            <a:r>
              <a:rPr lang="en-US" altLang="zh-CN" dirty="0" smtClean="0"/>
              <a:t>TimesTen</a:t>
            </a:r>
            <a:r>
              <a:rPr lang="zh-CN" altLang="en-US" dirty="0" smtClean="0"/>
              <a:t>中碰到的问题？</a:t>
            </a:r>
            <a:endParaRPr lang="zh-CN" altLang="en-US" dirty="0"/>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zh-CN" altLang="en-US" b="1" dirty="0" smtClean="0"/>
              <a:t>性能优化方向</a:t>
            </a:r>
            <a:endParaRPr lang="zh-CN" altLang="en-US" b="1" dirty="0"/>
          </a:p>
        </p:txBody>
      </p:sp>
      <p:sp>
        <p:nvSpPr>
          <p:cNvPr id="14" name="内容占位符 2"/>
          <p:cNvSpPr>
            <a:spLocks noGrp="1"/>
          </p:cNvSpPr>
          <p:nvPr>
            <p:ph idx="1"/>
          </p:nvPr>
        </p:nvSpPr>
        <p:spPr>
          <a:xfrm>
            <a:off x="457200" y="1124744"/>
            <a:ext cx="8229600" cy="5472608"/>
          </a:xfrm>
        </p:spPr>
        <p:txBody>
          <a:bodyPr>
            <a:noAutofit/>
          </a:bodyPr>
          <a:lstStyle/>
          <a:p>
            <a:r>
              <a:rPr lang="en-US" altLang="zh-CN" sz="2000" b="1" dirty="0" err="1" smtClean="0">
                <a:latin typeface="+mn-ea"/>
              </a:rPr>
              <a:t>Mysql</a:t>
            </a:r>
            <a:r>
              <a:rPr lang="zh-CN" altLang="en-US" sz="2000" b="1" dirty="0" smtClean="0">
                <a:latin typeface="+mn-ea"/>
              </a:rPr>
              <a:t>主从读写分离</a:t>
            </a:r>
          </a:p>
          <a:p>
            <a:pPr lvl="1"/>
            <a:r>
              <a:rPr lang="zh-CN" altLang="en-US" sz="2000" dirty="0" smtClean="0">
                <a:latin typeface="+mn-ea"/>
              </a:rPr>
              <a:t>由于数据库的写入压力增加，</a:t>
            </a:r>
            <a:r>
              <a:rPr lang="en-US" altLang="zh-CN" sz="2000" dirty="0" err="1" smtClean="0">
                <a:solidFill>
                  <a:srgbClr val="FF0000"/>
                </a:solidFill>
                <a:latin typeface="+mn-ea"/>
              </a:rPr>
              <a:t>Memcached</a:t>
            </a:r>
            <a:r>
              <a:rPr lang="zh-CN" altLang="en-US" sz="2000" dirty="0" smtClean="0">
                <a:solidFill>
                  <a:srgbClr val="FF0000"/>
                </a:solidFill>
                <a:latin typeface="+mn-ea"/>
              </a:rPr>
              <a:t>只能缓解数据库的读取压力</a:t>
            </a:r>
            <a:r>
              <a:rPr lang="zh-CN" altLang="en-US" sz="2000" dirty="0" smtClean="0">
                <a:latin typeface="+mn-ea"/>
              </a:rPr>
              <a:t>。读写集中在一个数据库上让数据库不堪重负，大部分网站开始</a:t>
            </a:r>
            <a:r>
              <a:rPr lang="zh-CN" altLang="en-US" sz="2000" dirty="0" smtClean="0">
                <a:solidFill>
                  <a:srgbClr val="FF0000"/>
                </a:solidFill>
                <a:latin typeface="+mn-ea"/>
              </a:rPr>
              <a:t>使用主从复制技术来达到读写分离</a:t>
            </a:r>
            <a:r>
              <a:rPr lang="zh-CN" altLang="en-US" sz="2000" dirty="0" smtClean="0">
                <a:latin typeface="+mn-ea"/>
              </a:rPr>
              <a:t>，以提高读写性能和读库的可扩展性。</a:t>
            </a:r>
            <a:r>
              <a:rPr lang="en-US" altLang="zh-CN" sz="2000" dirty="0" err="1" smtClean="0">
                <a:latin typeface="+mn-ea"/>
              </a:rPr>
              <a:t>Mysql</a:t>
            </a:r>
            <a:r>
              <a:rPr lang="zh-CN" altLang="en-US" sz="2000" dirty="0" smtClean="0">
                <a:latin typeface="+mn-ea"/>
              </a:rPr>
              <a:t>的</a:t>
            </a:r>
            <a:r>
              <a:rPr lang="en-US" altLang="zh-CN" sz="2000" dirty="0" smtClean="0">
                <a:latin typeface="+mn-ea"/>
              </a:rPr>
              <a:t>master-slave</a:t>
            </a:r>
            <a:r>
              <a:rPr lang="zh-CN" altLang="en-US" sz="2000" dirty="0" smtClean="0">
                <a:latin typeface="+mn-ea"/>
              </a:rPr>
              <a:t>模式成为这个时候的网站标配了。</a:t>
            </a:r>
          </a:p>
          <a:p>
            <a:r>
              <a:rPr lang="zh-CN" altLang="en-US" sz="2000" b="1" dirty="0" smtClean="0">
                <a:latin typeface="+mn-ea"/>
              </a:rPr>
              <a:t>分表分库</a:t>
            </a:r>
          </a:p>
          <a:p>
            <a:pPr lvl="1"/>
            <a:r>
              <a:rPr lang="zh-CN" altLang="en-US" sz="2000" dirty="0" smtClean="0">
                <a:latin typeface="+mn-ea"/>
              </a:rPr>
              <a:t>随着</a:t>
            </a:r>
            <a:r>
              <a:rPr lang="en-US" altLang="zh-CN" sz="2000" dirty="0" smtClean="0">
                <a:latin typeface="+mn-ea"/>
              </a:rPr>
              <a:t>web2.0</a:t>
            </a:r>
            <a:r>
              <a:rPr lang="zh-CN" altLang="en-US" sz="2000" dirty="0" smtClean="0">
                <a:latin typeface="+mn-ea"/>
              </a:rPr>
              <a:t>的继续高速发展，在</a:t>
            </a:r>
            <a:r>
              <a:rPr lang="en-US" altLang="zh-CN" sz="2000" dirty="0" err="1" smtClean="0">
                <a:latin typeface="+mn-ea"/>
              </a:rPr>
              <a:t>Memcached</a:t>
            </a:r>
            <a:r>
              <a:rPr lang="zh-CN" altLang="en-US" sz="2000" dirty="0" smtClean="0">
                <a:latin typeface="+mn-ea"/>
              </a:rPr>
              <a:t>的高速缓存，</a:t>
            </a:r>
            <a:r>
              <a:rPr lang="en-US" altLang="zh-CN" sz="2000" dirty="0" err="1" smtClean="0">
                <a:latin typeface="+mn-ea"/>
              </a:rPr>
              <a:t>MySQL</a:t>
            </a:r>
            <a:r>
              <a:rPr lang="zh-CN" altLang="en-US" sz="2000" dirty="0" smtClean="0">
                <a:latin typeface="+mn-ea"/>
              </a:rPr>
              <a:t>的主从复制，读写分离的基础之上，这时</a:t>
            </a:r>
            <a:r>
              <a:rPr lang="en-US" altLang="zh-CN" sz="2000" dirty="0" err="1" smtClean="0">
                <a:latin typeface="+mn-ea"/>
              </a:rPr>
              <a:t>MySQL</a:t>
            </a:r>
            <a:r>
              <a:rPr lang="zh-CN" altLang="en-US" sz="2000" dirty="0" smtClean="0">
                <a:latin typeface="+mn-ea"/>
              </a:rPr>
              <a:t>主库的写压力开始出现瓶颈，而数据量的持续猛增，由于</a:t>
            </a:r>
            <a:r>
              <a:rPr lang="en-US" altLang="zh-CN" sz="2000" dirty="0" err="1" smtClean="0">
                <a:latin typeface="+mn-ea"/>
              </a:rPr>
              <a:t>MyISAM</a:t>
            </a:r>
            <a:r>
              <a:rPr lang="zh-CN" altLang="en-US" sz="2000" dirty="0" smtClean="0">
                <a:latin typeface="+mn-ea"/>
              </a:rPr>
              <a:t>使用表锁，在高并发下会出现严重的锁问题，大量的高并发</a:t>
            </a:r>
            <a:r>
              <a:rPr lang="en-US" altLang="zh-CN" sz="2000" dirty="0" err="1" smtClean="0">
                <a:latin typeface="+mn-ea"/>
              </a:rPr>
              <a:t>MySQL</a:t>
            </a:r>
            <a:r>
              <a:rPr lang="zh-CN" altLang="en-US" sz="2000" dirty="0" smtClean="0">
                <a:latin typeface="+mn-ea"/>
              </a:rPr>
              <a:t>应用开始使用</a:t>
            </a:r>
            <a:r>
              <a:rPr lang="en-US" altLang="zh-CN" sz="2000" dirty="0" err="1" smtClean="0">
                <a:latin typeface="+mn-ea"/>
              </a:rPr>
              <a:t>InnoDB</a:t>
            </a:r>
            <a:r>
              <a:rPr lang="zh-CN" altLang="en-US" sz="2000" dirty="0" smtClean="0">
                <a:latin typeface="+mn-ea"/>
              </a:rPr>
              <a:t>引擎代替</a:t>
            </a:r>
            <a:r>
              <a:rPr lang="en-US" altLang="zh-CN" sz="2000" dirty="0" err="1" smtClean="0">
                <a:latin typeface="+mn-ea"/>
              </a:rPr>
              <a:t>MyISAM</a:t>
            </a:r>
            <a:r>
              <a:rPr lang="zh-CN" altLang="en-US" sz="2000" dirty="0" smtClean="0">
                <a:latin typeface="+mn-ea"/>
              </a:rPr>
              <a:t>。同时，开始流行</a:t>
            </a:r>
            <a:r>
              <a:rPr lang="zh-CN" altLang="en-US" sz="2000" dirty="0" smtClean="0">
                <a:solidFill>
                  <a:srgbClr val="FF0000"/>
                </a:solidFill>
                <a:latin typeface="+mn-ea"/>
              </a:rPr>
              <a:t>使用分表分库来缓解写压力</a:t>
            </a:r>
            <a:r>
              <a:rPr lang="zh-CN" altLang="en-US" sz="2000" dirty="0" smtClean="0">
                <a:latin typeface="+mn-ea"/>
              </a:rPr>
              <a:t>和数据增长的扩展问题。这个时候，分表分库成了一个热门技术，是业界讨论的热门技术问题。也就在这个时候，</a:t>
            </a:r>
            <a:r>
              <a:rPr lang="en-US" altLang="zh-CN" sz="2000" dirty="0" err="1" smtClean="0">
                <a:latin typeface="+mn-ea"/>
              </a:rPr>
              <a:t>MySQL</a:t>
            </a:r>
            <a:r>
              <a:rPr lang="zh-CN" altLang="en-US" sz="2000" dirty="0" smtClean="0">
                <a:latin typeface="+mn-ea"/>
              </a:rPr>
              <a:t>推出了还不太稳定的表分区，这也给技术实力一般的公司带来了希望。虽然</a:t>
            </a:r>
            <a:r>
              <a:rPr lang="en-US" altLang="zh-CN" sz="2000" dirty="0" err="1" smtClean="0">
                <a:latin typeface="+mn-ea"/>
              </a:rPr>
              <a:t>MySQL</a:t>
            </a:r>
            <a:r>
              <a:rPr lang="zh-CN" altLang="en-US" sz="2000" dirty="0" smtClean="0">
                <a:latin typeface="+mn-ea"/>
              </a:rPr>
              <a:t>推出了</a:t>
            </a:r>
            <a:r>
              <a:rPr lang="en-US" altLang="zh-CN" sz="2000" dirty="0" err="1" smtClean="0">
                <a:latin typeface="+mn-ea"/>
              </a:rPr>
              <a:t>MySQL</a:t>
            </a:r>
            <a:r>
              <a:rPr lang="en-US" altLang="zh-CN" sz="2000" dirty="0" smtClean="0">
                <a:latin typeface="+mn-ea"/>
              </a:rPr>
              <a:t> Cluster</a:t>
            </a:r>
            <a:r>
              <a:rPr lang="zh-CN" altLang="en-US" sz="2000" dirty="0" smtClean="0">
                <a:latin typeface="+mn-ea"/>
              </a:rPr>
              <a:t>集群，但是由于在互联网几乎没有成功案例，性能也不能满足互联网的要求，只是在高可靠性上提供了非常大的保证。</a:t>
            </a:r>
            <a:endParaRPr lang="zh-CN" altLang="en-US" sz="2000" dirty="0">
              <a:latin typeface="+mn-ea"/>
            </a:endParaRPr>
          </a:p>
        </p:txBody>
      </p:sp>
    </p:spTree>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421904"/>
            <a:ext cx="8229600" cy="1143000"/>
          </a:xfrm>
        </p:spPr>
        <p:txBody>
          <a:bodyPr>
            <a:normAutofit/>
          </a:bodyPr>
          <a:lstStyle/>
          <a:p>
            <a:r>
              <a:rPr lang="en-US" altLang="zh-CN" sz="4000" dirty="0" smtClean="0"/>
              <a:t>Oracle </a:t>
            </a:r>
            <a:r>
              <a:rPr lang="en-US" altLang="zh-CN" sz="4000" dirty="0" err="1" smtClean="0"/>
              <a:t>TimesTen</a:t>
            </a:r>
            <a:r>
              <a:rPr lang="en-US" altLang="zh-CN" sz="4000" dirty="0" smtClean="0"/>
              <a:t> </a:t>
            </a:r>
            <a:r>
              <a:rPr lang="zh-CN" altLang="en-US" sz="4000" dirty="0" smtClean="0"/>
              <a:t>是什么</a:t>
            </a:r>
            <a:endParaRPr lang="zh-CN" altLang="en-US" sz="4000" dirty="0"/>
          </a:p>
        </p:txBody>
      </p:sp>
      <p:sp>
        <p:nvSpPr>
          <p:cNvPr id="3" name="内容占位符 2"/>
          <p:cNvSpPr>
            <a:spLocks noGrp="1"/>
          </p:cNvSpPr>
          <p:nvPr>
            <p:ph idx="1"/>
          </p:nvPr>
        </p:nvSpPr>
        <p:spPr>
          <a:xfrm>
            <a:off x="457200" y="2636912"/>
            <a:ext cx="8229600" cy="3949899"/>
          </a:xfrm>
        </p:spPr>
        <p:txBody>
          <a:bodyPr/>
          <a:lstStyle/>
          <a:p>
            <a:r>
              <a:rPr lang="en-US" altLang="zh-CN" dirty="0" smtClean="0"/>
              <a:t>Oracle </a:t>
            </a:r>
            <a:r>
              <a:rPr lang="en-US" altLang="zh-CN" dirty="0" err="1" smtClean="0"/>
              <a:t>TimesTen</a:t>
            </a:r>
            <a:r>
              <a:rPr lang="en-US" altLang="zh-CN" dirty="0" smtClean="0"/>
              <a:t> </a:t>
            </a:r>
            <a:r>
              <a:rPr lang="zh-CN" altLang="en-US" dirty="0" smtClean="0"/>
              <a:t>是</a:t>
            </a:r>
            <a:r>
              <a:rPr lang="en-US" altLang="zh-CN" dirty="0" smtClean="0"/>
              <a:t>HP</a:t>
            </a:r>
            <a:r>
              <a:rPr lang="zh-CN" altLang="en-US" dirty="0" smtClean="0"/>
              <a:t>实验室人员在</a:t>
            </a:r>
            <a:r>
              <a:rPr lang="en-US" altLang="zh-CN" dirty="0" smtClean="0"/>
              <a:t>1992</a:t>
            </a:r>
            <a:r>
              <a:rPr lang="zh-CN" altLang="en-US" dirty="0" smtClean="0"/>
              <a:t>年做的一个内存数据库产品，后来惠普实验室的人成立了</a:t>
            </a:r>
            <a:r>
              <a:rPr lang="en-US" altLang="zh-CN" dirty="0" err="1" smtClean="0"/>
              <a:t>TimesTen</a:t>
            </a:r>
            <a:r>
              <a:rPr lang="zh-CN" altLang="en-US" dirty="0" smtClean="0"/>
              <a:t>公司，</a:t>
            </a:r>
            <a:r>
              <a:rPr lang="en-US" altLang="zh-CN" dirty="0" smtClean="0"/>
              <a:t>Oracle</a:t>
            </a:r>
            <a:r>
              <a:rPr lang="zh-CN" altLang="en-US" dirty="0" smtClean="0"/>
              <a:t>在</a:t>
            </a:r>
            <a:r>
              <a:rPr lang="en-US" altLang="zh-CN" dirty="0" smtClean="0"/>
              <a:t>2005</a:t>
            </a:r>
            <a:r>
              <a:rPr lang="zh-CN" altLang="en-US" dirty="0" smtClean="0"/>
              <a:t>年的时候把</a:t>
            </a:r>
            <a:r>
              <a:rPr lang="en-US" altLang="zh-CN" dirty="0" err="1" smtClean="0"/>
              <a:t>TimesTen</a:t>
            </a:r>
            <a:r>
              <a:rPr lang="zh-CN" altLang="en-US" dirty="0" smtClean="0"/>
              <a:t>收购了的。</a:t>
            </a:r>
            <a:endParaRPr lang="en-US" altLang="zh-CN" dirty="0" smtClean="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NoSQL-Oracle 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817185969"/>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05880"/>
            <a:ext cx="8229600" cy="1143000"/>
          </a:xfrm>
        </p:spPr>
        <p:txBody>
          <a:bodyPr>
            <a:normAutofit/>
          </a:bodyPr>
          <a:lstStyle/>
          <a:p>
            <a:r>
              <a:rPr lang="en-US" altLang="zh-CN" sz="4000" dirty="0" smtClean="0"/>
              <a:t>Oracle </a:t>
            </a:r>
            <a:r>
              <a:rPr lang="en-US" altLang="zh-CN" sz="4000" dirty="0" err="1" smtClean="0"/>
              <a:t>TimesTen</a:t>
            </a:r>
            <a:r>
              <a:rPr lang="en-US" altLang="zh-CN" sz="4000" dirty="0" smtClean="0"/>
              <a:t> </a:t>
            </a:r>
            <a:r>
              <a:rPr lang="zh-CN" altLang="en-US" sz="4000" dirty="0" smtClean="0"/>
              <a:t>特点</a:t>
            </a:r>
            <a:endParaRPr lang="zh-CN" altLang="en-US" sz="4000" dirty="0"/>
          </a:p>
        </p:txBody>
      </p:sp>
      <p:sp>
        <p:nvSpPr>
          <p:cNvPr id="3" name="内容占位符 2"/>
          <p:cNvSpPr>
            <a:spLocks noGrp="1"/>
          </p:cNvSpPr>
          <p:nvPr>
            <p:ph idx="1"/>
          </p:nvPr>
        </p:nvSpPr>
        <p:spPr>
          <a:xfrm>
            <a:off x="457200" y="2276872"/>
            <a:ext cx="8229600" cy="4525963"/>
          </a:xfrm>
        </p:spPr>
        <p:txBody>
          <a:bodyPr/>
          <a:lstStyle/>
          <a:p>
            <a:r>
              <a:rPr lang="zh-CN" altLang="en-US" dirty="0" smtClean="0"/>
              <a:t>及时响应 完全居于内存，对于</a:t>
            </a:r>
            <a:r>
              <a:rPr lang="en-US" altLang="zh-CN" dirty="0" smtClean="0"/>
              <a:t>CPU,</a:t>
            </a:r>
            <a:r>
              <a:rPr lang="zh-CN" altLang="en-US" dirty="0" smtClean="0"/>
              <a:t>磁盘的</a:t>
            </a:r>
            <a:r>
              <a:rPr lang="en-US" altLang="zh-CN" dirty="0" smtClean="0"/>
              <a:t>IO</a:t>
            </a:r>
            <a:r>
              <a:rPr lang="zh-CN" altLang="en-US" dirty="0" smtClean="0"/>
              <a:t>压力非常低。</a:t>
            </a:r>
            <a:endParaRPr lang="en-US" altLang="zh-CN" dirty="0" smtClean="0"/>
          </a:p>
          <a:p>
            <a:r>
              <a:rPr lang="zh-CN" altLang="en-US" dirty="0" smtClean="0"/>
              <a:t>支持事物</a:t>
            </a:r>
            <a:endParaRPr lang="en-US" altLang="zh-CN" dirty="0" smtClean="0"/>
          </a:p>
          <a:p>
            <a:r>
              <a:rPr lang="zh-CN" altLang="en-US" dirty="0" smtClean="0"/>
              <a:t>兼容标准</a:t>
            </a:r>
            <a:r>
              <a:rPr lang="en-US" altLang="zh-CN" dirty="0" smtClean="0"/>
              <a:t>SQL</a:t>
            </a:r>
          </a:p>
          <a:p>
            <a:r>
              <a:rPr lang="zh-CN" altLang="en-US" dirty="0" smtClean="0"/>
              <a:t>高性能</a:t>
            </a:r>
            <a:endParaRPr lang="en-US" altLang="zh-CN" dirty="0" smtClean="0"/>
          </a:p>
          <a:p>
            <a:r>
              <a:rPr lang="zh-CN" altLang="en-US" dirty="0" smtClean="0"/>
              <a:t>高可用性</a:t>
            </a:r>
            <a:endParaRPr lang="en-US" altLang="zh-CN" dirty="0" smtClean="0"/>
          </a:p>
          <a:p>
            <a:pPr marL="0" indent="0">
              <a:buNone/>
            </a:pPr>
            <a:r>
              <a:rPr lang="en-US" altLang="zh-CN" dirty="0"/>
              <a:t> </a:t>
            </a:r>
            <a:r>
              <a:rPr lang="en-US" altLang="zh-CN" dirty="0" smtClean="0"/>
              <a:t>   </a:t>
            </a:r>
            <a:r>
              <a:rPr lang="zh-CN" altLang="en-US" dirty="0" smtClean="0"/>
              <a:t>主从模式</a:t>
            </a:r>
            <a:endParaRPr lang="en-US" altLang="zh-CN" dirty="0" smtClean="0"/>
          </a:p>
          <a:p>
            <a:endParaRPr lang="en-US" altLang="zh-CN" dirty="0" smtClean="0"/>
          </a:p>
          <a:p>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smtClean="0">
                <a:ln>
                  <a:noFill/>
                </a:ln>
                <a:solidFill>
                  <a:schemeClr val="tx1"/>
                </a:solidFill>
                <a:effectLst/>
                <a:uLnTx/>
                <a:uFillTx/>
                <a:latin typeface="+mj-lt"/>
                <a:ea typeface="+mj-ea"/>
                <a:cs typeface="+mj-cs"/>
              </a:rPr>
              <a:t>NoSQL-Oracle 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658196820"/>
      </p:ext>
    </p:extLst>
  </p:cSld>
  <p:clrMapOvr>
    <a:masterClrMapping/>
  </p:clrMapOvr>
  <p:transition>
    <p:random/>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980728"/>
            <a:ext cx="8229600" cy="792088"/>
          </a:xfrm>
        </p:spPr>
        <p:txBody>
          <a:bodyPr>
            <a:normAutofit/>
          </a:bodyPr>
          <a:lstStyle/>
          <a:p>
            <a:r>
              <a:rPr lang="en-US" altLang="zh-CN" sz="4000" dirty="0" smtClean="0"/>
              <a:t>TT</a:t>
            </a:r>
            <a:r>
              <a:rPr lang="zh-CN" altLang="en-US" sz="4000" dirty="0" smtClean="0"/>
              <a:t>的物理组成</a:t>
            </a:r>
            <a:endParaRPr lang="zh-CN" altLang="en-US" sz="4000" dirty="0"/>
          </a:p>
        </p:txBody>
      </p:sp>
      <p:sp>
        <p:nvSpPr>
          <p:cNvPr id="3" name="内容占位符 2"/>
          <p:cNvSpPr>
            <a:spLocks noGrp="1"/>
          </p:cNvSpPr>
          <p:nvPr>
            <p:ph idx="1"/>
          </p:nvPr>
        </p:nvSpPr>
        <p:spPr/>
        <p:txBody>
          <a:bodyPr/>
          <a:lstStyle/>
          <a:p>
            <a:endParaRPr lang="zh-CN" altLang="en-US" dirty="0"/>
          </a:p>
        </p:txBody>
      </p:sp>
      <p:pic>
        <p:nvPicPr>
          <p:cNvPr id="6146"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07504" y="1693118"/>
            <a:ext cx="9036496" cy="504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52572013"/>
      </p:ext>
    </p:extLst>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68760"/>
            <a:ext cx="8229600" cy="1143000"/>
          </a:xfrm>
        </p:spPr>
        <p:txBody>
          <a:bodyPr>
            <a:normAutofit/>
          </a:bodyPr>
          <a:lstStyle/>
          <a:p>
            <a:r>
              <a:rPr lang="en-US" altLang="zh-CN" sz="4000" dirty="0" smtClean="0"/>
              <a:t>TT</a:t>
            </a:r>
            <a:r>
              <a:rPr lang="zh-CN" altLang="en-US" sz="4000" dirty="0" smtClean="0"/>
              <a:t>物理结构</a:t>
            </a:r>
            <a:endParaRPr lang="zh-CN" altLang="en-US" sz="4000" dirty="0"/>
          </a:p>
        </p:txBody>
      </p:sp>
      <p:sp>
        <p:nvSpPr>
          <p:cNvPr id="3" name="内容占位符 2"/>
          <p:cNvSpPr>
            <a:spLocks noGrp="1"/>
          </p:cNvSpPr>
          <p:nvPr>
            <p:ph idx="1"/>
          </p:nvPr>
        </p:nvSpPr>
        <p:spPr>
          <a:xfrm>
            <a:off x="457200" y="2134269"/>
            <a:ext cx="8229600" cy="4525963"/>
          </a:xfrm>
        </p:spPr>
        <p:txBody>
          <a:bodyPr/>
          <a:lstStyle/>
          <a:p>
            <a:r>
              <a:rPr lang="en-US" altLang="zh-CN" dirty="0"/>
              <a:t>Shared </a:t>
            </a:r>
            <a:r>
              <a:rPr lang="en-US" altLang="zh-CN" dirty="0" smtClean="0"/>
              <a:t>libraries:</a:t>
            </a:r>
            <a:r>
              <a:rPr lang="zh-CN" altLang="en-US" dirty="0" smtClean="0"/>
              <a:t>共享库：可以理解为访问数据的驱动程序</a:t>
            </a:r>
            <a:endParaRPr lang="en-US" altLang="zh-CN" dirty="0" smtClean="0"/>
          </a:p>
          <a:p>
            <a:r>
              <a:rPr lang="zh-CN" altLang="en-US" dirty="0" smtClean="0"/>
              <a:t>内存中的数据结构：表，索引在内存的数据</a:t>
            </a:r>
            <a:endParaRPr lang="en-US" altLang="zh-CN" dirty="0" smtClean="0"/>
          </a:p>
          <a:p>
            <a:r>
              <a:rPr lang="zh-CN" altLang="en-US" dirty="0" smtClean="0"/>
              <a:t>系统进程：</a:t>
            </a:r>
            <a:endParaRPr lang="en-US" altLang="zh-CN" dirty="0" smtClean="0"/>
          </a:p>
          <a:p>
            <a:r>
              <a:rPr lang="zh-CN" altLang="en-US" dirty="0" smtClean="0"/>
              <a:t>管理程序：备份程序</a:t>
            </a:r>
            <a:endParaRPr lang="en-US" altLang="zh-CN" dirty="0" smtClean="0"/>
          </a:p>
          <a:p>
            <a:r>
              <a:rPr lang="zh-CN" altLang="en-US" dirty="0" smtClean="0"/>
              <a:t>磁盘上的检查点和日志文件：数据和日志存入到磁盘文件上。</a:t>
            </a:r>
            <a:endParaRPr lang="zh-CN" altLang="en-US" dirty="0"/>
          </a:p>
        </p:txBody>
      </p:sp>
      <p:pic>
        <p:nvPicPr>
          <p:cNvPr id="717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843808" y="4330354"/>
            <a:ext cx="4486275" cy="333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104894240"/>
      </p:ext>
    </p:extLst>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96752"/>
            <a:ext cx="8229600" cy="1008112"/>
          </a:xfrm>
        </p:spPr>
        <p:txBody>
          <a:bodyPr>
            <a:normAutofit/>
          </a:bodyPr>
          <a:lstStyle/>
          <a:p>
            <a:r>
              <a:rPr lang="en-US" altLang="zh-CN" sz="4000" dirty="0" smtClean="0"/>
              <a:t>TT</a:t>
            </a:r>
            <a:r>
              <a:rPr lang="zh-CN" altLang="en-US" sz="4000" dirty="0" smtClean="0"/>
              <a:t>的特性</a:t>
            </a:r>
            <a:endParaRPr lang="zh-CN" altLang="en-US" sz="4000" dirty="0"/>
          </a:p>
        </p:txBody>
      </p:sp>
      <p:sp>
        <p:nvSpPr>
          <p:cNvPr id="3" name="内容占位符 2"/>
          <p:cNvSpPr>
            <a:spLocks noGrp="1"/>
          </p:cNvSpPr>
          <p:nvPr>
            <p:ph idx="1"/>
          </p:nvPr>
        </p:nvSpPr>
        <p:spPr>
          <a:xfrm>
            <a:off x="457200" y="1999381"/>
            <a:ext cx="8229600" cy="4525963"/>
          </a:xfrm>
        </p:spPr>
        <p:txBody>
          <a:bodyPr>
            <a:normAutofit fontScale="92500"/>
          </a:bodyPr>
          <a:lstStyle/>
          <a:p>
            <a:r>
              <a:rPr lang="zh-CN" altLang="en-US" dirty="0" smtClean="0"/>
              <a:t>复制 </a:t>
            </a:r>
            <a:endParaRPr lang="en-US" altLang="zh-CN" dirty="0" smtClean="0"/>
          </a:p>
          <a:p>
            <a:r>
              <a:rPr lang="zh-CN" altLang="en-US" dirty="0" smtClean="0"/>
              <a:t>负载均衡 </a:t>
            </a:r>
            <a:endParaRPr lang="en-US" altLang="zh-CN" dirty="0" smtClean="0"/>
          </a:p>
          <a:p>
            <a:r>
              <a:rPr lang="zh-CN" altLang="en-US" dirty="0" smtClean="0"/>
              <a:t>可以作为</a:t>
            </a:r>
            <a:r>
              <a:rPr lang="en-US" altLang="zh-CN" dirty="0" smtClean="0"/>
              <a:t>Oracle</a:t>
            </a:r>
            <a:r>
              <a:rPr lang="zh-CN" altLang="en-US" dirty="0" smtClean="0"/>
              <a:t>数据库的前端</a:t>
            </a:r>
            <a:r>
              <a:rPr lang="en-US" altLang="zh-CN" dirty="0" smtClean="0"/>
              <a:t>Cache</a:t>
            </a:r>
            <a:r>
              <a:rPr lang="zh-CN" altLang="en-US" dirty="0" smtClean="0"/>
              <a:t>，不支持其他数据库</a:t>
            </a:r>
          </a:p>
          <a:p>
            <a:r>
              <a:rPr lang="zh-CN" altLang="en-US" dirty="0" smtClean="0"/>
              <a:t>支持本地的高速访问和网络访问方式</a:t>
            </a:r>
          </a:p>
          <a:p>
            <a:r>
              <a:rPr lang="zh-CN" altLang="en-US" dirty="0" smtClean="0"/>
              <a:t>可靠性高。支持完整</a:t>
            </a:r>
            <a:r>
              <a:rPr lang="zh-CN" altLang="en-US" dirty="0" smtClean="0">
                <a:hlinkClick r:id="rId3"/>
              </a:rPr>
              <a:t>日志</a:t>
            </a:r>
            <a:r>
              <a:rPr lang="zh-CN" altLang="en-US" dirty="0" smtClean="0"/>
              <a:t>，支持</a:t>
            </a:r>
            <a:r>
              <a:rPr lang="zh-CN" altLang="en-US" dirty="0" smtClean="0">
                <a:hlinkClick r:id="rId4"/>
              </a:rPr>
              <a:t>镜像</a:t>
            </a:r>
            <a:r>
              <a:rPr lang="zh-CN" altLang="en-US" dirty="0" smtClean="0"/>
              <a:t>复制功能。</a:t>
            </a:r>
          </a:p>
          <a:p>
            <a:r>
              <a:rPr lang="zh-CN" altLang="en-US" dirty="0" smtClean="0"/>
              <a:t>不是开源代码，需要较高费用</a:t>
            </a:r>
          </a:p>
          <a:p>
            <a:r>
              <a:rPr lang="zh-CN" altLang="en-US" dirty="0" smtClean="0"/>
              <a:t>不支持存储过程和触发器</a:t>
            </a:r>
          </a:p>
          <a:p>
            <a:endParaRPr lang="zh-CN" altLang="en-US" dirty="0"/>
          </a:p>
        </p:txBody>
      </p:sp>
      <p:sp>
        <p:nvSpPr>
          <p:cNvPr id="6"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638183355"/>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989856"/>
            <a:ext cx="8229600" cy="926976"/>
          </a:xfrm>
        </p:spPr>
        <p:txBody>
          <a:bodyPr>
            <a:normAutofit/>
          </a:bodyPr>
          <a:lstStyle/>
          <a:p>
            <a:r>
              <a:rPr lang="en-US" altLang="zh-CN" sz="3600" dirty="0" smtClean="0"/>
              <a:t>TimesTen</a:t>
            </a:r>
            <a:r>
              <a:rPr lang="zh-CN" altLang="en-US" sz="3600" dirty="0" smtClean="0"/>
              <a:t>复制</a:t>
            </a:r>
            <a:endParaRPr lang="zh-CN" altLang="en-US" sz="3600" dirty="0"/>
          </a:p>
        </p:txBody>
      </p:sp>
      <p:sp>
        <p:nvSpPr>
          <p:cNvPr id="3" name="内容占位符 2"/>
          <p:cNvSpPr>
            <a:spLocks noGrp="1"/>
          </p:cNvSpPr>
          <p:nvPr>
            <p:ph idx="1"/>
          </p:nvPr>
        </p:nvSpPr>
        <p:spPr/>
        <p:txBody>
          <a:bodyPr/>
          <a:lstStyle/>
          <a:p>
            <a:endParaRPr lang="zh-CN" altLang="en-US" dirty="0"/>
          </a:p>
        </p:txBody>
      </p:sp>
      <p:pic>
        <p:nvPicPr>
          <p:cNvPr id="5122"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1700808"/>
            <a:ext cx="8712968" cy="50191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2580566980"/>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24744"/>
            <a:ext cx="8229600" cy="1143000"/>
          </a:xfrm>
        </p:spPr>
        <p:txBody>
          <a:bodyPr>
            <a:normAutofit/>
          </a:bodyPr>
          <a:lstStyle/>
          <a:p>
            <a:r>
              <a:rPr lang="en-US" altLang="zh-CN" sz="4000" dirty="0" smtClean="0"/>
              <a:t>Oracle </a:t>
            </a:r>
            <a:r>
              <a:rPr lang="en-US" altLang="zh-CN" sz="4000" dirty="0" err="1" smtClean="0"/>
              <a:t>TimesTen</a:t>
            </a:r>
            <a:r>
              <a:rPr lang="en-US" altLang="zh-CN" sz="4000" dirty="0" smtClean="0"/>
              <a:t> </a:t>
            </a:r>
            <a:r>
              <a:rPr lang="zh-CN" altLang="en-US" sz="4000" dirty="0" smtClean="0"/>
              <a:t>适用场景</a:t>
            </a:r>
            <a:endParaRPr lang="zh-CN" altLang="en-US" sz="4000" dirty="0"/>
          </a:p>
        </p:txBody>
      </p:sp>
      <p:sp>
        <p:nvSpPr>
          <p:cNvPr id="3" name="内容占位符 2"/>
          <p:cNvSpPr>
            <a:spLocks noGrp="1"/>
          </p:cNvSpPr>
          <p:nvPr>
            <p:ph idx="1"/>
          </p:nvPr>
        </p:nvSpPr>
        <p:spPr>
          <a:xfrm>
            <a:off x="457200" y="2204864"/>
            <a:ext cx="8229600" cy="4426571"/>
          </a:xfrm>
        </p:spPr>
        <p:txBody>
          <a:bodyPr/>
          <a:lstStyle/>
          <a:p>
            <a:r>
              <a:rPr lang="zh-CN" altLang="en-US" dirty="0" smtClean="0"/>
              <a:t>实时计费系统</a:t>
            </a:r>
            <a:r>
              <a:rPr lang="en-US" altLang="zh-CN" dirty="0" smtClean="0"/>
              <a:t>(</a:t>
            </a:r>
            <a:r>
              <a:rPr lang="zh-CN" altLang="en-US" dirty="0" smtClean="0"/>
              <a:t>移动，联通</a:t>
            </a:r>
            <a:r>
              <a:rPr lang="en-US" altLang="zh-CN" dirty="0" smtClean="0"/>
              <a:t>)</a:t>
            </a:r>
          </a:p>
          <a:p>
            <a:r>
              <a:rPr lang="zh-CN" altLang="en-US" dirty="0" smtClean="0"/>
              <a:t>基金，股票实时撮合交易系统</a:t>
            </a:r>
            <a:endParaRPr lang="en-US" altLang="zh-CN" dirty="0" smtClean="0"/>
          </a:p>
          <a:p>
            <a:r>
              <a:rPr lang="zh-CN" altLang="en-US" dirty="0" smtClean="0"/>
              <a:t>网站</a:t>
            </a:r>
            <a:r>
              <a:rPr lang="en-US" altLang="zh-CN" dirty="0" smtClean="0"/>
              <a:t>Cache</a:t>
            </a:r>
            <a:r>
              <a:rPr lang="zh-CN" altLang="en-US" dirty="0" smtClean="0"/>
              <a:t>层或者是持久层</a:t>
            </a:r>
            <a:endParaRPr lang="en-US" altLang="zh-CN" dirty="0" smtClean="0"/>
          </a:p>
          <a:p>
            <a:pPr marL="0" indent="0">
              <a:buNone/>
            </a:pPr>
            <a:r>
              <a:rPr lang="en-US" altLang="zh-CN" dirty="0"/>
              <a:t> </a:t>
            </a:r>
            <a:r>
              <a:rPr lang="en-US" altLang="zh-CN" dirty="0" smtClean="0"/>
              <a:t>    </a:t>
            </a:r>
          </a:p>
          <a:p>
            <a:pPr marL="0" indent="0">
              <a:buNone/>
            </a:pPr>
            <a:r>
              <a:rPr lang="en-US" altLang="zh-CN" dirty="0"/>
              <a:t>     CCTV  </a:t>
            </a:r>
            <a:r>
              <a:rPr lang="en-US" altLang="zh-CN" dirty="0">
                <a:hlinkClick r:id="rId3"/>
              </a:rPr>
              <a:t>http://www.cntv.cn</a:t>
            </a:r>
            <a:r>
              <a:rPr lang="en-US" altLang="zh-CN" dirty="0" smtClean="0">
                <a:hlinkClick r:id="rId3"/>
              </a:rPr>
              <a:t>/</a:t>
            </a:r>
            <a:r>
              <a:rPr lang="en-US" altLang="zh-CN" dirty="0" smtClean="0"/>
              <a:t> </a:t>
            </a:r>
            <a:r>
              <a:rPr lang="zh-CN" altLang="en-US" dirty="0" smtClean="0"/>
              <a:t>把用户的信息存储在</a:t>
            </a:r>
            <a:r>
              <a:rPr lang="en-US" altLang="zh-CN" dirty="0" smtClean="0"/>
              <a:t>TT</a:t>
            </a:r>
            <a:r>
              <a:rPr lang="zh-CN" altLang="en-US" dirty="0" smtClean="0"/>
              <a:t>中而不是关系数据库中</a:t>
            </a:r>
            <a:endParaRPr lang="en-US" altLang="zh-CN" dirty="0" smtClean="0"/>
          </a:p>
          <a:p>
            <a:pPr marL="0" indent="0">
              <a:buNone/>
            </a:pPr>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326949136"/>
      </p:ext>
    </p:extLst>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pic>
        <p:nvPicPr>
          <p:cNvPr id="307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67544" y="1196752"/>
            <a:ext cx="8208912" cy="53289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3013468525"/>
      </p:ext>
    </p:extLst>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en-US" altLang="zh-CN" dirty="0" smtClean="0"/>
              <a:t>RDBMS</a:t>
            </a:r>
            <a:r>
              <a:rPr lang="zh-CN" altLang="en-US" dirty="0" smtClean="0"/>
              <a:t>特点</a:t>
            </a:r>
            <a:endParaRPr lang="zh-CN" altLang="en-US" dirty="0"/>
          </a:p>
        </p:txBody>
      </p:sp>
      <p:sp>
        <p:nvSpPr>
          <p:cNvPr id="14" name="内容占位符 2"/>
          <p:cNvSpPr>
            <a:spLocks noGrp="1"/>
          </p:cNvSpPr>
          <p:nvPr>
            <p:ph idx="1"/>
          </p:nvPr>
        </p:nvSpPr>
        <p:spPr>
          <a:xfrm>
            <a:off x="457200" y="1484784"/>
            <a:ext cx="8229600" cy="4785395"/>
          </a:xfrm>
        </p:spPr>
        <p:txBody>
          <a:bodyPr>
            <a:normAutofit lnSpcReduction="10000"/>
          </a:bodyPr>
          <a:lstStyle/>
          <a:p>
            <a:pPr>
              <a:lnSpc>
                <a:spcPct val="150000"/>
              </a:lnSpc>
            </a:pPr>
            <a:r>
              <a:rPr lang="en-US" altLang="zh-CN" dirty="0" smtClean="0">
                <a:latin typeface="+mn-ea"/>
              </a:rPr>
              <a:t>1</a:t>
            </a:r>
            <a:r>
              <a:rPr lang="en-US" altLang="zh-CN" dirty="0" smtClean="0">
                <a:latin typeface="+mn-ea"/>
              </a:rPr>
              <a:t>.</a:t>
            </a:r>
            <a:r>
              <a:rPr lang="zh-CN" altLang="en-US" dirty="0" smtClean="0">
                <a:latin typeface="+mn-ea"/>
              </a:rPr>
              <a:t>数据以表格的形式出现</a:t>
            </a:r>
          </a:p>
          <a:p>
            <a:pPr>
              <a:lnSpc>
                <a:spcPct val="150000"/>
              </a:lnSpc>
            </a:pPr>
            <a:r>
              <a:rPr lang="en-US" altLang="zh-CN" dirty="0" smtClean="0">
                <a:latin typeface="+mn-ea"/>
              </a:rPr>
              <a:t>2.</a:t>
            </a:r>
            <a:r>
              <a:rPr lang="zh-CN" altLang="en-US" dirty="0" smtClean="0">
                <a:latin typeface="+mn-ea"/>
              </a:rPr>
              <a:t>每行为各种记录名称</a:t>
            </a:r>
          </a:p>
          <a:p>
            <a:pPr>
              <a:lnSpc>
                <a:spcPct val="150000"/>
              </a:lnSpc>
            </a:pPr>
            <a:r>
              <a:rPr lang="en-US" altLang="zh-CN" dirty="0" smtClean="0">
                <a:latin typeface="+mn-ea"/>
              </a:rPr>
              <a:t>3.</a:t>
            </a:r>
            <a:r>
              <a:rPr lang="zh-CN" altLang="en-US" dirty="0" smtClean="0">
                <a:latin typeface="+mn-ea"/>
              </a:rPr>
              <a:t>每列为记录名称所对应的数据域</a:t>
            </a:r>
          </a:p>
          <a:p>
            <a:pPr>
              <a:lnSpc>
                <a:spcPct val="150000"/>
              </a:lnSpc>
            </a:pPr>
            <a:r>
              <a:rPr lang="en-US" altLang="zh-CN" dirty="0" smtClean="0">
                <a:latin typeface="+mn-ea"/>
              </a:rPr>
              <a:t>4.</a:t>
            </a:r>
            <a:r>
              <a:rPr lang="zh-CN" altLang="en-US" dirty="0" smtClean="0">
                <a:latin typeface="+mn-ea"/>
              </a:rPr>
              <a:t>许多的行和列组成一张表单</a:t>
            </a:r>
          </a:p>
          <a:p>
            <a:pPr>
              <a:lnSpc>
                <a:spcPct val="150000"/>
              </a:lnSpc>
            </a:pPr>
            <a:r>
              <a:rPr lang="en-US" altLang="zh-CN" dirty="0" smtClean="0">
                <a:latin typeface="+mn-ea"/>
              </a:rPr>
              <a:t>5.</a:t>
            </a:r>
            <a:r>
              <a:rPr lang="zh-CN" altLang="en-US" dirty="0" smtClean="0">
                <a:latin typeface="+mn-ea"/>
              </a:rPr>
              <a:t>若干的表单组成</a:t>
            </a:r>
            <a:r>
              <a:rPr lang="en-US" altLang="zh-CN" dirty="0" smtClean="0">
                <a:latin typeface="+mn-ea"/>
              </a:rPr>
              <a:t>database</a:t>
            </a:r>
          </a:p>
          <a:p>
            <a:pPr>
              <a:lnSpc>
                <a:spcPct val="150000"/>
              </a:lnSpc>
            </a:pPr>
            <a:r>
              <a:rPr lang="en-US" altLang="zh-CN" dirty="0" smtClean="0"/>
              <a:t>RDBMS </a:t>
            </a:r>
            <a:r>
              <a:rPr lang="zh-CN" altLang="en-US" dirty="0" smtClean="0"/>
              <a:t>指</a:t>
            </a:r>
            <a:r>
              <a:rPr lang="zh-CN" altLang="en-US" dirty="0" smtClean="0"/>
              <a:t>的就是</a:t>
            </a:r>
            <a:r>
              <a:rPr lang="zh-CN" altLang="en-US" dirty="0" smtClean="0"/>
              <a:t>关系型数据库管理系统</a:t>
            </a:r>
            <a:endParaRPr lang="zh-CN" altLang="en-US" dirty="0">
              <a:latin typeface="+mn-ea"/>
            </a:endParaRPr>
          </a:p>
        </p:txBody>
      </p:sp>
    </p:spTree>
  </p:cSld>
  <p:clrMapOvr>
    <a:masterClrMapping/>
  </p:clrMapOvr>
  <p:transition>
    <p:random/>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pic>
        <p:nvPicPr>
          <p:cNvPr id="4098"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51520" y="1052736"/>
            <a:ext cx="8568952" cy="50405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矩形 6"/>
          <p:cNvSpPr/>
          <p:nvPr/>
        </p:nvSpPr>
        <p:spPr>
          <a:xfrm>
            <a:off x="0" y="5746030"/>
            <a:ext cx="9036496" cy="923330"/>
          </a:xfrm>
          <a:prstGeom prst="rect">
            <a:avLst/>
          </a:prstGeom>
        </p:spPr>
        <p:txBody>
          <a:bodyPr wrap="square">
            <a:spAutoFit/>
          </a:bodyPr>
          <a:lstStyle/>
          <a:p>
            <a:r>
              <a:rPr lang="en-US" altLang="zh-CN" b="1" dirty="0" smtClean="0">
                <a:latin typeface="+mn-ea"/>
              </a:rPr>
              <a:t>SMP</a:t>
            </a:r>
            <a:r>
              <a:rPr lang="zh-CN" altLang="en-US" dirty="0" smtClean="0">
                <a:latin typeface="+mn-ea"/>
              </a:rPr>
              <a:t>（</a:t>
            </a:r>
            <a:r>
              <a:rPr lang="en-US" altLang="zh-CN" dirty="0" smtClean="0">
                <a:latin typeface="+mn-ea"/>
              </a:rPr>
              <a:t>Symmetric Multi-Processing</a:t>
            </a:r>
            <a:r>
              <a:rPr lang="zh-CN" altLang="en-US" dirty="0" smtClean="0">
                <a:latin typeface="+mn-ea"/>
              </a:rPr>
              <a:t>），对称多处理结构的简称，是指在一个计算机上汇集了一组处理器</a:t>
            </a:r>
            <a:r>
              <a:rPr lang="en-US" altLang="zh-CN" dirty="0" smtClean="0">
                <a:latin typeface="+mn-ea"/>
              </a:rPr>
              <a:t>(</a:t>
            </a:r>
            <a:r>
              <a:rPr lang="zh-CN" altLang="en-US" dirty="0" smtClean="0">
                <a:latin typeface="+mn-ea"/>
              </a:rPr>
              <a:t>多</a:t>
            </a:r>
            <a:r>
              <a:rPr lang="en-US" altLang="zh-CN" dirty="0" smtClean="0">
                <a:latin typeface="+mn-ea"/>
              </a:rPr>
              <a:t>CPU),</a:t>
            </a:r>
            <a:r>
              <a:rPr lang="zh-CN" altLang="en-US" dirty="0" smtClean="0">
                <a:latin typeface="+mn-ea"/>
              </a:rPr>
              <a:t>各</a:t>
            </a:r>
            <a:r>
              <a:rPr lang="en-US" altLang="zh-CN" dirty="0" smtClean="0">
                <a:latin typeface="+mn-ea"/>
              </a:rPr>
              <a:t>CPU</a:t>
            </a:r>
            <a:r>
              <a:rPr lang="zh-CN" altLang="en-US" dirty="0" smtClean="0">
                <a:latin typeface="+mn-ea"/>
              </a:rPr>
              <a:t>之间共享内存子系统以及总线结构。在这种技术的支持下，一个服务器系统可以同时运行多个处理器，并共享内存和其他的主机资源。</a:t>
            </a:r>
            <a:endParaRPr lang="zh-CN" altLang="en-US" dirty="0">
              <a:latin typeface="+mn-ea"/>
            </a:endParaRPr>
          </a:p>
        </p:txBody>
      </p:sp>
    </p:spTree>
    <p:extLst>
      <p:ext uri="{BB962C8B-B14F-4D97-AF65-F5344CB8AC3E}">
        <p14:creationId xmlns="" xmlns:p14="http://schemas.microsoft.com/office/powerpoint/2010/main" val="339580647"/>
      </p:ext>
    </p:extLst>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3203848" y="188640"/>
            <a:ext cx="5616624" cy="562074"/>
          </a:xfrm>
        </p:spPr>
        <p:txBody>
          <a:bodyPr>
            <a:normAutofit fontScale="90000"/>
          </a:bodyPr>
          <a:lstStyle/>
          <a:p>
            <a:pPr algn="l"/>
            <a:r>
              <a:rPr lang="en-US" altLang="zh-CN" b="1" dirty="0" err="1" smtClean="0">
                <a:latin typeface="+mj-ea"/>
              </a:rPr>
              <a:t>MySQL</a:t>
            </a:r>
            <a:r>
              <a:rPr lang="zh-CN" altLang="en-US" b="1" dirty="0" smtClean="0">
                <a:latin typeface="+mj-ea"/>
              </a:rPr>
              <a:t>的扩展性瓶颈</a:t>
            </a:r>
            <a:endParaRPr lang="zh-CN" altLang="en-US" b="1" dirty="0">
              <a:latin typeface="+mj-ea"/>
            </a:endParaRPr>
          </a:p>
        </p:txBody>
      </p:sp>
      <p:sp>
        <p:nvSpPr>
          <p:cNvPr id="14" name="内容占位符 2"/>
          <p:cNvSpPr>
            <a:spLocks noGrp="1"/>
          </p:cNvSpPr>
          <p:nvPr>
            <p:ph idx="1"/>
          </p:nvPr>
        </p:nvSpPr>
        <p:spPr>
          <a:xfrm>
            <a:off x="457200" y="1196752"/>
            <a:ext cx="8229600" cy="5328592"/>
          </a:xfrm>
        </p:spPr>
        <p:txBody>
          <a:bodyPr>
            <a:noAutofit/>
          </a:bodyPr>
          <a:lstStyle/>
          <a:p>
            <a:r>
              <a:rPr lang="zh-CN" altLang="en-US" sz="2000" dirty="0" smtClean="0">
                <a:latin typeface="+mn-ea"/>
              </a:rPr>
              <a:t>在互联网，大部分的</a:t>
            </a:r>
            <a:r>
              <a:rPr lang="en-US" altLang="zh-CN" sz="2000" dirty="0" err="1" smtClean="0">
                <a:latin typeface="+mn-ea"/>
              </a:rPr>
              <a:t>MySQL</a:t>
            </a:r>
            <a:r>
              <a:rPr lang="zh-CN" altLang="en-US" sz="2000" dirty="0" smtClean="0">
                <a:latin typeface="+mn-ea"/>
              </a:rPr>
              <a:t>都应该是</a:t>
            </a:r>
            <a:r>
              <a:rPr lang="en-US" altLang="zh-CN" sz="2000" dirty="0" smtClean="0">
                <a:latin typeface="+mn-ea"/>
              </a:rPr>
              <a:t>IO</a:t>
            </a:r>
            <a:r>
              <a:rPr lang="zh-CN" altLang="en-US" sz="2000" dirty="0" smtClean="0">
                <a:latin typeface="+mn-ea"/>
              </a:rPr>
              <a:t>密集型的，事实上，如果你的</a:t>
            </a:r>
            <a:r>
              <a:rPr lang="en-US" altLang="zh-CN" sz="2000" dirty="0" err="1" smtClean="0">
                <a:latin typeface="+mn-ea"/>
              </a:rPr>
              <a:t>MySQL</a:t>
            </a:r>
            <a:r>
              <a:rPr lang="zh-CN" altLang="en-US" sz="2000" dirty="0" smtClean="0">
                <a:latin typeface="+mn-ea"/>
              </a:rPr>
              <a:t>是个</a:t>
            </a:r>
            <a:r>
              <a:rPr lang="en-US" altLang="zh-CN" sz="2000" dirty="0" smtClean="0">
                <a:latin typeface="+mn-ea"/>
              </a:rPr>
              <a:t>CPU</a:t>
            </a:r>
            <a:r>
              <a:rPr lang="zh-CN" altLang="en-US" sz="2000" dirty="0" smtClean="0">
                <a:latin typeface="+mn-ea"/>
              </a:rPr>
              <a:t>密集型的话，那么很可能你的</a:t>
            </a:r>
            <a:r>
              <a:rPr lang="en-US" altLang="zh-CN" sz="2000" dirty="0" err="1" smtClean="0">
                <a:latin typeface="+mn-ea"/>
              </a:rPr>
              <a:t>MySQL</a:t>
            </a:r>
            <a:r>
              <a:rPr lang="zh-CN" altLang="en-US" sz="2000" dirty="0" smtClean="0">
                <a:latin typeface="+mn-ea"/>
              </a:rPr>
              <a:t>设计得有性能问题，需要优化了。大数据量高并发环境下的</a:t>
            </a:r>
            <a:r>
              <a:rPr lang="en-US" altLang="zh-CN" sz="2000" dirty="0" err="1" smtClean="0">
                <a:latin typeface="+mn-ea"/>
              </a:rPr>
              <a:t>MySQL</a:t>
            </a:r>
            <a:r>
              <a:rPr lang="zh-CN" altLang="en-US" sz="2000" dirty="0" smtClean="0">
                <a:latin typeface="+mn-ea"/>
              </a:rPr>
              <a:t>应用开发越来越复杂，也越来越具有技术挑战性。分表分库的规则把握都是需要经验的。虽然有像淘宝这样技术实力强大的公司开发了透明的中间件层来屏蔽开发者的复杂性，但是避免不了整个架构的复杂性。分库分表的子库到一定阶段又面临扩展问题。还有就是需求的变更，可能又需要一种新的分库方式。</a:t>
            </a:r>
            <a:endParaRPr lang="en-US" altLang="zh-CN" sz="2000" dirty="0" smtClean="0">
              <a:latin typeface="+mn-ea"/>
            </a:endParaRPr>
          </a:p>
          <a:p>
            <a:endParaRPr lang="zh-CN" altLang="en-US" sz="800" dirty="0" smtClean="0">
              <a:latin typeface="+mn-ea"/>
            </a:endParaRPr>
          </a:p>
          <a:p>
            <a:r>
              <a:rPr lang="en-US" altLang="zh-CN" sz="2000" dirty="0" err="1" smtClean="0">
                <a:latin typeface="+mn-ea"/>
              </a:rPr>
              <a:t>MySQL</a:t>
            </a:r>
            <a:r>
              <a:rPr lang="zh-CN" altLang="en-US" sz="2000" dirty="0" smtClean="0">
                <a:latin typeface="+mn-ea"/>
              </a:rPr>
              <a:t>数据库也经常存储一些大文本字段，导致数据库表非常的大，在做数据库恢复的时候就导致非常的慢，不容易快速恢复数据库。比如</a:t>
            </a:r>
            <a:r>
              <a:rPr lang="en-US" altLang="zh-CN" sz="2000" dirty="0" smtClean="0">
                <a:latin typeface="+mn-ea"/>
              </a:rPr>
              <a:t>1000</a:t>
            </a:r>
            <a:r>
              <a:rPr lang="zh-CN" altLang="en-US" sz="2000" dirty="0" smtClean="0">
                <a:latin typeface="+mn-ea"/>
              </a:rPr>
              <a:t>万</a:t>
            </a:r>
            <a:r>
              <a:rPr lang="en-US" altLang="zh-CN" sz="2000" dirty="0" smtClean="0">
                <a:latin typeface="+mn-ea"/>
              </a:rPr>
              <a:t>4KB</a:t>
            </a:r>
            <a:r>
              <a:rPr lang="zh-CN" altLang="en-US" sz="2000" dirty="0" smtClean="0">
                <a:latin typeface="+mn-ea"/>
              </a:rPr>
              <a:t>大小的文本就接近</a:t>
            </a:r>
            <a:r>
              <a:rPr lang="en-US" altLang="zh-CN" sz="2000" dirty="0" smtClean="0">
                <a:latin typeface="+mn-ea"/>
              </a:rPr>
              <a:t>40GB</a:t>
            </a:r>
            <a:r>
              <a:rPr lang="zh-CN" altLang="en-US" sz="2000" dirty="0" smtClean="0">
                <a:latin typeface="+mn-ea"/>
              </a:rPr>
              <a:t>的大小，如果能把这些数据从</a:t>
            </a:r>
            <a:r>
              <a:rPr lang="en-US" altLang="zh-CN" sz="2000" dirty="0" err="1" smtClean="0">
                <a:latin typeface="+mn-ea"/>
              </a:rPr>
              <a:t>MySQL</a:t>
            </a:r>
            <a:r>
              <a:rPr lang="zh-CN" altLang="en-US" sz="2000" dirty="0" smtClean="0">
                <a:latin typeface="+mn-ea"/>
              </a:rPr>
              <a:t>省去，</a:t>
            </a:r>
            <a:r>
              <a:rPr lang="en-US" altLang="zh-CN" sz="2000" dirty="0" err="1" smtClean="0">
                <a:latin typeface="+mn-ea"/>
              </a:rPr>
              <a:t>MySQL</a:t>
            </a:r>
            <a:r>
              <a:rPr lang="zh-CN" altLang="en-US" sz="2000" dirty="0" smtClean="0">
                <a:latin typeface="+mn-ea"/>
              </a:rPr>
              <a:t>将变得非常的小。</a:t>
            </a:r>
            <a:endParaRPr lang="en-US" altLang="zh-CN" sz="2000" dirty="0" smtClean="0">
              <a:latin typeface="+mn-ea"/>
            </a:endParaRPr>
          </a:p>
          <a:p>
            <a:endParaRPr lang="zh-CN" altLang="en-US" sz="800" dirty="0" smtClean="0">
              <a:latin typeface="+mn-ea"/>
            </a:endParaRPr>
          </a:p>
          <a:p>
            <a:r>
              <a:rPr lang="zh-CN" altLang="en-US" sz="2000" dirty="0" smtClean="0">
                <a:latin typeface="+mn-ea"/>
              </a:rPr>
              <a:t>关系数据库很强大，但是它并不能很好的应付所有的应用场景。</a:t>
            </a:r>
            <a:r>
              <a:rPr lang="en-US" altLang="zh-CN" sz="2000" dirty="0" err="1" smtClean="0">
                <a:latin typeface="+mn-ea"/>
              </a:rPr>
              <a:t>MySQL</a:t>
            </a:r>
            <a:r>
              <a:rPr lang="zh-CN" altLang="en-US" sz="2000" dirty="0" smtClean="0">
                <a:latin typeface="+mn-ea"/>
              </a:rPr>
              <a:t>的扩展性差（需要复杂的技术来实现），大数据下</a:t>
            </a:r>
            <a:r>
              <a:rPr lang="en-US" altLang="zh-CN" sz="2000" dirty="0" smtClean="0">
                <a:latin typeface="+mn-ea"/>
              </a:rPr>
              <a:t>IO</a:t>
            </a:r>
            <a:r>
              <a:rPr lang="zh-CN" altLang="en-US" sz="2000" dirty="0" smtClean="0">
                <a:latin typeface="+mn-ea"/>
              </a:rPr>
              <a:t>压力大，表结构更改困难，正是当前使用</a:t>
            </a:r>
            <a:r>
              <a:rPr lang="en-US" altLang="zh-CN" sz="2000" dirty="0" err="1" smtClean="0">
                <a:latin typeface="+mn-ea"/>
              </a:rPr>
              <a:t>MySQL</a:t>
            </a:r>
            <a:r>
              <a:rPr lang="zh-CN" altLang="en-US" sz="2000" dirty="0" smtClean="0">
                <a:latin typeface="+mn-ea"/>
              </a:rPr>
              <a:t>的开发人员面临的问题。</a:t>
            </a:r>
            <a:endParaRPr lang="zh-CN" altLang="en-US" sz="2000" dirty="0">
              <a:latin typeface="+mn-ea"/>
            </a:endParaRPr>
          </a:p>
        </p:txBody>
      </p:sp>
    </p:spTree>
  </p:cSld>
  <p:clrMapOvr>
    <a:masterClrMapping/>
  </p:clrMapOvr>
  <p:transition>
    <p:random/>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1412776"/>
            <a:ext cx="8229600" cy="1143000"/>
          </a:xfrm>
        </p:spPr>
        <p:txBody>
          <a:bodyPr>
            <a:normAutofit/>
          </a:bodyPr>
          <a:lstStyle/>
          <a:p>
            <a:r>
              <a:rPr lang="en-US" altLang="zh-CN" sz="4000" dirty="0" smtClean="0"/>
              <a:t>Oracle </a:t>
            </a:r>
            <a:r>
              <a:rPr lang="en-US" altLang="zh-CN" sz="4000" dirty="0" err="1" smtClean="0"/>
              <a:t>TimesTen</a:t>
            </a:r>
            <a:r>
              <a:rPr lang="en-US" altLang="zh-CN" sz="4000" dirty="0" smtClean="0"/>
              <a:t> </a:t>
            </a:r>
            <a:r>
              <a:rPr lang="zh-CN" altLang="en-US" sz="4000" dirty="0" smtClean="0"/>
              <a:t>特点</a:t>
            </a:r>
            <a:endParaRPr lang="zh-CN" altLang="en-US" sz="4000" dirty="0"/>
          </a:p>
        </p:txBody>
      </p:sp>
      <p:sp>
        <p:nvSpPr>
          <p:cNvPr id="3" name="内容占位符 2"/>
          <p:cNvSpPr>
            <a:spLocks noGrp="1"/>
          </p:cNvSpPr>
          <p:nvPr>
            <p:ph idx="1"/>
          </p:nvPr>
        </p:nvSpPr>
        <p:spPr>
          <a:xfrm>
            <a:off x="457200" y="2791469"/>
            <a:ext cx="8229600" cy="4525963"/>
          </a:xfrm>
        </p:spPr>
        <p:txBody>
          <a:bodyPr/>
          <a:lstStyle/>
          <a:p>
            <a:r>
              <a:rPr lang="zh-CN" altLang="en-US" dirty="0" smtClean="0"/>
              <a:t>完全居于内存，对于</a:t>
            </a:r>
            <a:r>
              <a:rPr lang="en-US" altLang="zh-CN" dirty="0" smtClean="0"/>
              <a:t>CPU,</a:t>
            </a:r>
            <a:r>
              <a:rPr lang="zh-CN" altLang="en-US" dirty="0" smtClean="0"/>
              <a:t>磁盘的</a:t>
            </a:r>
            <a:r>
              <a:rPr lang="en-US" altLang="zh-CN" dirty="0" smtClean="0"/>
              <a:t>IO</a:t>
            </a:r>
            <a:r>
              <a:rPr lang="zh-CN" altLang="en-US" dirty="0" smtClean="0"/>
              <a:t>压力非常低。</a:t>
            </a:r>
            <a:endParaRPr lang="en-US" altLang="zh-CN" dirty="0" smtClean="0"/>
          </a:p>
          <a:p>
            <a:r>
              <a:rPr lang="zh-CN" altLang="en-US" dirty="0" smtClean="0"/>
              <a:t>支持</a:t>
            </a:r>
            <a:r>
              <a:rPr lang="zh-CN" altLang="en-US" dirty="0" smtClean="0"/>
              <a:t>事务</a:t>
            </a:r>
            <a:endParaRPr lang="en-US" altLang="zh-CN" dirty="0" smtClean="0"/>
          </a:p>
          <a:p>
            <a:r>
              <a:rPr lang="zh-CN" altLang="en-US" dirty="0" smtClean="0"/>
              <a:t>兼容标准</a:t>
            </a:r>
            <a:r>
              <a:rPr lang="en-US" altLang="zh-CN" dirty="0" smtClean="0"/>
              <a:t>SQL</a:t>
            </a:r>
          </a:p>
          <a:p>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326949136"/>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277888"/>
            <a:ext cx="8229600" cy="1143000"/>
          </a:xfrm>
        </p:spPr>
        <p:txBody>
          <a:bodyPr>
            <a:normAutofit/>
          </a:bodyPr>
          <a:lstStyle/>
          <a:p>
            <a:r>
              <a:rPr lang="en-US" altLang="zh-CN" sz="4000" dirty="0" smtClean="0"/>
              <a:t>Oracle </a:t>
            </a:r>
            <a:r>
              <a:rPr lang="en-US" altLang="zh-CN" sz="4000" dirty="0" err="1" smtClean="0"/>
              <a:t>TimesTen</a:t>
            </a:r>
            <a:r>
              <a:rPr lang="en-US" altLang="zh-CN" sz="4000" dirty="0" smtClean="0"/>
              <a:t> </a:t>
            </a:r>
            <a:endParaRPr lang="zh-CN" altLang="en-US" sz="4000" dirty="0"/>
          </a:p>
        </p:txBody>
      </p:sp>
      <p:sp>
        <p:nvSpPr>
          <p:cNvPr id="3" name="内容占位符 2"/>
          <p:cNvSpPr>
            <a:spLocks noGrp="1"/>
          </p:cNvSpPr>
          <p:nvPr>
            <p:ph idx="1"/>
          </p:nvPr>
        </p:nvSpPr>
        <p:spPr>
          <a:xfrm>
            <a:off x="457200" y="2215405"/>
            <a:ext cx="8229600" cy="4525963"/>
          </a:xfrm>
        </p:spPr>
        <p:txBody>
          <a:bodyPr/>
          <a:lstStyle/>
          <a:p>
            <a:r>
              <a:rPr lang="zh-CN" altLang="en-US" dirty="0" smtClean="0"/>
              <a:t>安装脚本</a:t>
            </a:r>
            <a:endParaRPr lang="en-US" altLang="zh-CN" dirty="0" smtClean="0"/>
          </a:p>
          <a:p>
            <a:r>
              <a:rPr lang="en-US" altLang="zh-CN" dirty="0"/>
              <a:t> </a:t>
            </a:r>
            <a:r>
              <a:rPr lang="en-US" altLang="zh-CN" dirty="0" smtClean="0"/>
              <a:t>tar  –</a:t>
            </a:r>
            <a:r>
              <a:rPr lang="en-US" altLang="zh-CN" dirty="0" err="1" smtClean="0"/>
              <a:t>zxvf</a:t>
            </a:r>
            <a:r>
              <a:rPr lang="en-US" altLang="zh-CN" dirty="0" smtClean="0"/>
              <a:t> timesten112241.linux86.tar.gz </a:t>
            </a:r>
            <a:r>
              <a:rPr lang="zh-CN" altLang="en-US" dirty="0"/>
              <a:t>解</a:t>
            </a:r>
            <a:r>
              <a:rPr lang="zh-CN" altLang="en-US" dirty="0" smtClean="0"/>
              <a:t>压缩文件</a:t>
            </a:r>
            <a:endParaRPr lang="en-US" altLang="zh-CN" dirty="0" smtClean="0"/>
          </a:p>
          <a:p>
            <a:r>
              <a:rPr lang="en-US" altLang="zh-CN" dirty="0" smtClean="0"/>
              <a:t>./setup </a:t>
            </a:r>
            <a:r>
              <a:rPr lang="zh-CN" altLang="en-US" dirty="0" smtClean="0"/>
              <a:t>启动安装文件 一路</a:t>
            </a:r>
            <a:r>
              <a:rPr lang="en-US" altLang="zh-CN" dirty="0" smtClean="0"/>
              <a:t>enter</a:t>
            </a:r>
            <a:r>
              <a:rPr lang="zh-CN" altLang="en-US" dirty="0" smtClean="0"/>
              <a:t>回车就可以了的</a:t>
            </a:r>
            <a:endParaRPr lang="en-US" altLang="zh-CN" dirty="0" smtClean="0"/>
          </a:p>
          <a:p>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75656" y="5589240"/>
            <a:ext cx="5248275" cy="247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Tree>
    <p:extLst>
      <p:ext uri="{BB962C8B-B14F-4D97-AF65-F5344CB8AC3E}">
        <p14:creationId xmlns="" xmlns:p14="http://schemas.microsoft.com/office/powerpoint/2010/main" val="1655098712"/>
      </p:ext>
    </p:extLst>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3" name="内容占位符 2"/>
          <p:cNvSpPr>
            <a:spLocks noGrp="1"/>
          </p:cNvSpPr>
          <p:nvPr>
            <p:ph idx="1"/>
          </p:nvPr>
        </p:nvSpPr>
        <p:spPr/>
        <p:txBody>
          <a:bodyPr/>
          <a:lstStyle/>
          <a:p>
            <a:r>
              <a:rPr lang="zh-CN" altLang="en-US" dirty="0" smtClean="0"/>
              <a:t>启动 </a:t>
            </a:r>
            <a:r>
              <a:rPr lang="en-US" altLang="zh-CN" dirty="0"/>
              <a:t>./</a:t>
            </a:r>
            <a:r>
              <a:rPr lang="en-US" altLang="zh-CN" dirty="0" err="1"/>
              <a:t>ttdaemonadmin</a:t>
            </a:r>
            <a:r>
              <a:rPr lang="en-US" altLang="zh-CN" dirty="0"/>
              <a:t> </a:t>
            </a:r>
            <a:r>
              <a:rPr lang="en-US" altLang="zh-CN" dirty="0" smtClean="0"/>
              <a:t>–start</a:t>
            </a:r>
          </a:p>
          <a:p>
            <a:r>
              <a:rPr lang="zh-CN" altLang="en-US" dirty="0" smtClean="0"/>
              <a:t>关闭 </a:t>
            </a:r>
            <a:r>
              <a:rPr lang="en-US" altLang="zh-CN" dirty="0"/>
              <a:t>./</a:t>
            </a:r>
            <a:r>
              <a:rPr lang="en-US" altLang="zh-CN" dirty="0" err="1"/>
              <a:t>ttdaemonadmin</a:t>
            </a:r>
            <a:r>
              <a:rPr lang="en-US" altLang="zh-CN" dirty="0"/>
              <a:t> -</a:t>
            </a:r>
            <a:r>
              <a:rPr lang="en-US" altLang="zh-CN" dirty="0" smtClean="0"/>
              <a:t>stop</a:t>
            </a:r>
            <a:endParaRPr lang="en-US" altLang="zh-CN" dirty="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NoSQL</a:t>
            </a:r>
            <a:r>
              <a:rPr kumimoji="0" lang="en-US" altLang="zh-CN" sz="4400" b="0" i="0" u="none" strike="noStrike" kern="1200" cap="none" spc="0" normalizeH="0" baseline="0" noProof="0" dirty="0" smtClean="0">
                <a:ln>
                  <a:noFill/>
                </a:ln>
                <a:solidFill>
                  <a:schemeClr val="tx1"/>
                </a:solidFill>
                <a:effectLst/>
                <a:uLnTx/>
                <a:uFillTx/>
                <a:latin typeface="+mj-lt"/>
                <a:ea typeface="+mj-ea"/>
                <a:cs typeface="+mj-cs"/>
              </a:rPr>
              <a:t>-Oracle </a:t>
            </a:r>
            <a:r>
              <a:rPr kumimoji="0" lang="en-US" altLang="zh-CN" sz="4400" b="0" i="0" u="none" strike="noStrike" kern="1200" cap="none" spc="0" normalizeH="0" baseline="0" noProof="0" dirty="0" err="1" smtClean="0">
                <a:ln>
                  <a:noFill/>
                </a:ln>
                <a:solidFill>
                  <a:schemeClr val="tx1"/>
                </a:solidFill>
                <a:effectLst/>
                <a:uLnTx/>
                <a:uFillTx/>
                <a:latin typeface="+mj-lt"/>
                <a:ea typeface="+mj-ea"/>
                <a:cs typeface="+mj-cs"/>
              </a:rPr>
              <a:t>TimesTen</a:t>
            </a: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6"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11646" y="4437112"/>
            <a:ext cx="11045130" cy="13049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内容占位符 2"/>
          <p:cNvSpPr txBox="1">
            <a:spLocks/>
          </p:cNvSpPr>
          <p:nvPr/>
        </p:nvSpPr>
        <p:spPr>
          <a:xfrm>
            <a:off x="395536" y="3717032"/>
            <a:ext cx="8443664" cy="2561531"/>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安装后的 进程查看，一共有</a:t>
            </a:r>
            <a:r>
              <a:rPr kumimoji="0" lang="en-US" altLang="zh-CN" sz="32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3200" b="0" i="0" u="none" strike="noStrike" kern="1200" cap="none" spc="0" normalizeH="0" baseline="0" noProof="0" dirty="0" smtClean="0">
                <a:ln>
                  <a:noFill/>
                </a:ln>
                <a:solidFill>
                  <a:schemeClr val="tx1"/>
                </a:solidFill>
                <a:effectLst/>
                <a:uLnTx/>
                <a:uFillTx/>
                <a:latin typeface="+mn-lt"/>
                <a:ea typeface="+mn-ea"/>
                <a:cs typeface="+mn-cs"/>
              </a:rPr>
              <a:t>个进程。</a:t>
            </a:r>
            <a:endParaRPr kumimoji="0" lang="en-US" altLang="zh-C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68674343"/>
      </p:ext>
    </p:extLst>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267744" y="110102"/>
            <a:ext cx="6419056" cy="582594"/>
          </a:xfrm>
        </p:spPr>
        <p:txBody>
          <a:bodyPr>
            <a:normAutofit fontScale="90000"/>
          </a:bodyPr>
          <a:lstStyle/>
          <a:p>
            <a:pPr lvl="0"/>
            <a:r>
              <a:rPr lang="en-US" altLang="en-US" b="1" dirty="0" err="1" smtClean="0">
                <a:latin typeface="华文楷体" pitchFamily="2" charset="-122"/>
                <a:ea typeface="华文楷体" pitchFamily="2" charset="-122"/>
              </a:rPr>
              <a:t>NoSQL</a:t>
            </a:r>
            <a:r>
              <a:rPr lang="zh-CN" altLang="en-US" b="1" dirty="0" smtClean="0">
                <a:latin typeface="华文楷体" pitchFamily="2" charset="-122"/>
                <a:ea typeface="华文楷体" pitchFamily="2" charset="-122"/>
              </a:rPr>
              <a:t>产品介绍及对比</a:t>
            </a:r>
            <a:endParaRPr lang="zh-CN" altLang="en-US" b="1" dirty="0">
              <a:latin typeface="华文楷体" pitchFamily="2" charset="-122"/>
              <a:ea typeface="华文楷体" pitchFamily="2" charset="-122"/>
            </a:endParaRPr>
          </a:p>
        </p:txBody>
      </p:sp>
      <p:graphicFrame>
        <p:nvGraphicFramePr>
          <p:cNvPr id="4" name="内容占位符 3"/>
          <p:cNvGraphicFramePr>
            <a:graphicFrameLocks noGrp="1"/>
          </p:cNvGraphicFramePr>
          <p:nvPr>
            <p:ph idx="1"/>
            <p:extLst>
              <p:ext uri="{D42A27DB-BD31-4B8C-83A1-F6EECF244321}">
                <p14:modId xmlns="" xmlns:p14="http://schemas.microsoft.com/office/powerpoint/2010/main" val="3796833747"/>
              </p:ext>
            </p:extLst>
          </p:nvPr>
        </p:nvGraphicFramePr>
        <p:xfrm>
          <a:off x="107504" y="1052736"/>
          <a:ext cx="8928992" cy="56886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图片 6" descr="logo-mongodb-header.png"/>
          <p:cNvPicPr>
            <a:picLocks noChangeAspect="1"/>
          </p:cNvPicPr>
          <p:nvPr/>
        </p:nvPicPr>
        <p:blipFill>
          <a:blip r:embed="rId8" cstate="print"/>
          <a:stretch>
            <a:fillRect/>
          </a:stretch>
        </p:blipFill>
        <p:spPr>
          <a:xfrm>
            <a:off x="2375758" y="3645024"/>
            <a:ext cx="1692186" cy="468152"/>
          </a:xfrm>
          <a:prstGeom prst="rect">
            <a:avLst/>
          </a:prstGeom>
        </p:spPr>
      </p:pic>
      <p:pic>
        <p:nvPicPr>
          <p:cNvPr id="8" name="图片 7" descr="hbase_logo.png"/>
          <p:cNvPicPr>
            <a:picLocks noChangeAspect="1"/>
          </p:cNvPicPr>
          <p:nvPr/>
        </p:nvPicPr>
        <p:blipFill>
          <a:blip r:embed="rId9" cstate="print"/>
          <a:stretch>
            <a:fillRect/>
          </a:stretch>
        </p:blipFill>
        <p:spPr>
          <a:xfrm>
            <a:off x="2411760" y="6093296"/>
            <a:ext cx="1296144" cy="310236"/>
          </a:xfrm>
          <a:prstGeom prst="rect">
            <a:avLst/>
          </a:prstGeom>
        </p:spPr>
      </p:pic>
      <p:pic>
        <p:nvPicPr>
          <p:cNvPr id="12" name="图片 11" descr="redis.png"/>
          <p:cNvPicPr>
            <a:picLocks noChangeAspect="1"/>
          </p:cNvPicPr>
          <p:nvPr/>
        </p:nvPicPr>
        <p:blipFill>
          <a:blip r:embed="rId10" cstate="print"/>
          <a:stretch>
            <a:fillRect/>
          </a:stretch>
        </p:blipFill>
        <p:spPr>
          <a:xfrm>
            <a:off x="2368555" y="2506595"/>
            <a:ext cx="1339349" cy="418349"/>
          </a:xfrm>
          <a:prstGeom prst="rect">
            <a:avLst/>
          </a:prstGeom>
        </p:spPr>
      </p:pic>
      <p:pic>
        <p:nvPicPr>
          <p:cNvPr id="14" name="图片 13" descr="memcached.gif"/>
          <p:cNvPicPr>
            <a:picLocks noChangeAspect="1"/>
          </p:cNvPicPr>
          <p:nvPr/>
        </p:nvPicPr>
        <p:blipFill>
          <a:blip r:embed="rId11" cstate="print"/>
          <a:stretch>
            <a:fillRect/>
          </a:stretch>
        </p:blipFill>
        <p:spPr>
          <a:xfrm>
            <a:off x="2339752" y="1268760"/>
            <a:ext cx="576064" cy="504056"/>
          </a:xfrm>
          <a:prstGeom prst="rect">
            <a:avLst/>
          </a:prstGeom>
        </p:spPr>
      </p:pic>
      <p:pic>
        <p:nvPicPr>
          <p:cNvPr id="1028" name="Picture 4"/>
          <p:cNvPicPr>
            <a:picLocks noChangeAspect="1" noChangeArrowheads="1"/>
          </p:cNvPicPr>
          <p:nvPr/>
        </p:nvPicPr>
        <p:blipFill>
          <a:blip r:embed="rId12" cstate="print"/>
          <a:srcRect/>
          <a:stretch>
            <a:fillRect/>
          </a:stretch>
        </p:blipFill>
        <p:spPr bwMode="auto">
          <a:xfrm>
            <a:off x="2339752" y="4882859"/>
            <a:ext cx="1322908" cy="418349"/>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843808" y="0"/>
            <a:ext cx="6300192" cy="836712"/>
          </a:xfrm>
        </p:spPr>
        <p:txBody>
          <a:bodyPr>
            <a:normAutofit/>
          </a:bodyPr>
          <a:lstStyle/>
          <a:p>
            <a:r>
              <a:rPr lang="en-US" altLang="zh-CN" sz="4000" dirty="0" smtClean="0"/>
              <a:t>NoSQL-HBase</a:t>
            </a:r>
            <a:endParaRPr lang="zh-CN" altLang="en-US" sz="4000" dirty="0"/>
          </a:p>
        </p:txBody>
      </p:sp>
      <p:sp>
        <p:nvSpPr>
          <p:cNvPr id="3" name="内容占位符 2"/>
          <p:cNvSpPr>
            <a:spLocks noGrp="1"/>
          </p:cNvSpPr>
          <p:nvPr>
            <p:ph idx="1"/>
          </p:nvPr>
        </p:nvSpPr>
        <p:spPr/>
        <p:txBody>
          <a:bodyPr/>
          <a:lstStyle/>
          <a:p>
            <a:pPr>
              <a:lnSpc>
                <a:spcPct val="150000"/>
              </a:lnSpc>
            </a:pPr>
            <a:r>
              <a:rPr lang="en-US" altLang="zh-CN" dirty="0" smtClean="0"/>
              <a:t>HBase </a:t>
            </a:r>
            <a:r>
              <a:rPr lang="zh-CN" altLang="en-US" dirty="0" smtClean="0"/>
              <a:t>是什么？</a:t>
            </a:r>
            <a:endParaRPr lang="en-US" altLang="zh-CN" dirty="0" smtClean="0"/>
          </a:p>
          <a:p>
            <a:pPr>
              <a:lnSpc>
                <a:spcPct val="150000"/>
              </a:lnSpc>
            </a:pPr>
            <a:r>
              <a:rPr lang="en-US" altLang="zh-CN" dirty="0" smtClean="0"/>
              <a:t>HBase</a:t>
            </a:r>
            <a:r>
              <a:rPr lang="zh-CN" altLang="en-US" dirty="0" smtClean="0"/>
              <a:t>有什么特点？</a:t>
            </a:r>
            <a:endParaRPr lang="en-US" altLang="zh-CN" dirty="0" smtClean="0"/>
          </a:p>
          <a:p>
            <a:pPr>
              <a:lnSpc>
                <a:spcPct val="150000"/>
              </a:lnSpc>
            </a:pPr>
            <a:r>
              <a:rPr lang="en-US" altLang="zh-CN" dirty="0" smtClean="0"/>
              <a:t>HBase </a:t>
            </a:r>
            <a:r>
              <a:rPr lang="zh-CN" altLang="en-US" dirty="0" smtClean="0"/>
              <a:t>在什么场景下适用？</a:t>
            </a:r>
            <a:endParaRPr lang="en-US" altLang="zh-CN" dirty="0" smtClean="0"/>
          </a:p>
          <a:p>
            <a:pPr>
              <a:lnSpc>
                <a:spcPct val="150000"/>
              </a:lnSpc>
            </a:pPr>
            <a:r>
              <a:rPr lang="en-US" altLang="zh-CN" dirty="0" smtClean="0"/>
              <a:t>HBase </a:t>
            </a:r>
            <a:r>
              <a:rPr lang="zh-CN" altLang="en-US" dirty="0" smtClean="0"/>
              <a:t>具体怎么用？</a:t>
            </a:r>
            <a:endParaRPr lang="en-US" altLang="zh-CN" dirty="0" smtClean="0"/>
          </a:p>
          <a:p>
            <a:pPr>
              <a:lnSpc>
                <a:spcPct val="150000"/>
              </a:lnSpc>
            </a:pPr>
            <a:r>
              <a:rPr lang="zh-CN" altLang="en-US" dirty="0" smtClean="0"/>
              <a:t>在用</a:t>
            </a:r>
            <a:r>
              <a:rPr lang="en-US" altLang="zh-CN" dirty="0" smtClean="0"/>
              <a:t>HBase</a:t>
            </a:r>
            <a:r>
              <a:rPr lang="zh-CN" altLang="en-US" dirty="0" smtClean="0"/>
              <a:t>中碰到的问题？</a:t>
            </a:r>
            <a:endParaRPr lang="zh-CN" altLang="en-US" dirty="0"/>
          </a:p>
        </p:txBody>
      </p:sp>
    </p:spTree>
  </p:cSld>
  <p:clrMapOvr>
    <a:masterClrMapping/>
  </p:clrMapOvr>
  <p:transition>
    <p:random/>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133872"/>
            <a:ext cx="8229600" cy="1143000"/>
          </a:xfrm>
        </p:spPr>
        <p:txBody>
          <a:bodyPr>
            <a:normAutofit/>
          </a:bodyPr>
          <a:lstStyle/>
          <a:p>
            <a:r>
              <a:rPr lang="en-US" altLang="zh-CN" sz="4000" dirty="0" smtClean="0"/>
              <a:t>HBase </a:t>
            </a:r>
            <a:r>
              <a:rPr lang="zh-CN" altLang="en-US" sz="4000" dirty="0" smtClean="0"/>
              <a:t>是什么？</a:t>
            </a:r>
            <a:endParaRPr lang="zh-CN" altLang="en-US" sz="4000" dirty="0"/>
          </a:p>
        </p:txBody>
      </p:sp>
      <p:sp>
        <p:nvSpPr>
          <p:cNvPr id="3" name="内容占位符 2"/>
          <p:cNvSpPr>
            <a:spLocks noGrp="1"/>
          </p:cNvSpPr>
          <p:nvPr>
            <p:ph idx="1"/>
          </p:nvPr>
        </p:nvSpPr>
        <p:spPr>
          <a:xfrm>
            <a:off x="457200" y="2132856"/>
            <a:ext cx="8229600" cy="4525963"/>
          </a:xfrm>
        </p:spPr>
        <p:txBody>
          <a:bodyPr>
            <a:normAutofit/>
          </a:bodyPr>
          <a:lstStyle/>
          <a:p>
            <a:r>
              <a:rPr lang="en-US" altLang="zh-CN" dirty="0" smtClean="0"/>
              <a:t>Hbase</a:t>
            </a:r>
            <a:r>
              <a:rPr lang="zh-CN" altLang="en-US" dirty="0" smtClean="0"/>
              <a:t>是个分布式的面向列的非结构化数据库，是</a:t>
            </a:r>
            <a:r>
              <a:rPr lang="en-US" altLang="zh-CN" dirty="0" smtClean="0"/>
              <a:t>Hadoop</a:t>
            </a:r>
            <a:r>
              <a:rPr lang="zh-CN" altLang="en-US" dirty="0" smtClean="0"/>
              <a:t>的子项目。</a:t>
            </a:r>
            <a:endParaRPr lang="en-US" altLang="zh-CN" dirty="0" smtClean="0"/>
          </a:p>
          <a:p>
            <a:r>
              <a:rPr lang="en-US" altLang="zh-CN" dirty="0" smtClean="0"/>
              <a:t>HBase</a:t>
            </a:r>
            <a:r>
              <a:rPr lang="zh-CN" altLang="en-US" dirty="0" smtClean="0"/>
              <a:t>是</a:t>
            </a:r>
            <a:r>
              <a:rPr lang="en-US" altLang="zh-CN" dirty="0" smtClean="0"/>
              <a:t>Google Bigtable</a:t>
            </a:r>
            <a:r>
              <a:rPr lang="zh-CN" altLang="en-US" dirty="0" smtClean="0"/>
              <a:t>的开源实现。</a:t>
            </a:r>
          </a:p>
          <a:p>
            <a:r>
              <a:rPr lang="en-US" altLang="zh-CN" dirty="0" smtClean="0"/>
              <a:t>HBase</a:t>
            </a:r>
            <a:r>
              <a:rPr lang="zh-CN" altLang="en-US" dirty="0" smtClean="0"/>
              <a:t>利用</a:t>
            </a:r>
            <a:r>
              <a:rPr lang="en-US" altLang="zh-CN" dirty="0" smtClean="0"/>
              <a:t>Hadoop HDFS</a:t>
            </a:r>
            <a:r>
              <a:rPr lang="zh-CN" altLang="en-US" dirty="0" smtClean="0"/>
              <a:t>作为其文件存储系统。</a:t>
            </a:r>
          </a:p>
          <a:p>
            <a:r>
              <a:rPr lang="en-US" altLang="zh-CN" dirty="0" smtClean="0"/>
              <a:t>HBase</a:t>
            </a:r>
            <a:r>
              <a:rPr lang="zh-CN" altLang="en-US" dirty="0" smtClean="0"/>
              <a:t>利用</a:t>
            </a:r>
            <a:r>
              <a:rPr lang="en-US" altLang="zh-CN" dirty="0" smtClean="0"/>
              <a:t>Hadoop MapReduce</a:t>
            </a:r>
            <a:r>
              <a:rPr lang="zh-CN" altLang="en-US" dirty="0" smtClean="0"/>
              <a:t>来处理</a:t>
            </a:r>
            <a:r>
              <a:rPr lang="en-US" altLang="zh-CN" dirty="0" smtClean="0"/>
              <a:t>HBase</a:t>
            </a:r>
            <a:r>
              <a:rPr lang="zh-CN" altLang="en-US" dirty="0" smtClean="0"/>
              <a:t>中的海量数据。</a:t>
            </a:r>
          </a:p>
          <a:p>
            <a:r>
              <a:rPr lang="en-US" altLang="zh-CN" dirty="0" smtClean="0"/>
              <a:t>HBase</a:t>
            </a:r>
            <a:r>
              <a:rPr lang="zh-CN" altLang="en-US" dirty="0" smtClean="0"/>
              <a:t>利用</a:t>
            </a:r>
            <a:r>
              <a:rPr lang="en-US" altLang="zh-CN" dirty="0" smtClean="0"/>
              <a:t>Zookeeper</a:t>
            </a:r>
            <a:r>
              <a:rPr lang="zh-CN" altLang="en-US" dirty="0" smtClean="0"/>
              <a:t>来管理。</a:t>
            </a:r>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1916832"/>
            <a:ext cx="8229600" cy="1143000"/>
          </a:xfrm>
        </p:spPr>
        <p:txBody>
          <a:bodyPr>
            <a:normAutofit/>
          </a:bodyPr>
          <a:lstStyle/>
          <a:p>
            <a:r>
              <a:rPr lang="en-US" altLang="zh-CN" sz="4000" dirty="0" smtClean="0"/>
              <a:t>HBase </a:t>
            </a:r>
            <a:r>
              <a:rPr lang="zh-CN" altLang="en-US" sz="4000" dirty="0" smtClean="0"/>
              <a:t>能干嘛？</a:t>
            </a:r>
            <a:endParaRPr lang="zh-CN" altLang="en-US" sz="4000" dirty="0"/>
          </a:p>
        </p:txBody>
      </p:sp>
      <p:sp>
        <p:nvSpPr>
          <p:cNvPr id="3" name="内容占位符 2"/>
          <p:cNvSpPr>
            <a:spLocks noGrp="1"/>
          </p:cNvSpPr>
          <p:nvPr>
            <p:ph idx="1"/>
          </p:nvPr>
        </p:nvSpPr>
        <p:spPr>
          <a:xfrm>
            <a:off x="467544" y="3068960"/>
            <a:ext cx="8229600" cy="3085803"/>
          </a:xfrm>
        </p:spPr>
        <p:txBody>
          <a:bodyPr/>
          <a:lstStyle/>
          <a:p>
            <a:r>
              <a:rPr lang="zh-CN" altLang="en-US" dirty="0" smtClean="0"/>
              <a:t>作为存储层来存储非可靠性的海量数据，如日志，评论，访问记录</a:t>
            </a:r>
            <a:endParaRPr lang="en-US" altLang="zh-CN" dirty="0" smtClean="0"/>
          </a:p>
          <a:p>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57200" y="1349896"/>
            <a:ext cx="8229600" cy="1143000"/>
          </a:xfrm>
        </p:spPr>
        <p:txBody>
          <a:bodyPr>
            <a:normAutofit/>
          </a:bodyPr>
          <a:lstStyle/>
          <a:p>
            <a:r>
              <a:rPr lang="en-US" altLang="zh-CN" sz="4000" dirty="0" smtClean="0"/>
              <a:t>HBase </a:t>
            </a:r>
            <a:r>
              <a:rPr lang="zh-CN" altLang="en-US" sz="4000" dirty="0" smtClean="0"/>
              <a:t>特点？</a:t>
            </a:r>
            <a:endParaRPr lang="zh-CN" altLang="en-US" sz="4000" dirty="0"/>
          </a:p>
        </p:txBody>
      </p:sp>
      <p:sp>
        <p:nvSpPr>
          <p:cNvPr id="3" name="内容占位符 2"/>
          <p:cNvSpPr>
            <a:spLocks noGrp="1"/>
          </p:cNvSpPr>
          <p:nvPr>
            <p:ph idx="1"/>
          </p:nvPr>
        </p:nvSpPr>
        <p:spPr>
          <a:xfrm>
            <a:off x="457200" y="1783357"/>
            <a:ext cx="8229600" cy="4525963"/>
          </a:xfrm>
        </p:spPr>
        <p:txBody>
          <a:bodyPr>
            <a:normAutofit/>
          </a:bodyPr>
          <a:lstStyle/>
          <a:p>
            <a:pPr>
              <a:buNone/>
            </a:pPr>
            <a:endParaRPr lang="en-US" altLang="zh-CN" dirty="0" smtClean="0"/>
          </a:p>
          <a:p>
            <a:r>
              <a:rPr lang="zh-CN" altLang="en-US" dirty="0" smtClean="0"/>
              <a:t>高可靠性</a:t>
            </a:r>
          </a:p>
          <a:p>
            <a:r>
              <a:rPr lang="zh-CN" altLang="en-US" dirty="0" smtClean="0"/>
              <a:t>高效性</a:t>
            </a:r>
          </a:p>
          <a:p>
            <a:r>
              <a:rPr lang="zh-CN" altLang="en-US" dirty="0" smtClean="0"/>
              <a:t>面向列</a:t>
            </a:r>
          </a:p>
          <a:p>
            <a:r>
              <a:rPr lang="zh-CN" altLang="en-US" dirty="0" smtClean="0"/>
              <a:t>可伸缩</a:t>
            </a:r>
          </a:p>
          <a:p>
            <a:r>
              <a:rPr lang="zh-CN" altLang="en-US" dirty="0" smtClean="0"/>
              <a:t>可在廉价</a:t>
            </a:r>
            <a:r>
              <a:rPr lang="en-US" altLang="zh-CN" dirty="0" smtClean="0"/>
              <a:t>PC Server</a:t>
            </a:r>
            <a:r>
              <a:rPr lang="zh-CN" altLang="en-US" dirty="0" smtClean="0"/>
              <a:t>搭建大规模结构化存储集群</a:t>
            </a:r>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dirty="0" err="1"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467544" y="1844824"/>
            <a:ext cx="8229600" cy="1143000"/>
          </a:xfrm>
        </p:spPr>
        <p:txBody>
          <a:bodyPr>
            <a:normAutofit/>
          </a:bodyPr>
          <a:lstStyle/>
          <a:p>
            <a:r>
              <a:rPr lang="en-US" altLang="zh-CN" sz="4000" dirty="0" smtClean="0"/>
              <a:t>HBase </a:t>
            </a:r>
            <a:r>
              <a:rPr lang="zh-CN" altLang="en-US" sz="4000" dirty="0" smtClean="0"/>
              <a:t>适用场景？</a:t>
            </a:r>
            <a:endParaRPr lang="zh-CN" altLang="en-US" sz="4000" dirty="0"/>
          </a:p>
        </p:txBody>
      </p:sp>
      <p:sp>
        <p:nvSpPr>
          <p:cNvPr id="3" name="内容占位符 2"/>
          <p:cNvSpPr>
            <a:spLocks noGrp="1"/>
          </p:cNvSpPr>
          <p:nvPr>
            <p:ph idx="1"/>
          </p:nvPr>
        </p:nvSpPr>
        <p:spPr>
          <a:xfrm>
            <a:off x="457200" y="2420888"/>
            <a:ext cx="8229600" cy="2376264"/>
          </a:xfrm>
        </p:spPr>
        <p:txBody>
          <a:bodyPr/>
          <a:lstStyle/>
          <a:p>
            <a:endParaRPr lang="en-US" altLang="zh-CN" dirty="0" smtClean="0"/>
          </a:p>
          <a:p>
            <a:r>
              <a:rPr lang="zh-CN" altLang="en-US" dirty="0" smtClean="0"/>
              <a:t>数据量巨大，千万或者是亿级别以上。</a:t>
            </a:r>
            <a:endParaRPr lang="en-US" altLang="zh-CN" dirty="0" smtClean="0"/>
          </a:p>
          <a:p>
            <a:r>
              <a:rPr lang="zh-CN" altLang="en-US" dirty="0" smtClean="0"/>
              <a:t>实时性要求不高，比如离线计算。</a:t>
            </a:r>
            <a:endParaRPr lang="en-US" altLang="zh-CN" dirty="0" smtClean="0"/>
          </a:p>
          <a:p>
            <a:endParaRPr lang="zh-CN" altLang="en-US" dirty="0"/>
          </a:p>
        </p:txBody>
      </p:sp>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PPT模版去标题.jpg"/>
          <p:cNvPicPr>
            <a:picLocks noChangeAspect="1"/>
          </p:cNvPicPr>
          <p:nvPr/>
        </p:nvPicPr>
        <p:blipFill>
          <a:blip r:embed="rId2" cstate="print"/>
          <a:stretch>
            <a:fillRect/>
          </a:stretch>
        </p:blipFill>
        <p:spPr>
          <a:xfrm>
            <a:off x="0" y="0"/>
            <a:ext cx="9144000" cy="6858000"/>
          </a:xfrm>
          <a:prstGeom prst="rect">
            <a:avLst/>
          </a:prstGeom>
        </p:spPr>
      </p:pic>
      <p:sp>
        <p:nvSpPr>
          <p:cNvPr id="2" name="标题 1"/>
          <p:cNvSpPr>
            <a:spLocks noGrp="1"/>
          </p:cNvSpPr>
          <p:nvPr>
            <p:ph type="title"/>
          </p:nvPr>
        </p:nvSpPr>
        <p:spPr>
          <a:xfrm>
            <a:off x="251520" y="1124744"/>
            <a:ext cx="5698976" cy="1008112"/>
          </a:xfrm>
        </p:spPr>
        <p:txBody>
          <a:bodyPr>
            <a:normAutofit/>
          </a:bodyPr>
          <a:lstStyle/>
          <a:p>
            <a:r>
              <a:rPr lang="en-US" altLang="zh-CN" sz="4000" dirty="0" smtClean="0"/>
              <a:t>Hbase</a:t>
            </a:r>
            <a:r>
              <a:rPr lang="zh-CN" altLang="en-US" sz="4000" dirty="0" smtClean="0"/>
              <a:t>体系结构</a:t>
            </a:r>
            <a:endParaRPr lang="zh-CN" altLang="en-US" sz="4000" dirty="0"/>
          </a:p>
        </p:txBody>
      </p:sp>
      <p:pic>
        <p:nvPicPr>
          <p:cNvPr id="1026" name="Picture 2"/>
          <p:cNvPicPr>
            <a:picLocks noGrp="1" noChangeAspect="1" noChangeArrowheads="1"/>
          </p:cNvPicPr>
          <p:nvPr>
            <p:ph idx="1"/>
          </p:nvPr>
        </p:nvPicPr>
        <p:blipFill>
          <a:blip r:embed="rId3" cstate="print"/>
          <a:srcRect/>
          <a:stretch>
            <a:fillRect/>
          </a:stretch>
        </p:blipFill>
        <p:spPr bwMode="auto">
          <a:xfrm>
            <a:off x="179512" y="1916832"/>
            <a:ext cx="8784976" cy="4752528"/>
          </a:xfrm>
          <a:prstGeom prst="rect">
            <a:avLst/>
          </a:prstGeom>
          <a:noFill/>
          <a:ln w="9525">
            <a:noFill/>
            <a:miter lim="800000"/>
            <a:headEnd/>
            <a:tailEnd/>
          </a:ln>
          <a:effectLst/>
        </p:spPr>
      </p:pic>
      <p:sp>
        <p:nvSpPr>
          <p:cNvPr id="5" name="标题 1"/>
          <p:cNvSpPr txBox="1">
            <a:spLocks/>
          </p:cNvSpPr>
          <p:nvPr/>
        </p:nvSpPr>
        <p:spPr>
          <a:xfrm>
            <a:off x="2843808" y="0"/>
            <a:ext cx="6300192" cy="83671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CN" sz="4000" b="0" i="0" u="none" strike="noStrike" kern="1200" cap="none" spc="0" normalizeH="0" baseline="0" noProof="0" smtClean="0">
                <a:ln>
                  <a:noFill/>
                </a:ln>
                <a:solidFill>
                  <a:schemeClr val="tx1"/>
                </a:solidFill>
                <a:effectLst/>
                <a:uLnTx/>
                <a:uFillTx/>
                <a:latin typeface="+mj-lt"/>
                <a:ea typeface="+mj-ea"/>
                <a:cs typeface="+mj-cs"/>
              </a:rPr>
              <a:t>NoSQL-HBase</a:t>
            </a:r>
            <a:endParaRPr kumimoji="0" lang="zh-CN" altLang="en-US" sz="40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ransition>
    <p:random/>
  </p:transition>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1978</TotalTime>
  <Words>6073</Words>
  <Application>Microsoft Office PowerPoint</Application>
  <PresentationFormat>全屏显示(4:3)</PresentationFormat>
  <Paragraphs>774</Paragraphs>
  <Slides>116</Slides>
  <Notes>7</Notes>
  <HiddenSlides>0</HiddenSlides>
  <MMClips>0</MMClips>
  <ScaleCrop>false</ScaleCrop>
  <HeadingPairs>
    <vt:vector size="4" baseType="variant">
      <vt:variant>
        <vt:lpstr>主题</vt:lpstr>
      </vt:variant>
      <vt:variant>
        <vt:i4>1</vt:i4>
      </vt:variant>
      <vt:variant>
        <vt:lpstr>幻灯片标题</vt:lpstr>
      </vt:variant>
      <vt:variant>
        <vt:i4>116</vt:i4>
      </vt:variant>
    </vt:vector>
  </HeadingPairs>
  <TitlesOfParts>
    <vt:vector size="117" baseType="lpstr">
      <vt:lpstr>自定义设计方案</vt:lpstr>
      <vt:lpstr>幻灯片 1</vt:lpstr>
      <vt:lpstr>课程内容</vt:lpstr>
      <vt:lpstr>课程内容</vt:lpstr>
      <vt:lpstr>NoSQL介绍</vt:lpstr>
      <vt:lpstr>NoSQL是什么？</vt:lpstr>
      <vt:lpstr>传统关系数据库的瓶颈</vt:lpstr>
      <vt:lpstr>Memcached+MySQL</vt:lpstr>
      <vt:lpstr>性能优化方向</vt:lpstr>
      <vt:lpstr>MySQL的扩展性瓶颈</vt:lpstr>
      <vt:lpstr>NoSQL诞生的原因 </vt:lpstr>
      <vt:lpstr>NoSQL数据库的共有原则</vt:lpstr>
      <vt:lpstr>关系数据库 VS NoSQL </vt:lpstr>
      <vt:lpstr>关系数据库 VS NoSQL </vt:lpstr>
      <vt:lpstr>NoSQL和关系数据库</vt:lpstr>
      <vt:lpstr>NoSQL的优缺点 </vt:lpstr>
      <vt:lpstr>总结</vt:lpstr>
      <vt:lpstr>NoSQL介绍</vt:lpstr>
      <vt:lpstr>按CAP 分类 </vt:lpstr>
      <vt:lpstr>标题</vt:lpstr>
      <vt:lpstr>关注一致性和可用性的 (CA)</vt:lpstr>
      <vt:lpstr>关注一致性和分区容忍性的(CP) </vt:lpstr>
      <vt:lpstr>关于可用性和分区容忍性的(AP) </vt:lpstr>
      <vt:lpstr>按数据模型分类 </vt:lpstr>
      <vt:lpstr>NoSQL按数据模型分类 </vt:lpstr>
      <vt:lpstr>选择合适的NoSQL</vt:lpstr>
      <vt:lpstr>课程内容</vt:lpstr>
      <vt:lpstr>NoSQL在系统架构中的应用</vt:lpstr>
      <vt:lpstr>以NoSQL为辅</vt:lpstr>
      <vt:lpstr>幻灯片 29</vt:lpstr>
      <vt:lpstr>幻灯片 30</vt:lpstr>
      <vt:lpstr>NoSQL在系统架构中的应用</vt:lpstr>
      <vt:lpstr>幻灯片 32</vt:lpstr>
      <vt:lpstr>幻灯片 33</vt:lpstr>
      <vt:lpstr>NoSQL在系统架构中的应用</vt:lpstr>
      <vt:lpstr>幻灯片 35</vt:lpstr>
      <vt:lpstr>幻灯片 36</vt:lpstr>
      <vt:lpstr>课程内容</vt:lpstr>
      <vt:lpstr>NoSQL产品介绍及对比</vt:lpstr>
      <vt:lpstr>幻灯片 39</vt:lpstr>
      <vt:lpstr>Memcache 是什么</vt:lpstr>
      <vt:lpstr>Memcache 的特点</vt:lpstr>
      <vt:lpstr>Memcache 的使用场景</vt:lpstr>
      <vt:lpstr>Memcache具体怎么用</vt:lpstr>
      <vt:lpstr>Memcache具体怎么用</vt:lpstr>
      <vt:lpstr>Memcache的启动参数</vt:lpstr>
      <vt:lpstr>Memcache-Java客户端</vt:lpstr>
      <vt:lpstr>Java客户端操作Memcache</vt:lpstr>
      <vt:lpstr>Memcache中碰到的问题</vt:lpstr>
      <vt:lpstr>Hash一致性问题</vt:lpstr>
      <vt:lpstr>Hash一致性</vt:lpstr>
      <vt:lpstr>Hash一致性</vt:lpstr>
      <vt:lpstr>NoSQL产品介绍及对比</vt:lpstr>
      <vt:lpstr>NoSQL-Redis</vt:lpstr>
      <vt:lpstr>Redis 是什么？</vt:lpstr>
      <vt:lpstr>Redis 能干嘛？</vt:lpstr>
      <vt:lpstr>Redis 特点？</vt:lpstr>
      <vt:lpstr>Redis 适用场景？</vt:lpstr>
      <vt:lpstr>Redis 具体用法？</vt:lpstr>
      <vt:lpstr>Redis –启动 &amp; 关闭</vt:lpstr>
      <vt:lpstr>Redis 的配置-基本配置</vt:lpstr>
      <vt:lpstr>Redis 的配置-快照配置</vt:lpstr>
      <vt:lpstr>Redis 的配置-同步配置</vt:lpstr>
      <vt:lpstr>Redis 的配置-安全配置</vt:lpstr>
      <vt:lpstr>Redis 的配置-数据追加配置</vt:lpstr>
      <vt:lpstr>Java操作Redis</vt:lpstr>
      <vt:lpstr>Java操作Redis</vt:lpstr>
      <vt:lpstr>Redis高级特性</vt:lpstr>
      <vt:lpstr>NoSQL产品介绍及对比</vt:lpstr>
      <vt:lpstr>Mongdb 是什么？</vt:lpstr>
      <vt:lpstr>Mongdb 能干嘛？</vt:lpstr>
      <vt:lpstr>Mongdb 特点？</vt:lpstr>
      <vt:lpstr>Mongdb的数据模型</vt:lpstr>
      <vt:lpstr>Mongodb 适用场景？</vt:lpstr>
      <vt:lpstr>Mongdb具体用法？</vt:lpstr>
      <vt:lpstr>Mongdb –启动 &amp; 关闭</vt:lpstr>
      <vt:lpstr>Java操作Mongodb</vt:lpstr>
      <vt:lpstr>Java操作Mongodb</vt:lpstr>
      <vt:lpstr>NoSQL产品介绍及对比</vt:lpstr>
      <vt:lpstr>NoSQL-Oracle TimesTen</vt:lpstr>
      <vt:lpstr>Oracle TimesTen 是什么</vt:lpstr>
      <vt:lpstr>Oracle TimesTen 特点</vt:lpstr>
      <vt:lpstr>TT的物理组成</vt:lpstr>
      <vt:lpstr>TT物理结构</vt:lpstr>
      <vt:lpstr>TT的特性</vt:lpstr>
      <vt:lpstr>TimesTen复制</vt:lpstr>
      <vt:lpstr>Oracle TimesTen 适用场景</vt:lpstr>
      <vt:lpstr>幻灯片 87</vt:lpstr>
      <vt:lpstr>RDBMS特点</vt:lpstr>
      <vt:lpstr>幻灯片 89</vt:lpstr>
      <vt:lpstr>Oracle TimesTen 特点</vt:lpstr>
      <vt:lpstr>Oracle TimesTen </vt:lpstr>
      <vt:lpstr>幻灯片 92</vt:lpstr>
      <vt:lpstr>NoSQL产品介绍及对比</vt:lpstr>
      <vt:lpstr>NoSQL-HBase</vt:lpstr>
      <vt:lpstr>HBase 是什么？</vt:lpstr>
      <vt:lpstr>HBase 能干嘛？</vt:lpstr>
      <vt:lpstr>HBase 特点？</vt:lpstr>
      <vt:lpstr>HBase 适用场景？</vt:lpstr>
      <vt:lpstr>Hbase体系结构</vt:lpstr>
      <vt:lpstr>HBase 具体用法？</vt:lpstr>
      <vt:lpstr>课程内容</vt:lpstr>
      <vt:lpstr>NoSQL安装应用演示</vt:lpstr>
      <vt:lpstr>Memcached安装</vt:lpstr>
      <vt:lpstr>Java操作实例</vt:lpstr>
      <vt:lpstr>NoSQL安装应用演示</vt:lpstr>
      <vt:lpstr>Redis的安装使用</vt:lpstr>
      <vt:lpstr>Redis的安装使用</vt:lpstr>
      <vt:lpstr>Redis的安装使用</vt:lpstr>
      <vt:lpstr>幻灯片 109</vt:lpstr>
      <vt:lpstr>NoSQL安装应用演示</vt:lpstr>
      <vt:lpstr>Mongdb的安装使用</vt:lpstr>
      <vt:lpstr>Mongdb启动服务</vt:lpstr>
      <vt:lpstr>Mongdb相关信息</vt:lpstr>
      <vt:lpstr>Mongdb控制台</vt:lpstr>
      <vt:lpstr>Java操作实例</vt:lpstr>
      <vt:lpstr>谢谢大家！</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张三</cp:lastModifiedBy>
  <cp:revision>296</cp:revision>
  <dcterms:modified xsi:type="dcterms:W3CDTF">2014-01-28T06:57:09Z</dcterms:modified>
</cp:coreProperties>
</file>