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370" r:id="rId5"/>
    <p:sldId id="371" r:id="rId6"/>
    <p:sldId id="373" r:id="rId7"/>
    <p:sldId id="372" r:id="rId8"/>
    <p:sldId id="369" r:id="rId9"/>
    <p:sldId id="374" r:id="rId10"/>
    <p:sldId id="375" r:id="rId11"/>
    <p:sldId id="377" r:id="rId12"/>
    <p:sldId id="376" r:id="rId13"/>
    <p:sldId id="378" r:id="rId14"/>
    <p:sldId id="379" r:id="rId15"/>
    <p:sldId id="387" r:id="rId16"/>
    <p:sldId id="386" r:id="rId17"/>
    <p:sldId id="389" r:id="rId18"/>
    <p:sldId id="381" r:id="rId19"/>
    <p:sldId id="382" r:id="rId20"/>
    <p:sldId id="385" r:id="rId21"/>
    <p:sldId id="383" r:id="rId22"/>
    <p:sldId id="3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国文" initials="李国文" lastIdx="1" clrIdx="0"/>
  <p:cmAuthor id="2" name="zheng yijia" initials="zy" lastIdx="1" clrIdx="1"/>
  <p:cmAuthor id="3" name="zheng yijia" initials="zy [2]" lastIdx="1" clrIdx="2"/>
  <p:cmAuthor id="4" name="zheng yijia" initials="zy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E5E"/>
    <a:srgbClr val="FFFFCC"/>
    <a:srgbClr val="152021"/>
    <a:srgbClr val="009E96"/>
    <a:srgbClr val="4FA6C4"/>
    <a:srgbClr val="29ABE2"/>
    <a:srgbClr val="398CA9"/>
    <a:srgbClr val="4A8194"/>
    <a:srgbClr val="00C3B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5179"/>
  </p:normalViewPr>
  <p:slideViewPr>
    <p:cSldViewPr snapToGrid="0">
      <p:cViewPr varScale="1">
        <p:scale>
          <a:sx n="85" d="100"/>
          <a:sy n="85" d="100"/>
        </p:scale>
        <p:origin x="2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3A96C-0F0D-AD40-89E4-94C5C2EB50CD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C5445DE2-482A-9049-BCC7-62238CE2F752}">
      <dgm:prSet phldrT="[文本]"/>
      <dgm:spPr/>
      <dgm:t>
        <a:bodyPr/>
        <a:lstStyle/>
        <a:p>
          <a:r>
            <a:rPr lang="zh-CN" altLang="en-US" dirty="0" smtClean="0"/>
            <a:t>银行</a:t>
          </a:r>
          <a:endParaRPr lang="zh-CN" altLang="en-US" dirty="0"/>
        </a:p>
      </dgm:t>
    </dgm:pt>
    <dgm:pt modelId="{134FC725-97D1-9A4B-84E8-637DAA5932BB}" cxnId="{BECB4384-689F-6C4B-ABF5-72861DB291A7}" type="parTrans">
      <dgm:prSet/>
      <dgm:spPr/>
      <dgm:t>
        <a:bodyPr/>
        <a:lstStyle/>
        <a:p>
          <a:endParaRPr lang="zh-CN" altLang="en-US"/>
        </a:p>
      </dgm:t>
    </dgm:pt>
    <dgm:pt modelId="{62116043-834F-0A4C-B6BD-7CD452D4C832}" cxnId="{BECB4384-689F-6C4B-ABF5-72861DB291A7}" type="sibTrans">
      <dgm:prSet/>
      <dgm:spPr/>
      <dgm:t>
        <a:bodyPr/>
        <a:lstStyle/>
        <a:p>
          <a:endParaRPr lang="zh-CN" altLang="en-US"/>
        </a:p>
      </dgm:t>
    </dgm:pt>
    <dgm:pt modelId="{6FBA094F-D80E-7745-AEE4-1751B16544B5}">
      <dgm:prSet phldrT="[文本]"/>
      <dgm:spPr/>
      <dgm:t>
        <a:bodyPr/>
        <a:lstStyle/>
        <a:p>
          <a:r>
            <a:rPr lang="zh-CN" altLang="en-US" dirty="0" smtClean="0"/>
            <a:t>支付宝</a:t>
          </a:r>
          <a:endParaRPr lang="zh-CN" altLang="en-US" dirty="0"/>
        </a:p>
      </dgm:t>
    </dgm:pt>
    <dgm:pt modelId="{F8572988-3E74-5246-A28F-3D6ABED90D0C}" cxnId="{52CF7799-31C7-BD4C-B894-590D3B120FCD}" type="parTrans">
      <dgm:prSet/>
      <dgm:spPr/>
      <dgm:t>
        <a:bodyPr/>
        <a:lstStyle/>
        <a:p>
          <a:endParaRPr lang="zh-CN" altLang="en-US"/>
        </a:p>
      </dgm:t>
    </dgm:pt>
    <dgm:pt modelId="{2BCB49CC-668B-B147-B03F-5040B4295A58}" cxnId="{52CF7799-31C7-BD4C-B894-590D3B120FCD}" type="sibTrans">
      <dgm:prSet/>
      <dgm:spPr/>
      <dgm:t>
        <a:bodyPr/>
        <a:lstStyle/>
        <a:p>
          <a:endParaRPr lang="zh-CN" altLang="en-US"/>
        </a:p>
      </dgm:t>
    </dgm:pt>
    <dgm:pt modelId="{5DD566F1-C938-3649-B398-D84649EFB664}">
      <dgm:prSet phldrT="[文本]"/>
      <dgm:spPr/>
      <dgm:t>
        <a:bodyPr/>
        <a:lstStyle/>
        <a:p>
          <a:r>
            <a:rPr lang="zh-CN" altLang="en-US" dirty="0" smtClean="0"/>
            <a:t>微信</a:t>
          </a:r>
          <a:endParaRPr lang="zh-CN" altLang="en-US" dirty="0"/>
        </a:p>
      </dgm:t>
    </dgm:pt>
    <dgm:pt modelId="{C24DF09D-9370-6B4A-9149-FB78DB12AF37}" cxnId="{82CDA50C-577B-6140-B1F3-5C3870A551AC}" type="parTrans">
      <dgm:prSet/>
      <dgm:spPr/>
      <dgm:t>
        <a:bodyPr/>
        <a:lstStyle/>
        <a:p>
          <a:endParaRPr lang="zh-CN" altLang="en-US"/>
        </a:p>
      </dgm:t>
    </dgm:pt>
    <dgm:pt modelId="{456DD7E7-2593-9C49-950C-D30E7B0AD7CF}" cxnId="{82CDA50C-577B-6140-B1F3-5C3870A551AC}" type="sibTrans">
      <dgm:prSet/>
      <dgm:spPr/>
      <dgm:t>
        <a:bodyPr/>
        <a:lstStyle/>
        <a:p>
          <a:endParaRPr lang="zh-CN" altLang="en-US"/>
        </a:p>
      </dgm:t>
    </dgm:pt>
    <dgm:pt modelId="{51CB2EA4-C757-9147-884F-9A839FEEB1DA}" type="pres">
      <dgm:prSet presAssocID="{46A3A96C-0F0D-AD40-89E4-94C5C2EB50C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706FB1-CECE-DC45-8A5F-CDDE4F79DD2D}" type="pres">
      <dgm:prSet presAssocID="{C5445DE2-482A-9049-BCC7-62238CE2F75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62C64F-F08E-2F4C-8543-9435A6721DFF}" type="pres">
      <dgm:prSet presAssocID="{C5445DE2-482A-9049-BCC7-62238CE2F75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3E7F7D9-EEA6-7848-9B37-6972CCE91B45}" type="pres">
      <dgm:prSet presAssocID="{C5445DE2-482A-9049-BCC7-62238CE2F75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F2FA273-464F-C54E-9017-47D8A7E2AEFE}" type="pres">
      <dgm:prSet presAssocID="{6FBA094F-D80E-7745-AEE4-1751B16544B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43483-D3FB-8D4E-948A-B930D23C6326}" type="pres">
      <dgm:prSet presAssocID="{6FBA094F-D80E-7745-AEE4-1751B16544B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DB61D63-B910-264F-A7B1-5B2C73E171C7}" type="pres">
      <dgm:prSet presAssocID="{6FBA094F-D80E-7745-AEE4-1751B16544B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C7635D6-A9DB-3948-AF82-D2890746AE7A}" type="pres">
      <dgm:prSet presAssocID="{5DD566F1-C938-3649-B398-D84649EFB664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408D3564-C04E-9045-ACF8-B8D5F4EFE210}" type="pres">
      <dgm:prSet presAssocID="{5DD566F1-C938-3649-B398-D84649EFB66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0CFA80-8485-844D-B4C8-EEFF4C8424FA}" type="pres">
      <dgm:prSet presAssocID="{5DD566F1-C938-3649-B398-D84649EFB664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7A07ED7A-70EB-2D4D-96A4-ECF4DADE886D}" type="pres">
      <dgm:prSet presAssocID="{5DD566F1-C938-3649-B398-D84649EFB664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D77B273F-C88C-AF4F-B387-C180070F115B}" type="pres">
      <dgm:prSet presAssocID="{62116043-834F-0A4C-B6BD-7CD452D4C832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93705C83-AF0F-1A4D-A71C-109F978AB5DB}" type="pres">
      <dgm:prSet presAssocID="{2BCB49CC-668B-B147-B03F-5040B4295A58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12D00128-1743-814A-84D8-BBB5FD3160FA}" type="pres">
      <dgm:prSet presAssocID="{456DD7E7-2593-9C49-950C-D30E7B0AD7CF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2CF7799-31C7-BD4C-B894-590D3B120FCD}" srcId="{46A3A96C-0F0D-AD40-89E4-94C5C2EB50CD}" destId="{6FBA094F-D80E-7745-AEE4-1751B16544B5}" srcOrd="1" destOrd="0" parTransId="{F8572988-3E74-5246-A28F-3D6ABED90D0C}" sibTransId="{2BCB49CC-668B-B147-B03F-5040B4295A58}"/>
    <dgm:cxn modelId="{FBD1C2E5-6A19-4C4C-A14D-56D21EFD2BD8}" type="presOf" srcId="{5DD566F1-C938-3649-B398-D84649EFB664}" destId="{140CFA80-8485-844D-B4C8-EEFF4C8424FA}" srcOrd="2" destOrd="0" presId="urn:microsoft.com/office/officeart/2005/8/layout/gear1"/>
    <dgm:cxn modelId="{665E70C4-337A-2944-BD29-D7BA31302DA4}" type="presOf" srcId="{6FBA094F-D80E-7745-AEE4-1751B16544B5}" destId="{EF2FA273-464F-C54E-9017-47D8A7E2AEFE}" srcOrd="0" destOrd="0" presId="urn:microsoft.com/office/officeart/2005/8/layout/gear1"/>
    <dgm:cxn modelId="{296D3281-416F-7547-9124-A8C846E8A08D}" type="presOf" srcId="{6FBA094F-D80E-7745-AEE4-1751B16544B5}" destId="{F6343483-D3FB-8D4E-948A-B930D23C6326}" srcOrd="1" destOrd="0" presId="urn:microsoft.com/office/officeart/2005/8/layout/gear1"/>
    <dgm:cxn modelId="{C139B1AD-DFB1-6B4C-93B3-F6EC7A5A08E6}" type="presOf" srcId="{6FBA094F-D80E-7745-AEE4-1751B16544B5}" destId="{CDB61D63-B910-264F-A7B1-5B2C73E171C7}" srcOrd="2" destOrd="0" presId="urn:microsoft.com/office/officeart/2005/8/layout/gear1"/>
    <dgm:cxn modelId="{7B527782-0489-9F44-9130-2DC4ACD4CFFB}" type="presOf" srcId="{2BCB49CC-668B-B147-B03F-5040B4295A58}" destId="{93705C83-AF0F-1A4D-A71C-109F978AB5DB}" srcOrd="0" destOrd="0" presId="urn:microsoft.com/office/officeart/2005/8/layout/gear1"/>
    <dgm:cxn modelId="{CA4C06AE-01D5-9A4F-B639-F86CEF994C1A}" type="presOf" srcId="{5DD566F1-C938-3649-B398-D84649EFB664}" destId="{7A07ED7A-70EB-2D4D-96A4-ECF4DADE886D}" srcOrd="3" destOrd="0" presId="urn:microsoft.com/office/officeart/2005/8/layout/gear1"/>
    <dgm:cxn modelId="{0A3C83F7-CFE9-1442-9E5E-83A8E8B58FE5}" type="presOf" srcId="{C5445DE2-482A-9049-BCC7-62238CE2F752}" destId="{6E62C64F-F08E-2F4C-8543-9435A6721DFF}" srcOrd="1" destOrd="0" presId="urn:microsoft.com/office/officeart/2005/8/layout/gear1"/>
    <dgm:cxn modelId="{7F82A64A-A699-C647-8039-8DCBE45D3618}" type="presOf" srcId="{C5445DE2-482A-9049-BCC7-62238CE2F752}" destId="{F4706FB1-CECE-DC45-8A5F-CDDE4F79DD2D}" srcOrd="0" destOrd="0" presId="urn:microsoft.com/office/officeart/2005/8/layout/gear1"/>
    <dgm:cxn modelId="{BECB4384-689F-6C4B-ABF5-72861DB291A7}" srcId="{46A3A96C-0F0D-AD40-89E4-94C5C2EB50CD}" destId="{C5445DE2-482A-9049-BCC7-62238CE2F752}" srcOrd="0" destOrd="0" parTransId="{134FC725-97D1-9A4B-84E8-637DAA5932BB}" sibTransId="{62116043-834F-0A4C-B6BD-7CD452D4C832}"/>
    <dgm:cxn modelId="{82CDA50C-577B-6140-B1F3-5C3870A551AC}" srcId="{46A3A96C-0F0D-AD40-89E4-94C5C2EB50CD}" destId="{5DD566F1-C938-3649-B398-D84649EFB664}" srcOrd="2" destOrd="0" parTransId="{C24DF09D-9370-6B4A-9149-FB78DB12AF37}" sibTransId="{456DD7E7-2593-9C49-950C-D30E7B0AD7CF}"/>
    <dgm:cxn modelId="{B4A609B1-97AA-F946-841A-0D70127DEB2F}" type="presOf" srcId="{46A3A96C-0F0D-AD40-89E4-94C5C2EB50CD}" destId="{51CB2EA4-C757-9147-884F-9A839FEEB1DA}" srcOrd="0" destOrd="0" presId="urn:microsoft.com/office/officeart/2005/8/layout/gear1"/>
    <dgm:cxn modelId="{C79B255B-9BD1-1345-9848-2A8EC5C4125E}" type="presOf" srcId="{62116043-834F-0A4C-B6BD-7CD452D4C832}" destId="{D77B273F-C88C-AF4F-B387-C180070F115B}" srcOrd="0" destOrd="0" presId="urn:microsoft.com/office/officeart/2005/8/layout/gear1"/>
    <dgm:cxn modelId="{D4E074A3-67B9-7C4A-B85F-AD27F5A1C480}" type="presOf" srcId="{C5445DE2-482A-9049-BCC7-62238CE2F752}" destId="{E3E7F7D9-EEA6-7848-9B37-6972CCE91B45}" srcOrd="2" destOrd="0" presId="urn:microsoft.com/office/officeart/2005/8/layout/gear1"/>
    <dgm:cxn modelId="{C6024CD7-9300-084B-842A-26EE0027BBFE}" type="presOf" srcId="{5DD566F1-C938-3649-B398-D84649EFB664}" destId="{CC7635D6-A9DB-3948-AF82-D2890746AE7A}" srcOrd="0" destOrd="0" presId="urn:microsoft.com/office/officeart/2005/8/layout/gear1"/>
    <dgm:cxn modelId="{82963AD0-BF47-B643-853E-6280F6444946}" type="presOf" srcId="{5DD566F1-C938-3649-B398-D84649EFB664}" destId="{408D3564-C04E-9045-ACF8-B8D5F4EFE210}" srcOrd="1" destOrd="0" presId="urn:microsoft.com/office/officeart/2005/8/layout/gear1"/>
    <dgm:cxn modelId="{3F5139FA-CFE1-1A49-B3FB-D53BFE392ADA}" type="presOf" srcId="{456DD7E7-2593-9C49-950C-D30E7B0AD7CF}" destId="{12D00128-1743-814A-84D8-BBB5FD3160FA}" srcOrd="0" destOrd="0" presId="urn:microsoft.com/office/officeart/2005/8/layout/gear1"/>
    <dgm:cxn modelId="{86203A53-BCAB-7C44-A75C-252E4B20E139}" type="presParOf" srcId="{51CB2EA4-C757-9147-884F-9A839FEEB1DA}" destId="{F4706FB1-CECE-DC45-8A5F-CDDE4F79DD2D}" srcOrd="0" destOrd="0" presId="urn:microsoft.com/office/officeart/2005/8/layout/gear1"/>
    <dgm:cxn modelId="{75943E3A-4F33-F34A-B6AB-A9B52C25AA80}" type="presParOf" srcId="{51CB2EA4-C757-9147-884F-9A839FEEB1DA}" destId="{6E62C64F-F08E-2F4C-8543-9435A6721DFF}" srcOrd="1" destOrd="0" presId="urn:microsoft.com/office/officeart/2005/8/layout/gear1"/>
    <dgm:cxn modelId="{411A29DD-9DC2-7443-8B4C-2C461E7C3EE8}" type="presParOf" srcId="{51CB2EA4-C757-9147-884F-9A839FEEB1DA}" destId="{E3E7F7D9-EEA6-7848-9B37-6972CCE91B45}" srcOrd="2" destOrd="0" presId="urn:microsoft.com/office/officeart/2005/8/layout/gear1"/>
    <dgm:cxn modelId="{C7DD381C-00DD-3B49-B87C-3C9B6CFEE941}" type="presParOf" srcId="{51CB2EA4-C757-9147-884F-9A839FEEB1DA}" destId="{EF2FA273-464F-C54E-9017-47D8A7E2AEFE}" srcOrd="3" destOrd="0" presId="urn:microsoft.com/office/officeart/2005/8/layout/gear1"/>
    <dgm:cxn modelId="{BEAB8A8E-C122-BC4B-97B7-B8271F7FBA45}" type="presParOf" srcId="{51CB2EA4-C757-9147-884F-9A839FEEB1DA}" destId="{F6343483-D3FB-8D4E-948A-B930D23C6326}" srcOrd="4" destOrd="0" presId="urn:microsoft.com/office/officeart/2005/8/layout/gear1"/>
    <dgm:cxn modelId="{1E4CBFDA-4FD9-EF49-BF28-E0DC8F1BC85A}" type="presParOf" srcId="{51CB2EA4-C757-9147-884F-9A839FEEB1DA}" destId="{CDB61D63-B910-264F-A7B1-5B2C73E171C7}" srcOrd="5" destOrd="0" presId="urn:microsoft.com/office/officeart/2005/8/layout/gear1"/>
    <dgm:cxn modelId="{95CA7F77-0A61-8E47-A618-8475EDED4D8A}" type="presParOf" srcId="{51CB2EA4-C757-9147-884F-9A839FEEB1DA}" destId="{CC7635D6-A9DB-3948-AF82-D2890746AE7A}" srcOrd="6" destOrd="0" presId="urn:microsoft.com/office/officeart/2005/8/layout/gear1"/>
    <dgm:cxn modelId="{A23D60B2-E87A-2045-A455-EDB6A4649681}" type="presParOf" srcId="{51CB2EA4-C757-9147-884F-9A839FEEB1DA}" destId="{408D3564-C04E-9045-ACF8-B8D5F4EFE210}" srcOrd="7" destOrd="0" presId="urn:microsoft.com/office/officeart/2005/8/layout/gear1"/>
    <dgm:cxn modelId="{ACF4983B-44A0-134C-943E-4D12701576E7}" type="presParOf" srcId="{51CB2EA4-C757-9147-884F-9A839FEEB1DA}" destId="{140CFA80-8485-844D-B4C8-EEFF4C8424FA}" srcOrd="8" destOrd="0" presId="urn:microsoft.com/office/officeart/2005/8/layout/gear1"/>
    <dgm:cxn modelId="{5237F1D1-4DA3-B840-8DF5-64AA6D89A47F}" type="presParOf" srcId="{51CB2EA4-C757-9147-884F-9A839FEEB1DA}" destId="{7A07ED7A-70EB-2D4D-96A4-ECF4DADE886D}" srcOrd="9" destOrd="0" presId="urn:microsoft.com/office/officeart/2005/8/layout/gear1"/>
    <dgm:cxn modelId="{F927A8BE-3555-9F40-994D-AA02D7788FEE}" type="presParOf" srcId="{51CB2EA4-C757-9147-884F-9A839FEEB1DA}" destId="{D77B273F-C88C-AF4F-B387-C180070F115B}" srcOrd="10" destOrd="0" presId="urn:microsoft.com/office/officeart/2005/8/layout/gear1"/>
    <dgm:cxn modelId="{A9BC0673-FE87-D942-9906-E46615370CDB}" type="presParOf" srcId="{51CB2EA4-C757-9147-884F-9A839FEEB1DA}" destId="{93705C83-AF0F-1A4D-A71C-109F978AB5DB}" srcOrd="11" destOrd="0" presId="urn:microsoft.com/office/officeart/2005/8/layout/gear1"/>
    <dgm:cxn modelId="{C0A8097F-266A-934A-B7EF-5CAAFE0398FA}" type="presParOf" srcId="{51CB2EA4-C757-9147-884F-9A839FEEB1DA}" destId="{12D00128-1743-814A-84D8-BBB5FD3160FA}" srcOrd="12" destOrd="0" presId="urn:microsoft.com/office/officeart/2005/8/layout/gear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AE498-A3F8-D349-BCF2-A8152CD47B0B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43302314-0C36-B842-B93E-DF30B3F00FFA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CCBD3AFC-E587-CE4F-B13A-6A66A1632855}" cxnId="{193B9D39-E000-5447-9F94-0837FBCD4353}" type="parTrans">
      <dgm:prSet/>
      <dgm:spPr/>
      <dgm:t>
        <a:bodyPr/>
        <a:lstStyle/>
        <a:p>
          <a:endParaRPr lang="zh-CN" altLang="en-US"/>
        </a:p>
      </dgm:t>
    </dgm:pt>
    <dgm:pt modelId="{AB6FB134-E086-D348-B1B1-DC3009285007}" cxnId="{193B9D39-E000-5447-9F94-0837FBCD4353}" type="sibTrans">
      <dgm:prSet/>
      <dgm:spPr/>
      <dgm:t>
        <a:bodyPr/>
        <a:lstStyle/>
        <a:p>
          <a:endParaRPr lang="zh-CN" altLang="en-US"/>
        </a:p>
      </dgm:t>
    </dgm:pt>
    <dgm:pt modelId="{652DEA2F-1170-7F44-88E3-98B4D3137659}">
      <dgm:prSet phldrT="[文本]"/>
      <dgm:spPr/>
      <dgm:t>
        <a:bodyPr/>
        <a:lstStyle/>
        <a:p>
          <a:r>
            <a:rPr lang="zh-CN" altLang="en-US" dirty="0" smtClean="0"/>
            <a:t>接口测试</a:t>
          </a:r>
          <a:endParaRPr lang="zh-CN" altLang="en-US" dirty="0"/>
        </a:p>
      </dgm:t>
    </dgm:pt>
    <dgm:pt modelId="{06342184-491C-B548-B7AD-247B2544A9E0}" cxnId="{2BA2CF9F-B67E-D542-9A3F-D18ACACE1F34}" type="parTrans">
      <dgm:prSet/>
      <dgm:spPr/>
      <dgm:t>
        <a:bodyPr/>
        <a:lstStyle/>
        <a:p>
          <a:endParaRPr lang="zh-CN" altLang="en-US"/>
        </a:p>
      </dgm:t>
    </dgm:pt>
    <dgm:pt modelId="{D06A9E19-457C-F64D-B24D-718BF6D0CDCE}" cxnId="{2BA2CF9F-B67E-D542-9A3F-D18ACACE1F34}" type="sibTrans">
      <dgm:prSet/>
      <dgm:spPr/>
      <dgm:t>
        <a:bodyPr/>
        <a:lstStyle/>
        <a:p>
          <a:endParaRPr lang="zh-CN" altLang="en-US"/>
        </a:p>
      </dgm:t>
    </dgm:pt>
    <dgm:pt modelId="{99307420-8194-7644-971D-33757E600933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9AEE7F9-D460-E44B-A3D5-BC6863B8D10A}" cxnId="{C273E7AA-8052-F84A-8600-3E949595842A}" type="parTrans">
      <dgm:prSet/>
      <dgm:spPr/>
      <dgm:t>
        <a:bodyPr/>
        <a:lstStyle/>
        <a:p>
          <a:endParaRPr lang="zh-CN" altLang="en-US"/>
        </a:p>
      </dgm:t>
    </dgm:pt>
    <dgm:pt modelId="{BC9EC039-C96D-C840-B217-BA1CF8925628}" cxnId="{C273E7AA-8052-F84A-8600-3E949595842A}" type="sibTrans">
      <dgm:prSet/>
      <dgm:spPr/>
      <dgm:t>
        <a:bodyPr/>
        <a:lstStyle/>
        <a:p>
          <a:endParaRPr lang="zh-CN" altLang="en-US"/>
        </a:p>
      </dgm:t>
    </dgm:pt>
    <dgm:pt modelId="{D55CF179-ED05-1D45-AC89-47650993ED15}" type="pres">
      <dgm:prSet presAssocID="{A8CAE498-A3F8-D349-BCF2-A8152CD47B0B}" presName="Name0" presStyleCnt="0">
        <dgm:presLayoutVars>
          <dgm:dir/>
          <dgm:animLvl val="lvl"/>
          <dgm:resizeHandles val="exact"/>
        </dgm:presLayoutVars>
      </dgm:prSet>
      <dgm:spPr/>
    </dgm:pt>
    <dgm:pt modelId="{12FEF00B-EF60-A24D-87C8-BEB44131BF01}" type="pres">
      <dgm:prSet presAssocID="{43302314-0C36-B842-B93E-DF30B3F00FFA}" presName="Name8" presStyleCnt="0"/>
      <dgm:spPr/>
    </dgm:pt>
    <dgm:pt modelId="{0E492AD7-B718-9641-9184-11AF257F8783}" type="pres">
      <dgm:prSet presAssocID="{43302314-0C36-B842-B93E-DF30B3F00FF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96866-BDE2-C948-9918-8B553D4EB1F1}" type="pres">
      <dgm:prSet presAssocID="{43302314-0C36-B842-B93E-DF30B3F00F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647F4-2A66-C245-AC2D-C9D27ACF4553}" type="pres">
      <dgm:prSet presAssocID="{652DEA2F-1170-7F44-88E3-98B4D3137659}" presName="Name8" presStyleCnt="0"/>
      <dgm:spPr/>
    </dgm:pt>
    <dgm:pt modelId="{0A30FC19-AF12-104F-AFAA-CF96B945FEC0}" type="pres">
      <dgm:prSet presAssocID="{652DEA2F-1170-7F44-88E3-98B4D313765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01928-E4A1-C74D-9D26-599C3D819799}" type="pres">
      <dgm:prSet presAssocID="{652DEA2F-1170-7F44-88E3-98B4D31376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FF0B9-6BEA-5A49-8804-16694EA281B5}" type="pres">
      <dgm:prSet presAssocID="{99307420-8194-7644-971D-33757E600933}" presName="Name8" presStyleCnt="0"/>
      <dgm:spPr/>
    </dgm:pt>
    <dgm:pt modelId="{7FA0350B-7CA4-C24A-9121-D00FDE354D97}" type="pres">
      <dgm:prSet presAssocID="{99307420-8194-7644-971D-33757E6009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0244A-B113-8C48-ABF7-77720738562D}" type="pres">
      <dgm:prSet presAssocID="{99307420-8194-7644-971D-33757E6009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3B9D39-E000-5447-9F94-0837FBCD4353}" srcId="{A8CAE498-A3F8-D349-BCF2-A8152CD47B0B}" destId="{43302314-0C36-B842-B93E-DF30B3F00FFA}" srcOrd="0" destOrd="0" parTransId="{CCBD3AFC-E587-CE4F-B13A-6A66A1632855}" sibTransId="{AB6FB134-E086-D348-B1B1-DC3009285007}"/>
    <dgm:cxn modelId="{68D87CF5-7830-BE44-8A31-2AC71B1A9CE5}" type="presOf" srcId="{99307420-8194-7644-971D-33757E600933}" destId="{5A30244A-B113-8C48-ABF7-77720738562D}" srcOrd="1" destOrd="0" presId="urn:microsoft.com/office/officeart/2005/8/layout/pyramid1"/>
    <dgm:cxn modelId="{2BA2CF9F-B67E-D542-9A3F-D18ACACE1F34}" srcId="{A8CAE498-A3F8-D349-BCF2-A8152CD47B0B}" destId="{652DEA2F-1170-7F44-88E3-98B4D3137659}" srcOrd="1" destOrd="0" parTransId="{06342184-491C-B548-B7AD-247B2544A9E0}" sibTransId="{D06A9E19-457C-F64D-B24D-718BF6D0CDCE}"/>
    <dgm:cxn modelId="{3C1251F5-215C-EF44-942E-E65601C67E1A}" type="presOf" srcId="{43302314-0C36-B842-B93E-DF30B3F00FFA}" destId="{2B896866-BDE2-C948-9918-8B553D4EB1F1}" srcOrd="1" destOrd="0" presId="urn:microsoft.com/office/officeart/2005/8/layout/pyramid1"/>
    <dgm:cxn modelId="{6233F1D6-77FE-8B40-9C97-B9CA55B08C6A}" type="presOf" srcId="{A8CAE498-A3F8-D349-BCF2-A8152CD47B0B}" destId="{D55CF179-ED05-1D45-AC89-47650993ED15}" srcOrd="0" destOrd="0" presId="urn:microsoft.com/office/officeart/2005/8/layout/pyramid1"/>
    <dgm:cxn modelId="{C7A72F44-87B8-EA47-8AFB-13F50B19351F}" type="presOf" srcId="{43302314-0C36-B842-B93E-DF30B3F00FFA}" destId="{0E492AD7-B718-9641-9184-11AF257F8783}" srcOrd="0" destOrd="0" presId="urn:microsoft.com/office/officeart/2005/8/layout/pyramid1"/>
    <dgm:cxn modelId="{0D11BAE9-2CD3-9841-B787-DD53E88F4AEA}" type="presOf" srcId="{99307420-8194-7644-971D-33757E600933}" destId="{7FA0350B-7CA4-C24A-9121-D00FDE354D97}" srcOrd="0" destOrd="0" presId="urn:microsoft.com/office/officeart/2005/8/layout/pyramid1"/>
    <dgm:cxn modelId="{85B81000-BA13-2F49-BF9C-0D73EF1C788C}" type="presOf" srcId="{652DEA2F-1170-7F44-88E3-98B4D3137659}" destId="{34101928-E4A1-C74D-9D26-599C3D819799}" srcOrd="1" destOrd="0" presId="urn:microsoft.com/office/officeart/2005/8/layout/pyramid1"/>
    <dgm:cxn modelId="{7D5A59D5-5206-834F-B109-32C70094B3E8}" type="presOf" srcId="{652DEA2F-1170-7F44-88E3-98B4D3137659}" destId="{0A30FC19-AF12-104F-AFAA-CF96B945FEC0}" srcOrd="0" destOrd="0" presId="urn:microsoft.com/office/officeart/2005/8/layout/pyramid1"/>
    <dgm:cxn modelId="{C273E7AA-8052-F84A-8600-3E949595842A}" srcId="{A8CAE498-A3F8-D349-BCF2-A8152CD47B0B}" destId="{99307420-8194-7644-971D-33757E600933}" srcOrd="2" destOrd="0" parTransId="{E9AEE7F9-D460-E44B-A3D5-BC6863B8D10A}" sibTransId="{BC9EC039-C96D-C840-B217-BA1CF8925628}"/>
    <dgm:cxn modelId="{9C18C760-94D9-F843-B7A0-11677721BA46}" type="presParOf" srcId="{D55CF179-ED05-1D45-AC89-47650993ED15}" destId="{12FEF00B-EF60-A24D-87C8-BEB44131BF01}" srcOrd="0" destOrd="0" presId="urn:microsoft.com/office/officeart/2005/8/layout/pyramid1"/>
    <dgm:cxn modelId="{DEA30FC9-201B-7E4C-B954-033A22D5F726}" type="presParOf" srcId="{12FEF00B-EF60-A24D-87C8-BEB44131BF01}" destId="{0E492AD7-B718-9641-9184-11AF257F8783}" srcOrd="0" destOrd="0" presId="urn:microsoft.com/office/officeart/2005/8/layout/pyramid1"/>
    <dgm:cxn modelId="{568B3326-8589-9045-A773-DF3F20D91162}" type="presParOf" srcId="{12FEF00B-EF60-A24D-87C8-BEB44131BF01}" destId="{2B896866-BDE2-C948-9918-8B553D4EB1F1}" srcOrd="1" destOrd="0" presId="urn:microsoft.com/office/officeart/2005/8/layout/pyramid1"/>
    <dgm:cxn modelId="{4A82E9E3-460C-7F4C-9E38-64F7F05F008D}" type="presParOf" srcId="{D55CF179-ED05-1D45-AC89-47650993ED15}" destId="{F38647F4-2A66-C245-AC2D-C9D27ACF4553}" srcOrd="1" destOrd="0" presId="urn:microsoft.com/office/officeart/2005/8/layout/pyramid1"/>
    <dgm:cxn modelId="{47788CEE-BAA4-944F-86FB-418D080B9DEF}" type="presParOf" srcId="{F38647F4-2A66-C245-AC2D-C9D27ACF4553}" destId="{0A30FC19-AF12-104F-AFAA-CF96B945FEC0}" srcOrd="0" destOrd="0" presId="urn:microsoft.com/office/officeart/2005/8/layout/pyramid1"/>
    <dgm:cxn modelId="{8BC275F5-EBC6-8847-835A-BC75F75B7DEB}" type="presParOf" srcId="{F38647F4-2A66-C245-AC2D-C9D27ACF4553}" destId="{34101928-E4A1-C74D-9D26-599C3D819799}" srcOrd="1" destOrd="0" presId="urn:microsoft.com/office/officeart/2005/8/layout/pyramid1"/>
    <dgm:cxn modelId="{0926AE22-8388-C94B-9308-1CBD9F62B155}" type="presParOf" srcId="{D55CF179-ED05-1D45-AC89-47650993ED15}" destId="{2C1FF0B9-6BEA-5A49-8804-16694EA281B5}" srcOrd="2" destOrd="0" presId="urn:microsoft.com/office/officeart/2005/8/layout/pyramid1"/>
    <dgm:cxn modelId="{83873C92-8143-554D-B020-DDFD7B4A1F91}" type="presParOf" srcId="{2C1FF0B9-6BEA-5A49-8804-16694EA281B5}" destId="{7FA0350B-7CA4-C24A-9121-D00FDE354D97}" srcOrd="0" destOrd="0" presId="urn:microsoft.com/office/officeart/2005/8/layout/pyramid1"/>
    <dgm:cxn modelId="{190DB496-1560-9D43-A86F-91CA3F458E59}" type="presParOf" srcId="{2C1FF0B9-6BEA-5A49-8804-16694EA281B5}" destId="{5A30244A-B113-8C48-ABF7-77720738562D}" srcOrd="1" destOrd="0" presId="urn:microsoft.com/office/officeart/2005/8/layout/pyramid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EFD238-0AF5-D94B-83AA-8CB9BCA649C1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5ACAE4-A660-8A49-93EC-19BCD5EF67B8}">
      <dgm:prSet phldrT="[文本]"/>
      <dgm:spPr/>
      <dgm:t>
        <a:bodyPr/>
        <a:lstStyle/>
        <a:p>
          <a:r>
            <a:rPr lang="zh-CN" altLang="en-US" dirty="0" smtClean="0"/>
            <a:t>参与需求评审</a:t>
          </a:r>
          <a:endParaRPr lang="zh-CN" altLang="en-US" dirty="0"/>
        </a:p>
      </dgm:t>
    </dgm:pt>
    <dgm:pt modelId="{DF5CBE8E-AF25-9248-A2F4-A9840BCE2861}" cxnId="{37EADCE9-AF7C-5B4E-AA82-0321B95B3DFD}" type="parTrans">
      <dgm:prSet/>
      <dgm:spPr/>
      <dgm:t>
        <a:bodyPr/>
        <a:lstStyle/>
        <a:p>
          <a:endParaRPr lang="zh-CN" altLang="en-US"/>
        </a:p>
      </dgm:t>
    </dgm:pt>
    <dgm:pt modelId="{279EEA10-995B-B14B-8F83-BD8AB3E4D464}" cxnId="{37EADCE9-AF7C-5B4E-AA82-0321B95B3DFD}" type="sibTrans">
      <dgm:prSet/>
      <dgm:spPr/>
      <dgm:t>
        <a:bodyPr/>
        <a:lstStyle/>
        <a:p>
          <a:endParaRPr lang="zh-CN" altLang="en-US"/>
        </a:p>
      </dgm:t>
    </dgm:pt>
    <dgm:pt modelId="{5EE5DCA1-F09A-2041-901B-3A4E2A090855}">
      <dgm:prSet phldrT="[文本]"/>
      <dgm:spPr/>
      <dgm:t>
        <a:bodyPr/>
        <a:lstStyle/>
        <a:p>
          <a:r>
            <a:rPr lang="zh-CN" altLang="en-US" dirty="0" smtClean="0"/>
            <a:t>关注用到接口的业务逻辑</a:t>
          </a:r>
          <a:endParaRPr lang="zh-CN" altLang="en-US" dirty="0"/>
        </a:p>
      </dgm:t>
    </dgm:pt>
    <dgm:pt modelId="{7A0BF989-9842-E948-942E-5DC12B8D143B}" cxnId="{21490333-35D6-7745-8EE7-519A065DFB25}" type="parTrans">
      <dgm:prSet/>
      <dgm:spPr/>
      <dgm:t>
        <a:bodyPr/>
        <a:lstStyle/>
        <a:p>
          <a:endParaRPr lang="zh-CN" altLang="en-US"/>
        </a:p>
      </dgm:t>
    </dgm:pt>
    <dgm:pt modelId="{A5DE35F8-29E8-384C-8EEF-8E3C246D5458}" cxnId="{21490333-35D6-7745-8EE7-519A065DFB25}" type="sibTrans">
      <dgm:prSet/>
      <dgm:spPr/>
      <dgm:t>
        <a:bodyPr/>
        <a:lstStyle/>
        <a:p>
          <a:endParaRPr lang="zh-CN" altLang="en-US"/>
        </a:p>
      </dgm:t>
    </dgm:pt>
    <dgm:pt modelId="{252FEBAA-D2D7-A249-85D7-85B7D38EC7C2}">
      <dgm:prSet phldrT="[文本]"/>
      <dgm:spPr/>
      <dgm:t>
        <a:bodyPr/>
        <a:lstStyle/>
        <a:p>
          <a:r>
            <a:rPr lang="zh-CN" altLang="en-US" dirty="0" smtClean="0"/>
            <a:t>接口设计（开发）</a:t>
          </a:r>
          <a:endParaRPr lang="zh-CN" altLang="en-US" dirty="0"/>
        </a:p>
      </dgm:t>
    </dgm:pt>
    <dgm:pt modelId="{917362AE-D7EA-C24E-985C-B50310BEF24E}" cxnId="{162032DF-2DB8-E34C-8021-00B9930A467D}" type="parTrans">
      <dgm:prSet/>
      <dgm:spPr/>
      <dgm:t>
        <a:bodyPr/>
        <a:lstStyle/>
        <a:p>
          <a:endParaRPr lang="zh-CN" altLang="en-US"/>
        </a:p>
      </dgm:t>
    </dgm:pt>
    <dgm:pt modelId="{DCF5BDB2-3975-2047-AB4F-AA8DBCA91350}" cxnId="{162032DF-2DB8-E34C-8021-00B9930A467D}" type="sibTrans">
      <dgm:prSet/>
      <dgm:spPr/>
      <dgm:t>
        <a:bodyPr/>
        <a:lstStyle/>
        <a:p>
          <a:endParaRPr lang="zh-CN" altLang="en-US"/>
        </a:p>
      </dgm:t>
    </dgm:pt>
    <dgm:pt modelId="{D73F4BD9-74DE-A944-B4F7-B4656E155C3B}">
      <dgm:prSet phldrT="[文本]"/>
      <dgm:spPr/>
      <dgm:t>
        <a:bodyPr/>
        <a:lstStyle/>
        <a:p>
          <a:r>
            <a:rPr lang="zh-CN" altLang="en-US" dirty="0" smtClean="0"/>
            <a:t>接口设计说明书（开发）</a:t>
          </a:r>
          <a:endParaRPr lang="zh-CN" altLang="en-US" dirty="0"/>
        </a:p>
      </dgm:t>
    </dgm:pt>
    <dgm:pt modelId="{F7DFD18D-CEAF-1D45-B627-60C142A62067}" cxnId="{AF690B5C-144E-334A-86E9-BE49D4C9CCF5}" type="parTrans">
      <dgm:prSet/>
      <dgm:spPr/>
      <dgm:t>
        <a:bodyPr/>
        <a:lstStyle/>
        <a:p>
          <a:endParaRPr lang="zh-CN" altLang="en-US"/>
        </a:p>
      </dgm:t>
    </dgm:pt>
    <dgm:pt modelId="{02DD27DA-B05D-1941-BC8A-0CF0A2046D51}" cxnId="{AF690B5C-144E-334A-86E9-BE49D4C9CCF5}" type="sibTrans">
      <dgm:prSet/>
      <dgm:spPr/>
      <dgm:t>
        <a:bodyPr/>
        <a:lstStyle/>
        <a:p>
          <a:endParaRPr lang="zh-CN" altLang="en-US"/>
        </a:p>
      </dgm:t>
    </dgm:pt>
    <dgm:pt modelId="{420218EF-63A6-5743-82DC-A10AF923FE34}">
      <dgm:prSet phldrT="[文本]"/>
      <dgm:spPr/>
      <dgm:t>
        <a:bodyPr/>
        <a:lstStyle/>
        <a:p>
          <a:r>
            <a:rPr lang="zh-CN" altLang="en-US" dirty="0" smtClean="0"/>
            <a:t>接口案例设计</a:t>
          </a:r>
          <a:endParaRPr lang="zh-CN" altLang="en-US" dirty="0"/>
        </a:p>
      </dgm:t>
    </dgm:pt>
    <dgm:pt modelId="{E4786652-F2AC-564C-A360-ED17B11DDC84}" cxnId="{B33A9C15-189B-F849-B6E8-1F10FF2109FB}" type="parTrans">
      <dgm:prSet/>
      <dgm:spPr/>
      <dgm:t>
        <a:bodyPr/>
        <a:lstStyle/>
        <a:p>
          <a:endParaRPr lang="zh-CN" altLang="en-US"/>
        </a:p>
      </dgm:t>
    </dgm:pt>
    <dgm:pt modelId="{C9C24123-3EC7-4240-A09E-C4644A907400}" cxnId="{B33A9C15-189B-F849-B6E8-1F10FF2109FB}" type="sibTrans">
      <dgm:prSet/>
      <dgm:spPr/>
      <dgm:t>
        <a:bodyPr/>
        <a:lstStyle/>
        <a:p>
          <a:endParaRPr lang="zh-CN" altLang="en-US"/>
        </a:p>
      </dgm:t>
    </dgm:pt>
    <dgm:pt modelId="{2B05D274-EF0A-B34F-B6EC-91149529E3CE}">
      <dgm:prSet phldrT="[文本]"/>
      <dgm:spPr/>
      <dgm:t>
        <a:bodyPr/>
        <a:lstStyle/>
        <a:p>
          <a:r>
            <a:rPr lang="zh-CN" altLang="en-US" dirty="0" smtClean="0"/>
            <a:t>接口测试用例</a:t>
          </a:r>
          <a:endParaRPr lang="zh-CN" altLang="en-US" dirty="0"/>
        </a:p>
      </dgm:t>
    </dgm:pt>
    <dgm:pt modelId="{80722731-3DD6-174A-9612-A893993D4E13}" cxnId="{4040080D-84B6-4947-9180-996CDE8FC233}" type="parTrans">
      <dgm:prSet/>
      <dgm:spPr/>
      <dgm:t>
        <a:bodyPr/>
        <a:lstStyle/>
        <a:p>
          <a:endParaRPr lang="zh-CN" altLang="en-US"/>
        </a:p>
      </dgm:t>
    </dgm:pt>
    <dgm:pt modelId="{B91CB34B-22D4-BA4E-B7FD-0F2C1D821D0D}" cxnId="{4040080D-84B6-4947-9180-996CDE8FC233}" type="sibTrans">
      <dgm:prSet/>
      <dgm:spPr/>
      <dgm:t>
        <a:bodyPr/>
        <a:lstStyle/>
        <a:p>
          <a:endParaRPr lang="zh-CN" altLang="en-US"/>
        </a:p>
      </dgm:t>
    </dgm:pt>
    <dgm:pt modelId="{E7F3333E-E06B-1746-8B46-2F100C45E52C}" type="pres">
      <dgm:prSet presAssocID="{35EFD238-0AF5-D94B-83AA-8CB9BCA649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B979B8-9B6E-A448-9CFD-377A60D12491}" type="pres">
      <dgm:prSet presAssocID="{8C5ACAE4-A660-8A49-93EC-19BCD5EF67B8}" presName="composite" presStyleCnt="0"/>
      <dgm:spPr/>
    </dgm:pt>
    <dgm:pt modelId="{460D0A03-72AE-A547-966B-76445B0D3FC3}" type="pres">
      <dgm:prSet presAssocID="{8C5ACAE4-A660-8A49-93EC-19BCD5EF67B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149E7-1484-5949-A1E3-B6F7928C76C4}" type="pres">
      <dgm:prSet presAssocID="{8C5ACAE4-A660-8A49-93EC-19BCD5EF67B8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D70EE349-C91A-674F-9937-9C3259890AB2}" type="pres">
      <dgm:prSet presAssocID="{8C5ACAE4-A660-8A49-93EC-19BCD5EF67B8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89C52-3C4B-8B4C-9898-FD3185973C78}" type="pres">
      <dgm:prSet presAssocID="{279EEA10-995B-B14B-8F83-BD8AB3E4D46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4297155-CE6D-2141-9225-4844B230D633}" type="pres">
      <dgm:prSet presAssocID="{279EEA10-995B-B14B-8F83-BD8AB3E4D464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B39D75F5-0168-D540-BC75-C476A008B055}" type="pres">
      <dgm:prSet presAssocID="{252FEBAA-D2D7-A249-85D7-85B7D38EC7C2}" presName="composite" presStyleCnt="0"/>
      <dgm:spPr/>
    </dgm:pt>
    <dgm:pt modelId="{7ED0B5C1-BEA7-634B-AA6C-843625D7B3B5}" type="pres">
      <dgm:prSet presAssocID="{252FEBAA-D2D7-A249-85D7-85B7D38EC7C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02819C-4C96-1D4F-ACAA-E90BBC9D8E13}" type="pres">
      <dgm:prSet presAssocID="{252FEBAA-D2D7-A249-85D7-85B7D38EC7C2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48D3A894-906D-E04D-8B95-A9A5D67DE5D7}" type="pres">
      <dgm:prSet presAssocID="{252FEBAA-D2D7-A249-85D7-85B7D38EC7C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DD8BD-F494-0848-A3F1-5D6967B9C25A}" type="pres">
      <dgm:prSet presAssocID="{DCF5BDB2-3975-2047-AB4F-AA8DBCA9135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BAC0987-8C35-384F-BAFF-854E94EC0684}" type="pres">
      <dgm:prSet presAssocID="{DCF5BDB2-3975-2047-AB4F-AA8DBCA91350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22898163-DDB3-C442-B69C-F37D8063F1FA}" type="pres">
      <dgm:prSet presAssocID="{420218EF-63A6-5743-82DC-A10AF923FE34}" presName="composite" presStyleCnt="0"/>
      <dgm:spPr/>
    </dgm:pt>
    <dgm:pt modelId="{F86153B8-B125-5248-A45C-6F12E4AB5AEB}" type="pres">
      <dgm:prSet presAssocID="{420218EF-63A6-5743-82DC-A10AF923FE3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FC457-87A6-9241-AAAA-2487DEF4DA8C}" type="pres">
      <dgm:prSet presAssocID="{420218EF-63A6-5743-82DC-A10AF923FE34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E3BE6725-7441-074E-B1F4-E0AA5DD82265}" type="pres">
      <dgm:prSet presAssocID="{420218EF-63A6-5743-82DC-A10AF923FE3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9D2D84-8EAB-4840-99E1-2DAAC5DCE4BD}" type="presOf" srcId="{279EEA10-995B-B14B-8F83-BD8AB3E4D464}" destId="{EA289C52-3C4B-8B4C-9898-FD3185973C78}" srcOrd="0" destOrd="0" presId="urn:microsoft.com/office/officeart/2005/8/layout/process3"/>
    <dgm:cxn modelId="{6F5C21F4-5CA6-9941-8FD0-816481D45336}" type="presOf" srcId="{5EE5DCA1-F09A-2041-901B-3A4E2A090855}" destId="{D70EE349-C91A-674F-9937-9C3259890AB2}" srcOrd="0" destOrd="0" presId="urn:microsoft.com/office/officeart/2005/8/layout/process3"/>
    <dgm:cxn modelId="{0C280900-571C-B64E-B1EB-1A27F2DB6F39}" type="presOf" srcId="{D73F4BD9-74DE-A944-B4F7-B4656E155C3B}" destId="{48D3A894-906D-E04D-8B95-A9A5D67DE5D7}" srcOrd="0" destOrd="0" presId="urn:microsoft.com/office/officeart/2005/8/layout/process3"/>
    <dgm:cxn modelId="{CBDD63D6-16E7-A44B-97EF-5999726E5FD6}" type="presOf" srcId="{279EEA10-995B-B14B-8F83-BD8AB3E4D464}" destId="{E4297155-CE6D-2141-9225-4844B230D633}" srcOrd="1" destOrd="0" presId="urn:microsoft.com/office/officeart/2005/8/layout/process3"/>
    <dgm:cxn modelId="{46F820F1-C73C-3B40-89EC-EE3F5F31A209}" type="presOf" srcId="{8C5ACAE4-A660-8A49-93EC-19BCD5EF67B8}" destId="{02E149E7-1484-5949-A1E3-B6F7928C76C4}" srcOrd="1" destOrd="0" presId="urn:microsoft.com/office/officeart/2005/8/layout/process3"/>
    <dgm:cxn modelId="{13551DB4-4E65-E242-A6BA-58422FC20D0B}" type="presOf" srcId="{2B05D274-EF0A-B34F-B6EC-91149529E3CE}" destId="{E3BE6725-7441-074E-B1F4-E0AA5DD82265}" srcOrd="0" destOrd="0" presId="urn:microsoft.com/office/officeart/2005/8/layout/process3"/>
    <dgm:cxn modelId="{B33A9C15-189B-F849-B6E8-1F10FF2109FB}" srcId="{35EFD238-0AF5-D94B-83AA-8CB9BCA649C1}" destId="{420218EF-63A6-5743-82DC-A10AF923FE34}" srcOrd="2" destOrd="0" parTransId="{E4786652-F2AC-564C-A360-ED17B11DDC84}" sibTransId="{C9C24123-3EC7-4240-A09E-C4644A907400}"/>
    <dgm:cxn modelId="{5A8C3ED6-73E4-9B47-9566-10F691C278F2}" type="presOf" srcId="{252FEBAA-D2D7-A249-85D7-85B7D38EC7C2}" destId="{7ED0B5C1-BEA7-634B-AA6C-843625D7B3B5}" srcOrd="0" destOrd="0" presId="urn:microsoft.com/office/officeart/2005/8/layout/process3"/>
    <dgm:cxn modelId="{ECE40492-2C29-824C-98B2-631E9EDD6735}" type="presOf" srcId="{252FEBAA-D2D7-A249-85D7-85B7D38EC7C2}" destId="{D602819C-4C96-1D4F-ACAA-E90BBC9D8E13}" srcOrd="1" destOrd="0" presId="urn:microsoft.com/office/officeart/2005/8/layout/process3"/>
    <dgm:cxn modelId="{344891E2-9DE2-534E-AD07-1BC90C4CAAB1}" type="presOf" srcId="{DCF5BDB2-3975-2047-AB4F-AA8DBCA91350}" destId="{DBAC0987-8C35-384F-BAFF-854E94EC0684}" srcOrd="1" destOrd="0" presId="urn:microsoft.com/office/officeart/2005/8/layout/process3"/>
    <dgm:cxn modelId="{08A2E1BE-5F0C-C34B-B56B-224A488F791A}" type="presOf" srcId="{8C5ACAE4-A660-8A49-93EC-19BCD5EF67B8}" destId="{460D0A03-72AE-A547-966B-76445B0D3FC3}" srcOrd="0" destOrd="0" presId="urn:microsoft.com/office/officeart/2005/8/layout/process3"/>
    <dgm:cxn modelId="{21490333-35D6-7745-8EE7-519A065DFB25}" srcId="{8C5ACAE4-A660-8A49-93EC-19BCD5EF67B8}" destId="{5EE5DCA1-F09A-2041-901B-3A4E2A090855}" srcOrd="0" destOrd="0" parTransId="{7A0BF989-9842-E948-942E-5DC12B8D143B}" sibTransId="{A5DE35F8-29E8-384C-8EEF-8E3C246D5458}"/>
    <dgm:cxn modelId="{37EADCE9-AF7C-5B4E-AA82-0321B95B3DFD}" srcId="{35EFD238-0AF5-D94B-83AA-8CB9BCA649C1}" destId="{8C5ACAE4-A660-8A49-93EC-19BCD5EF67B8}" srcOrd="0" destOrd="0" parTransId="{DF5CBE8E-AF25-9248-A2F4-A9840BCE2861}" sibTransId="{279EEA10-995B-B14B-8F83-BD8AB3E4D464}"/>
    <dgm:cxn modelId="{162032DF-2DB8-E34C-8021-00B9930A467D}" srcId="{35EFD238-0AF5-D94B-83AA-8CB9BCA649C1}" destId="{252FEBAA-D2D7-A249-85D7-85B7D38EC7C2}" srcOrd="1" destOrd="0" parTransId="{917362AE-D7EA-C24E-985C-B50310BEF24E}" sibTransId="{DCF5BDB2-3975-2047-AB4F-AA8DBCA91350}"/>
    <dgm:cxn modelId="{EA1781B4-A28D-4A41-A155-A0E46E1C9D94}" type="presOf" srcId="{DCF5BDB2-3975-2047-AB4F-AA8DBCA91350}" destId="{D9FDD8BD-F494-0848-A3F1-5D6967B9C25A}" srcOrd="0" destOrd="0" presId="urn:microsoft.com/office/officeart/2005/8/layout/process3"/>
    <dgm:cxn modelId="{AF690B5C-144E-334A-86E9-BE49D4C9CCF5}" srcId="{252FEBAA-D2D7-A249-85D7-85B7D38EC7C2}" destId="{D73F4BD9-74DE-A944-B4F7-B4656E155C3B}" srcOrd="0" destOrd="0" parTransId="{F7DFD18D-CEAF-1D45-B627-60C142A62067}" sibTransId="{02DD27DA-B05D-1941-BC8A-0CF0A2046D51}"/>
    <dgm:cxn modelId="{B7652183-9E4A-5C42-994F-70BFEBAE730C}" type="presOf" srcId="{420218EF-63A6-5743-82DC-A10AF923FE34}" destId="{F86153B8-B125-5248-A45C-6F12E4AB5AEB}" srcOrd="0" destOrd="0" presId="urn:microsoft.com/office/officeart/2005/8/layout/process3"/>
    <dgm:cxn modelId="{22598838-F86E-F040-86C0-71BBC88EC2A5}" type="presOf" srcId="{35EFD238-0AF5-D94B-83AA-8CB9BCA649C1}" destId="{E7F3333E-E06B-1746-8B46-2F100C45E52C}" srcOrd="0" destOrd="0" presId="urn:microsoft.com/office/officeart/2005/8/layout/process3"/>
    <dgm:cxn modelId="{4040080D-84B6-4947-9180-996CDE8FC233}" srcId="{420218EF-63A6-5743-82DC-A10AF923FE34}" destId="{2B05D274-EF0A-B34F-B6EC-91149529E3CE}" srcOrd="0" destOrd="0" parTransId="{80722731-3DD6-174A-9612-A893993D4E13}" sibTransId="{B91CB34B-22D4-BA4E-B7FD-0F2C1D821D0D}"/>
    <dgm:cxn modelId="{31D98CBE-4E7B-694F-95D0-1E674A06FD61}" type="presOf" srcId="{420218EF-63A6-5743-82DC-A10AF923FE34}" destId="{9E8FC457-87A6-9241-AAAA-2487DEF4DA8C}" srcOrd="1" destOrd="0" presId="urn:microsoft.com/office/officeart/2005/8/layout/process3"/>
    <dgm:cxn modelId="{DF0FD67D-FED1-8F42-A03A-63953F65FD52}" type="presParOf" srcId="{E7F3333E-E06B-1746-8B46-2F100C45E52C}" destId="{97B979B8-9B6E-A448-9CFD-377A60D12491}" srcOrd="0" destOrd="0" presId="urn:microsoft.com/office/officeart/2005/8/layout/process3"/>
    <dgm:cxn modelId="{B06AB0A9-372D-0049-AE5F-AB1DF60F5526}" type="presParOf" srcId="{97B979B8-9B6E-A448-9CFD-377A60D12491}" destId="{460D0A03-72AE-A547-966B-76445B0D3FC3}" srcOrd="0" destOrd="0" presId="urn:microsoft.com/office/officeart/2005/8/layout/process3"/>
    <dgm:cxn modelId="{8EC2D836-5C7B-804D-860F-876C85D1BE25}" type="presParOf" srcId="{97B979B8-9B6E-A448-9CFD-377A60D12491}" destId="{02E149E7-1484-5949-A1E3-B6F7928C76C4}" srcOrd="1" destOrd="0" presId="urn:microsoft.com/office/officeart/2005/8/layout/process3"/>
    <dgm:cxn modelId="{0746818D-F3E2-004F-B48F-6E6383F73DAD}" type="presParOf" srcId="{97B979B8-9B6E-A448-9CFD-377A60D12491}" destId="{D70EE349-C91A-674F-9937-9C3259890AB2}" srcOrd="2" destOrd="0" presId="urn:microsoft.com/office/officeart/2005/8/layout/process3"/>
    <dgm:cxn modelId="{CCE068E7-E5A6-F04F-B137-4321B204CBD5}" type="presParOf" srcId="{E7F3333E-E06B-1746-8B46-2F100C45E52C}" destId="{EA289C52-3C4B-8B4C-9898-FD3185973C78}" srcOrd="1" destOrd="0" presId="urn:microsoft.com/office/officeart/2005/8/layout/process3"/>
    <dgm:cxn modelId="{86CF7E6F-C48E-5843-A718-72DB5FCB6739}" type="presParOf" srcId="{EA289C52-3C4B-8B4C-9898-FD3185973C78}" destId="{E4297155-CE6D-2141-9225-4844B230D633}" srcOrd="0" destOrd="0" presId="urn:microsoft.com/office/officeart/2005/8/layout/process3"/>
    <dgm:cxn modelId="{668F906D-8CC6-0E42-9BA0-48BC941695F9}" type="presParOf" srcId="{E7F3333E-E06B-1746-8B46-2F100C45E52C}" destId="{B39D75F5-0168-D540-BC75-C476A008B055}" srcOrd="2" destOrd="0" presId="urn:microsoft.com/office/officeart/2005/8/layout/process3"/>
    <dgm:cxn modelId="{41ACAB5F-0DA4-0949-AEE5-0BB64580A862}" type="presParOf" srcId="{B39D75F5-0168-D540-BC75-C476A008B055}" destId="{7ED0B5C1-BEA7-634B-AA6C-843625D7B3B5}" srcOrd="0" destOrd="0" presId="urn:microsoft.com/office/officeart/2005/8/layout/process3"/>
    <dgm:cxn modelId="{C292EAAF-20C2-AA4A-BCA3-39CEE7D70DE5}" type="presParOf" srcId="{B39D75F5-0168-D540-BC75-C476A008B055}" destId="{D602819C-4C96-1D4F-ACAA-E90BBC9D8E13}" srcOrd="1" destOrd="0" presId="urn:microsoft.com/office/officeart/2005/8/layout/process3"/>
    <dgm:cxn modelId="{5E6643C1-390E-FF42-BA63-FE896529DD7F}" type="presParOf" srcId="{B39D75F5-0168-D540-BC75-C476A008B055}" destId="{48D3A894-906D-E04D-8B95-A9A5D67DE5D7}" srcOrd="2" destOrd="0" presId="urn:microsoft.com/office/officeart/2005/8/layout/process3"/>
    <dgm:cxn modelId="{3925CA67-0DAA-6E44-9F04-8F1CE171FF23}" type="presParOf" srcId="{E7F3333E-E06B-1746-8B46-2F100C45E52C}" destId="{D9FDD8BD-F494-0848-A3F1-5D6967B9C25A}" srcOrd="3" destOrd="0" presId="urn:microsoft.com/office/officeart/2005/8/layout/process3"/>
    <dgm:cxn modelId="{959E1B67-75AD-0A49-9C02-9CED11992097}" type="presParOf" srcId="{D9FDD8BD-F494-0848-A3F1-5D6967B9C25A}" destId="{DBAC0987-8C35-384F-BAFF-854E94EC0684}" srcOrd="0" destOrd="0" presId="urn:microsoft.com/office/officeart/2005/8/layout/process3"/>
    <dgm:cxn modelId="{ED17D2A5-3FD6-D442-8596-193D805159F7}" type="presParOf" srcId="{E7F3333E-E06B-1746-8B46-2F100C45E52C}" destId="{22898163-DDB3-C442-B69C-F37D8063F1FA}" srcOrd="4" destOrd="0" presId="urn:microsoft.com/office/officeart/2005/8/layout/process3"/>
    <dgm:cxn modelId="{B227BA60-E7F3-2249-915A-78F78B3B07AE}" type="presParOf" srcId="{22898163-DDB3-C442-B69C-F37D8063F1FA}" destId="{F86153B8-B125-5248-A45C-6F12E4AB5AEB}" srcOrd="0" destOrd="0" presId="urn:microsoft.com/office/officeart/2005/8/layout/process3"/>
    <dgm:cxn modelId="{50151B69-66EC-D640-AE0F-212A29D716B7}" type="presParOf" srcId="{22898163-DDB3-C442-B69C-F37D8063F1FA}" destId="{9E8FC457-87A6-9241-AAAA-2487DEF4DA8C}" srcOrd="1" destOrd="0" presId="urn:microsoft.com/office/officeart/2005/8/layout/process3"/>
    <dgm:cxn modelId="{D73AFF5A-5DF7-A246-8E62-01CB5FC830CF}" type="presParOf" srcId="{22898163-DDB3-C442-B69C-F37D8063F1FA}" destId="{E3BE6725-7441-074E-B1F4-E0AA5DD82265}" srcOrd="2" destOrd="0" presId="urn:microsoft.com/office/officeart/2005/8/layout/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4C9E1B-140D-334F-9D93-81629BC4021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D1C71B-C046-3D4C-9F58-D5A7DE90F4E5}">
      <dgm:prSet phldrT="[文本]" phldr="1"/>
      <dgm:spPr/>
      <dgm:t>
        <a:bodyPr/>
        <a:lstStyle/>
        <a:p>
          <a:endParaRPr lang="zh-CN" altLang="en-US" dirty="0"/>
        </a:p>
      </dgm:t>
    </dgm:pt>
    <dgm:pt modelId="{1C8705AB-B54D-8546-AC5D-8D441730E01B}" cxnId="{E4F61937-5CB5-1A4A-840B-1735FC2D52DE}" type="parTrans">
      <dgm:prSet/>
      <dgm:spPr/>
      <dgm:t>
        <a:bodyPr/>
        <a:lstStyle/>
        <a:p>
          <a:endParaRPr lang="zh-CN" altLang="en-US"/>
        </a:p>
      </dgm:t>
    </dgm:pt>
    <dgm:pt modelId="{5E270878-D97C-2A49-A549-34CB771D49B6}" cxnId="{E4F61937-5CB5-1A4A-840B-1735FC2D52DE}" type="sibTrans">
      <dgm:prSet/>
      <dgm:spPr/>
      <dgm:t>
        <a:bodyPr/>
        <a:lstStyle/>
        <a:p>
          <a:endParaRPr lang="zh-CN" altLang="en-US"/>
        </a:p>
      </dgm:t>
    </dgm:pt>
    <dgm:pt modelId="{9C8715DD-0EEF-3444-9AE8-32B034507413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请求参数的必填项和可选项</a:t>
          </a:r>
          <a:endParaRPr lang="zh-CN" altLang="en-US" dirty="0">
            <a:solidFill>
              <a:srgbClr val="92D050"/>
            </a:solidFill>
          </a:endParaRPr>
        </a:p>
      </dgm:t>
    </dgm:pt>
    <dgm:pt modelId="{6AD9C942-23C6-AE47-8DE7-4A0A7ABB3347}" cxnId="{FEB76DA0-E085-2F40-A153-940F08F3E6C8}" type="parTrans">
      <dgm:prSet/>
      <dgm:spPr/>
      <dgm:t>
        <a:bodyPr/>
        <a:lstStyle/>
        <a:p>
          <a:endParaRPr lang="zh-CN" altLang="en-US"/>
        </a:p>
      </dgm:t>
    </dgm:pt>
    <dgm:pt modelId="{CBBB7157-EE4C-5043-9591-458B162D93AE}" cxnId="{FEB76DA0-E085-2F40-A153-940F08F3E6C8}" type="sibTrans">
      <dgm:prSet/>
      <dgm:spPr/>
      <dgm:t>
        <a:bodyPr/>
        <a:lstStyle/>
        <a:p>
          <a:endParaRPr lang="zh-CN" altLang="en-US"/>
        </a:p>
      </dgm:t>
    </dgm:pt>
    <dgm:pt modelId="{6ABD4421-DFAA-2040-A56A-3829C06A4EA7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请求参数的合法输入和非法输入</a:t>
          </a:r>
          <a:endParaRPr lang="zh-CN" altLang="en-US" dirty="0">
            <a:solidFill>
              <a:srgbClr val="92D050"/>
            </a:solidFill>
          </a:endParaRPr>
        </a:p>
      </dgm:t>
    </dgm:pt>
    <dgm:pt modelId="{CA473133-1942-0B47-8FCF-6AF72976DBB6}" cxnId="{7840001D-31D9-2247-9688-69B1D2D41A00}" type="parTrans">
      <dgm:prSet/>
      <dgm:spPr/>
      <dgm:t>
        <a:bodyPr/>
        <a:lstStyle/>
        <a:p>
          <a:endParaRPr lang="zh-CN" altLang="en-US"/>
        </a:p>
      </dgm:t>
    </dgm:pt>
    <dgm:pt modelId="{316C0463-08BE-A44A-ABC3-D778A0164FDB}" cxnId="{7840001D-31D9-2247-9688-69B1D2D41A00}" type="sibTrans">
      <dgm:prSet/>
      <dgm:spPr/>
      <dgm:t>
        <a:bodyPr/>
        <a:lstStyle/>
        <a:p>
          <a:endParaRPr lang="zh-CN" altLang="en-US"/>
        </a:p>
      </dgm:t>
    </dgm:pt>
    <dgm:pt modelId="{F9D7AA69-3459-464C-B627-7C6E70962FB5}">
      <dgm:prSet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基于业务场景的考虑，登录态、权限、依赖等</a:t>
          </a:r>
          <a:endParaRPr lang="zh-CN" altLang="en-US" dirty="0">
            <a:solidFill>
              <a:srgbClr val="92D050"/>
            </a:solidFill>
          </a:endParaRPr>
        </a:p>
      </dgm:t>
    </dgm:pt>
    <dgm:pt modelId="{B3A7CE6C-35DA-0B42-A9B4-81950245C5F6}" cxnId="{48FEF7FD-FB4A-964D-87A8-FFF380BDEA4A}" type="parTrans">
      <dgm:prSet/>
      <dgm:spPr/>
      <dgm:t>
        <a:bodyPr/>
        <a:lstStyle/>
        <a:p>
          <a:endParaRPr lang="zh-CN" altLang="en-US"/>
        </a:p>
      </dgm:t>
    </dgm:pt>
    <dgm:pt modelId="{D2490F64-C899-424E-8256-22AB646C9055}" cxnId="{48FEF7FD-FB4A-964D-87A8-FFF380BDEA4A}" type="sibTrans">
      <dgm:prSet/>
      <dgm:spPr/>
      <dgm:t>
        <a:bodyPr/>
        <a:lstStyle/>
        <a:p>
          <a:endParaRPr lang="zh-CN" altLang="en-US"/>
        </a:p>
      </dgm:t>
    </dgm:pt>
    <dgm:pt modelId="{77D0FC43-2FFA-3F48-963F-B9B3E4DA0FD4}">
      <dgm:prSet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请求参数的边界值</a:t>
          </a:r>
          <a:endParaRPr lang="zh-CN" altLang="en-US" dirty="0">
            <a:solidFill>
              <a:srgbClr val="92D050"/>
            </a:solidFill>
          </a:endParaRPr>
        </a:p>
      </dgm:t>
    </dgm:pt>
    <dgm:pt modelId="{A882FA89-B9FF-C442-BC65-AA04D79A3CDC}" cxnId="{FE03F55E-50E4-A046-89EE-4563AD3EE4BC}" type="parTrans">
      <dgm:prSet/>
      <dgm:spPr/>
      <dgm:t>
        <a:bodyPr/>
        <a:lstStyle/>
        <a:p>
          <a:endParaRPr lang="zh-CN" altLang="en-US"/>
        </a:p>
      </dgm:t>
    </dgm:pt>
    <dgm:pt modelId="{7E681CAD-5403-2943-82F5-825488D2CD05}" cxnId="{FE03F55E-50E4-A046-89EE-4563AD3EE4BC}" type="sibTrans">
      <dgm:prSet/>
      <dgm:spPr/>
      <dgm:t>
        <a:bodyPr/>
        <a:lstStyle/>
        <a:p>
          <a:endParaRPr lang="zh-CN" altLang="en-US"/>
        </a:p>
      </dgm:t>
    </dgm:pt>
    <dgm:pt modelId="{674D7BED-5ED3-044A-A0E0-E985FFA70094}">
      <dgm:prSet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请求参数的异常处理，例如，必填项参数未填</a:t>
          </a:r>
          <a:endParaRPr lang="zh-CN" altLang="en-US" dirty="0">
            <a:solidFill>
              <a:srgbClr val="92D050"/>
            </a:solidFill>
          </a:endParaRPr>
        </a:p>
      </dgm:t>
    </dgm:pt>
    <dgm:pt modelId="{6BCA1C19-70A7-A242-9EB3-C3E21FD5D39A}" cxnId="{38665559-F412-E041-ADA9-464F99D1088F}" type="parTrans">
      <dgm:prSet/>
      <dgm:spPr/>
      <dgm:t>
        <a:bodyPr/>
        <a:lstStyle/>
        <a:p>
          <a:endParaRPr lang="zh-CN" altLang="en-US"/>
        </a:p>
      </dgm:t>
    </dgm:pt>
    <dgm:pt modelId="{FB8FAF32-594F-8945-8A0A-6AAE4CBB00F1}" cxnId="{38665559-F412-E041-ADA9-464F99D1088F}" type="sibTrans">
      <dgm:prSet/>
      <dgm:spPr/>
      <dgm:t>
        <a:bodyPr/>
        <a:lstStyle/>
        <a:p>
          <a:endParaRPr lang="zh-CN" altLang="en-US"/>
        </a:p>
      </dgm:t>
    </dgm:pt>
    <dgm:pt modelId="{B01EA437-129D-0F4F-93EB-2BFC6203987E}">
      <dgm:prSet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设计到</a:t>
          </a:r>
          <a:r>
            <a:rPr lang="en-US" altLang="zh-CN" dirty="0" smtClean="0">
              <a:solidFill>
                <a:srgbClr val="92D050"/>
              </a:solidFill>
            </a:rPr>
            <a:t>DAO</a:t>
          </a:r>
          <a:r>
            <a:rPr lang="zh-CN" altLang="en-US" dirty="0" smtClean="0">
              <a:solidFill>
                <a:srgbClr val="92D050"/>
              </a:solidFill>
            </a:rPr>
            <a:t>层调用的，考虑数据增删改查的正确性</a:t>
          </a:r>
          <a:endParaRPr lang="zh-CN" altLang="en-US" dirty="0">
            <a:solidFill>
              <a:srgbClr val="92D050"/>
            </a:solidFill>
          </a:endParaRPr>
        </a:p>
      </dgm:t>
    </dgm:pt>
    <dgm:pt modelId="{5E59523E-4687-5F44-B445-487BA199ACB2}" cxnId="{433DC91D-8980-D146-BD4A-D721AC7C6E7C}" type="parTrans">
      <dgm:prSet/>
      <dgm:spPr/>
      <dgm:t>
        <a:bodyPr/>
        <a:lstStyle/>
        <a:p>
          <a:endParaRPr lang="zh-CN" altLang="en-US"/>
        </a:p>
      </dgm:t>
    </dgm:pt>
    <dgm:pt modelId="{F5B8276E-26C5-9349-AB17-8A1334483CC9}" cxnId="{433DC91D-8980-D146-BD4A-D721AC7C6E7C}" type="sibTrans">
      <dgm:prSet/>
      <dgm:spPr/>
      <dgm:t>
        <a:bodyPr/>
        <a:lstStyle/>
        <a:p>
          <a:endParaRPr lang="zh-CN" altLang="en-US"/>
        </a:p>
      </dgm:t>
    </dgm:pt>
    <dgm:pt modelId="{47A7EC6C-73F0-5842-ADAA-BFE4148CD039}" type="pres">
      <dgm:prSet presAssocID="{784C9E1B-140D-334F-9D93-81629BC4021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FC19EB9-512E-C249-B434-9D10E19A16D8}" type="pres">
      <dgm:prSet presAssocID="{49D1C71B-C046-3D4C-9F58-D5A7DE90F4E5}" presName="thickLine" presStyleLbl="alignNode1" presStyleIdx="0" presStyleCnt="1"/>
      <dgm:spPr/>
    </dgm:pt>
    <dgm:pt modelId="{2E77EFF8-0087-9C47-9198-F1E7A648CBA2}" type="pres">
      <dgm:prSet presAssocID="{49D1C71B-C046-3D4C-9F58-D5A7DE90F4E5}" presName="horz1" presStyleCnt="0"/>
      <dgm:spPr/>
    </dgm:pt>
    <dgm:pt modelId="{90E5DC9C-C5FF-C945-991F-448D90F3523A}" type="pres">
      <dgm:prSet presAssocID="{49D1C71B-C046-3D4C-9F58-D5A7DE90F4E5}" presName="tx1" presStyleLbl="revTx" presStyleIdx="0" presStyleCnt="7" custFlipHor="0" custScaleX="6565"/>
      <dgm:spPr/>
      <dgm:t>
        <a:bodyPr/>
        <a:lstStyle/>
        <a:p>
          <a:endParaRPr lang="zh-CN" altLang="en-US"/>
        </a:p>
      </dgm:t>
    </dgm:pt>
    <dgm:pt modelId="{930E0991-30C1-424F-AEE8-462AB87618B1}" type="pres">
      <dgm:prSet presAssocID="{49D1C71B-C046-3D4C-9F58-D5A7DE90F4E5}" presName="vert1" presStyleCnt="0"/>
      <dgm:spPr/>
    </dgm:pt>
    <dgm:pt modelId="{150BA19C-FF9D-5543-A353-77E8A50C69AA}" type="pres">
      <dgm:prSet presAssocID="{9C8715DD-0EEF-3444-9AE8-32B034507413}" presName="vertSpace2a" presStyleCnt="0"/>
      <dgm:spPr/>
    </dgm:pt>
    <dgm:pt modelId="{97966609-4F2F-D641-8E52-0D2ED71C80DE}" type="pres">
      <dgm:prSet presAssocID="{9C8715DD-0EEF-3444-9AE8-32B034507413}" presName="horz2" presStyleCnt="0"/>
      <dgm:spPr/>
    </dgm:pt>
    <dgm:pt modelId="{3F60B3F5-C1C2-4445-A7A2-C9FA4BE250F5}" type="pres">
      <dgm:prSet presAssocID="{9C8715DD-0EEF-3444-9AE8-32B034507413}" presName="horzSpace2" presStyleCnt="0"/>
      <dgm:spPr/>
    </dgm:pt>
    <dgm:pt modelId="{9AFFD539-4CA4-BE4E-A96C-8EEE2ADFE06C}" type="pres">
      <dgm:prSet presAssocID="{9C8715DD-0EEF-3444-9AE8-32B034507413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A6966654-1238-D445-B341-1808FA142BB8}" type="pres">
      <dgm:prSet presAssocID="{9C8715DD-0EEF-3444-9AE8-32B034507413}" presName="vert2" presStyleCnt="0"/>
      <dgm:spPr/>
    </dgm:pt>
    <dgm:pt modelId="{9DD79DDF-6964-F741-A1C1-D1B446157902}" type="pres">
      <dgm:prSet presAssocID="{9C8715DD-0EEF-3444-9AE8-32B034507413}" presName="thinLine2b" presStyleLbl="callout" presStyleIdx="0" presStyleCnt="6"/>
      <dgm:spPr/>
    </dgm:pt>
    <dgm:pt modelId="{06F28A56-142D-334C-A142-866BEC424AB5}" type="pres">
      <dgm:prSet presAssocID="{9C8715DD-0EEF-3444-9AE8-32B034507413}" presName="vertSpace2b" presStyleCnt="0"/>
      <dgm:spPr/>
    </dgm:pt>
    <dgm:pt modelId="{50DD28B3-747E-FF49-9F3F-034A11634CD4}" type="pres">
      <dgm:prSet presAssocID="{6ABD4421-DFAA-2040-A56A-3829C06A4EA7}" presName="horz2" presStyleCnt="0"/>
      <dgm:spPr/>
    </dgm:pt>
    <dgm:pt modelId="{ED80A12A-D786-B448-B2B5-318A7D626F66}" type="pres">
      <dgm:prSet presAssocID="{6ABD4421-DFAA-2040-A56A-3829C06A4EA7}" presName="horzSpace2" presStyleCnt="0"/>
      <dgm:spPr/>
    </dgm:pt>
    <dgm:pt modelId="{0B4E0003-26E9-9F49-98ED-8CE8FA70C274}" type="pres">
      <dgm:prSet presAssocID="{6ABD4421-DFAA-2040-A56A-3829C06A4EA7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37CBB42C-EB71-AE41-9679-BBA7089FD7F9}" type="pres">
      <dgm:prSet presAssocID="{6ABD4421-DFAA-2040-A56A-3829C06A4EA7}" presName="vert2" presStyleCnt="0"/>
      <dgm:spPr/>
    </dgm:pt>
    <dgm:pt modelId="{1C3E3711-2A8B-B242-99F3-6BA3F82ECC52}" type="pres">
      <dgm:prSet presAssocID="{6ABD4421-DFAA-2040-A56A-3829C06A4EA7}" presName="thinLine2b" presStyleLbl="callout" presStyleIdx="1" presStyleCnt="6"/>
      <dgm:spPr/>
    </dgm:pt>
    <dgm:pt modelId="{E2CE2F53-9B02-E04E-84A2-66952395134C}" type="pres">
      <dgm:prSet presAssocID="{6ABD4421-DFAA-2040-A56A-3829C06A4EA7}" presName="vertSpace2b" presStyleCnt="0"/>
      <dgm:spPr/>
    </dgm:pt>
    <dgm:pt modelId="{655FD584-270D-7D44-9D52-11E16EB792B9}" type="pres">
      <dgm:prSet presAssocID="{77D0FC43-2FFA-3F48-963F-B9B3E4DA0FD4}" presName="horz2" presStyleCnt="0"/>
      <dgm:spPr/>
    </dgm:pt>
    <dgm:pt modelId="{92D56FAC-EFD2-A345-8809-E7EC54743BF7}" type="pres">
      <dgm:prSet presAssocID="{77D0FC43-2FFA-3F48-963F-B9B3E4DA0FD4}" presName="horzSpace2" presStyleCnt="0"/>
      <dgm:spPr/>
    </dgm:pt>
    <dgm:pt modelId="{4975449C-D5BC-C545-BC96-D8394F4477F9}" type="pres">
      <dgm:prSet presAssocID="{77D0FC43-2FFA-3F48-963F-B9B3E4DA0FD4}" presName="tx2" presStyleLbl="revTx" presStyleIdx="3" presStyleCnt="7"/>
      <dgm:spPr/>
      <dgm:t>
        <a:bodyPr/>
        <a:lstStyle/>
        <a:p>
          <a:endParaRPr lang="zh-CN" altLang="en-US"/>
        </a:p>
      </dgm:t>
    </dgm:pt>
    <dgm:pt modelId="{99C21694-B893-2C42-8B22-3EA2217A5C23}" type="pres">
      <dgm:prSet presAssocID="{77D0FC43-2FFA-3F48-963F-B9B3E4DA0FD4}" presName="vert2" presStyleCnt="0"/>
      <dgm:spPr/>
    </dgm:pt>
    <dgm:pt modelId="{1ADA0C65-C63B-DA46-B2F2-6133FEBF5B67}" type="pres">
      <dgm:prSet presAssocID="{77D0FC43-2FFA-3F48-963F-B9B3E4DA0FD4}" presName="thinLine2b" presStyleLbl="callout" presStyleIdx="2" presStyleCnt="6"/>
      <dgm:spPr/>
    </dgm:pt>
    <dgm:pt modelId="{4CB7DBC2-FF91-4645-9532-F118354CCD78}" type="pres">
      <dgm:prSet presAssocID="{77D0FC43-2FFA-3F48-963F-B9B3E4DA0FD4}" presName="vertSpace2b" presStyleCnt="0"/>
      <dgm:spPr/>
    </dgm:pt>
    <dgm:pt modelId="{E94A1DB6-8801-EB44-B3FD-91087726032F}" type="pres">
      <dgm:prSet presAssocID="{674D7BED-5ED3-044A-A0E0-E985FFA70094}" presName="horz2" presStyleCnt="0"/>
      <dgm:spPr/>
    </dgm:pt>
    <dgm:pt modelId="{441CC5C8-0A47-2641-AE66-A84541213C24}" type="pres">
      <dgm:prSet presAssocID="{674D7BED-5ED3-044A-A0E0-E985FFA70094}" presName="horzSpace2" presStyleCnt="0"/>
      <dgm:spPr/>
    </dgm:pt>
    <dgm:pt modelId="{FA3730E5-38E0-7E44-B998-0B12DF2B6947}" type="pres">
      <dgm:prSet presAssocID="{674D7BED-5ED3-044A-A0E0-E985FFA70094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9F9692FE-9514-B24F-B513-C748540B0E5A}" type="pres">
      <dgm:prSet presAssocID="{674D7BED-5ED3-044A-A0E0-E985FFA70094}" presName="vert2" presStyleCnt="0"/>
      <dgm:spPr/>
    </dgm:pt>
    <dgm:pt modelId="{77D3FFF1-BE3B-4940-BBA3-729DF96AE629}" type="pres">
      <dgm:prSet presAssocID="{674D7BED-5ED3-044A-A0E0-E985FFA70094}" presName="thinLine2b" presStyleLbl="callout" presStyleIdx="3" presStyleCnt="6"/>
      <dgm:spPr/>
    </dgm:pt>
    <dgm:pt modelId="{4D51771A-FA25-3C41-AE6D-EBD2C651C44A}" type="pres">
      <dgm:prSet presAssocID="{674D7BED-5ED3-044A-A0E0-E985FFA70094}" presName="vertSpace2b" presStyleCnt="0"/>
      <dgm:spPr/>
    </dgm:pt>
    <dgm:pt modelId="{F2C9316E-269E-9A42-AD6F-DEA4231651C9}" type="pres">
      <dgm:prSet presAssocID="{F9D7AA69-3459-464C-B627-7C6E70962FB5}" presName="horz2" presStyleCnt="0"/>
      <dgm:spPr/>
    </dgm:pt>
    <dgm:pt modelId="{AD831BE7-A83F-CE4B-8554-3820B155AC24}" type="pres">
      <dgm:prSet presAssocID="{F9D7AA69-3459-464C-B627-7C6E70962FB5}" presName="horzSpace2" presStyleCnt="0"/>
      <dgm:spPr/>
    </dgm:pt>
    <dgm:pt modelId="{021110DC-81F6-D14D-B448-A543B1B02FD1}" type="pres">
      <dgm:prSet presAssocID="{F9D7AA69-3459-464C-B627-7C6E70962FB5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DE91F469-0638-4845-97A5-0E01E1D1907F}" type="pres">
      <dgm:prSet presAssocID="{F9D7AA69-3459-464C-B627-7C6E70962FB5}" presName="vert2" presStyleCnt="0"/>
      <dgm:spPr/>
    </dgm:pt>
    <dgm:pt modelId="{A706ECAA-CC5E-7747-8969-5BE7F35EB749}" type="pres">
      <dgm:prSet presAssocID="{F9D7AA69-3459-464C-B627-7C6E70962FB5}" presName="thinLine2b" presStyleLbl="callout" presStyleIdx="4" presStyleCnt="6"/>
      <dgm:spPr/>
    </dgm:pt>
    <dgm:pt modelId="{165EDD4B-A599-4145-80F7-08E1815AC67C}" type="pres">
      <dgm:prSet presAssocID="{F9D7AA69-3459-464C-B627-7C6E70962FB5}" presName="vertSpace2b" presStyleCnt="0"/>
      <dgm:spPr/>
    </dgm:pt>
    <dgm:pt modelId="{5B1EC512-607B-8B48-8EEE-ABD958DADD0F}" type="pres">
      <dgm:prSet presAssocID="{B01EA437-129D-0F4F-93EB-2BFC6203987E}" presName="horz2" presStyleCnt="0"/>
      <dgm:spPr/>
    </dgm:pt>
    <dgm:pt modelId="{3133FAC4-5EBD-E842-9D15-013B991F2493}" type="pres">
      <dgm:prSet presAssocID="{B01EA437-129D-0F4F-93EB-2BFC6203987E}" presName="horzSpace2" presStyleCnt="0"/>
      <dgm:spPr/>
    </dgm:pt>
    <dgm:pt modelId="{FE9AE4D5-1686-BD4F-9DDD-DE11D5B34632}" type="pres">
      <dgm:prSet presAssocID="{B01EA437-129D-0F4F-93EB-2BFC6203987E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3E47906B-2B1A-B940-AC00-CE42B2A97C81}" type="pres">
      <dgm:prSet presAssocID="{B01EA437-129D-0F4F-93EB-2BFC6203987E}" presName="vert2" presStyleCnt="0"/>
      <dgm:spPr/>
    </dgm:pt>
    <dgm:pt modelId="{7809C689-375E-8649-8A66-5DD534181D7C}" type="pres">
      <dgm:prSet presAssocID="{B01EA437-129D-0F4F-93EB-2BFC6203987E}" presName="thinLine2b" presStyleLbl="callout" presStyleIdx="5" presStyleCnt="6"/>
      <dgm:spPr/>
    </dgm:pt>
    <dgm:pt modelId="{F53EE57C-7F33-B54C-A9F0-9AFF7F50653B}" type="pres">
      <dgm:prSet presAssocID="{B01EA437-129D-0F4F-93EB-2BFC6203987E}" presName="vertSpace2b" presStyleCnt="0"/>
      <dgm:spPr/>
    </dgm:pt>
  </dgm:ptLst>
  <dgm:cxnLst>
    <dgm:cxn modelId="{CD050FA3-86A5-624E-8DC0-6D65252AB858}" type="presOf" srcId="{B01EA437-129D-0F4F-93EB-2BFC6203987E}" destId="{FE9AE4D5-1686-BD4F-9DDD-DE11D5B34632}" srcOrd="0" destOrd="0" presId="urn:microsoft.com/office/officeart/2008/layout/LinedList"/>
    <dgm:cxn modelId="{7840001D-31D9-2247-9688-69B1D2D41A00}" srcId="{49D1C71B-C046-3D4C-9F58-D5A7DE90F4E5}" destId="{6ABD4421-DFAA-2040-A56A-3829C06A4EA7}" srcOrd="1" destOrd="0" parTransId="{CA473133-1942-0B47-8FCF-6AF72976DBB6}" sibTransId="{316C0463-08BE-A44A-ABC3-D778A0164FDB}"/>
    <dgm:cxn modelId="{4A7E032F-A74E-9541-8CFA-4A51686E6637}" type="presOf" srcId="{49D1C71B-C046-3D4C-9F58-D5A7DE90F4E5}" destId="{90E5DC9C-C5FF-C945-991F-448D90F3523A}" srcOrd="0" destOrd="0" presId="urn:microsoft.com/office/officeart/2008/layout/LinedList"/>
    <dgm:cxn modelId="{1AC0EB72-9970-584F-B070-E159AEF6EE11}" type="presOf" srcId="{77D0FC43-2FFA-3F48-963F-B9B3E4DA0FD4}" destId="{4975449C-D5BC-C545-BC96-D8394F4477F9}" srcOrd="0" destOrd="0" presId="urn:microsoft.com/office/officeart/2008/layout/LinedList"/>
    <dgm:cxn modelId="{FE03F55E-50E4-A046-89EE-4563AD3EE4BC}" srcId="{49D1C71B-C046-3D4C-9F58-D5A7DE90F4E5}" destId="{77D0FC43-2FFA-3F48-963F-B9B3E4DA0FD4}" srcOrd="2" destOrd="0" parTransId="{A882FA89-B9FF-C442-BC65-AA04D79A3CDC}" sibTransId="{7E681CAD-5403-2943-82F5-825488D2CD05}"/>
    <dgm:cxn modelId="{D5425599-1682-D440-9486-3357A7E825DC}" type="presOf" srcId="{F9D7AA69-3459-464C-B627-7C6E70962FB5}" destId="{021110DC-81F6-D14D-B448-A543B1B02FD1}" srcOrd="0" destOrd="0" presId="urn:microsoft.com/office/officeart/2008/layout/LinedList"/>
    <dgm:cxn modelId="{433DC91D-8980-D146-BD4A-D721AC7C6E7C}" srcId="{49D1C71B-C046-3D4C-9F58-D5A7DE90F4E5}" destId="{B01EA437-129D-0F4F-93EB-2BFC6203987E}" srcOrd="5" destOrd="0" parTransId="{5E59523E-4687-5F44-B445-487BA199ACB2}" sibTransId="{F5B8276E-26C5-9349-AB17-8A1334483CC9}"/>
    <dgm:cxn modelId="{FEB76DA0-E085-2F40-A153-940F08F3E6C8}" srcId="{49D1C71B-C046-3D4C-9F58-D5A7DE90F4E5}" destId="{9C8715DD-0EEF-3444-9AE8-32B034507413}" srcOrd="0" destOrd="0" parTransId="{6AD9C942-23C6-AE47-8DE7-4A0A7ABB3347}" sibTransId="{CBBB7157-EE4C-5043-9591-458B162D93AE}"/>
    <dgm:cxn modelId="{562E28DB-8485-6346-B198-8C00C591424D}" type="presOf" srcId="{6ABD4421-DFAA-2040-A56A-3829C06A4EA7}" destId="{0B4E0003-26E9-9F49-98ED-8CE8FA70C274}" srcOrd="0" destOrd="0" presId="urn:microsoft.com/office/officeart/2008/layout/LinedList"/>
    <dgm:cxn modelId="{E4F61937-5CB5-1A4A-840B-1735FC2D52DE}" srcId="{784C9E1B-140D-334F-9D93-81629BC40216}" destId="{49D1C71B-C046-3D4C-9F58-D5A7DE90F4E5}" srcOrd="0" destOrd="0" parTransId="{1C8705AB-B54D-8546-AC5D-8D441730E01B}" sibTransId="{5E270878-D97C-2A49-A549-34CB771D49B6}"/>
    <dgm:cxn modelId="{47FD669A-BB43-DF4E-9F41-9025F2432554}" type="presOf" srcId="{674D7BED-5ED3-044A-A0E0-E985FFA70094}" destId="{FA3730E5-38E0-7E44-B998-0B12DF2B6947}" srcOrd="0" destOrd="0" presId="urn:microsoft.com/office/officeart/2008/layout/LinedList"/>
    <dgm:cxn modelId="{53A6E2D1-38E4-E84F-88FA-A45874BC5F39}" type="presOf" srcId="{784C9E1B-140D-334F-9D93-81629BC40216}" destId="{47A7EC6C-73F0-5842-ADAA-BFE4148CD039}" srcOrd="0" destOrd="0" presId="urn:microsoft.com/office/officeart/2008/layout/LinedList"/>
    <dgm:cxn modelId="{48FEF7FD-FB4A-964D-87A8-FFF380BDEA4A}" srcId="{49D1C71B-C046-3D4C-9F58-D5A7DE90F4E5}" destId="{F9D7AA69-3459-464C-B627-7C6E70962FB5}" srcOrd="4" destOrd="0" parTransId="{B3A7CE6C-35DA-0B42-A9B4-81950245C5F6}" sibTransId="{D2490F64-C899-424E-8256-22AB646C9055}"/>
    <dgm:cxn modelId="{38665559-F412-E041-ADA9-464F99D1088F}" srcId="{49D1C71B-C046-3D4C-9F58-D5A7DE90F4E5}" destId="{674D7BED-5ED3-044A-A0E0-E985FFA70094}" srcOrd="3" destOrd="0" parTransId="{6BCA1C19-70A7-A242-9EB3-C3E21FD5D39A}" sibTransId="{FB8FAF32-594F-8945-8A0A-6AAE4CBB00F1}"/>
    <dgm:cxn modelId="{9A596DE6-C5FF-B04C-903A-A078D4590317}" type="presOf" srcId="{9C8715DD-0EEF-3444-9AE8-32B034507413}" destId="{9AFFD539-4CA4-BE4E-A96C-8EEE2ADFE06C}" srcOrd="0" destOrd="0" presId="urn:microsoft.com/office/officeart/2008/layout/LinedList"/>
    <dgm:cxn modelId="{78DF92B1-5D1F-7F4B-B42F-7BFD03D929A0}" type="presParOf" srcId="{47A7EC6C-73F0-5842-ADAA-BFE4148CD039}" destId="{FFC19EB9-512E-C249-B434-9D10E19A16D8}" srcOrd="0" destOrd="0" presId="urn:microsoft.com/office/officeart/2008/layout/LinedList"/>
    <dgm:cxn modelId="{390082F1-94A4-2641-809E-417370051D40}" type="presParOf" srcId="{47A7EC6C-73F0-5842-ADAA-BFE4148CD039}" destId="{2E77EFF8-0087-9C47-9198-F1E7A648CBA2}" srcOrd="1" destOrd="0" presId="urn:microsoft.com/office/officeart/2008/layout/LinedList"/>
    <dgm:cxn modelId="{8F11C12E-C87D-7343-BEC7-D93AF9FE7780}" type="presParOf" srcId="{2E77EFF8-0087-9C47-9198-F1E7A648CBA2}" destId="{90E5DC9C-C5FF-C945-991F-448D90F3523A}" srcOrd="0" destOrd="0" presId="urn:microsoft.com/office/officeart/2008/layout/LinedList"/>
    <dgm:cxn modelId="{726B8748-CF1B-204A-AE83-920ECB798478}" type="presParOf" srcId="{2E77EFF8-0087-9C47-9198-F1E7A648CBA2}" destId="{930E0991-30C1-424F-AEE8-462AB87618B1}" srcOrd="1" destOrd="0" presId="urn:microsoft.com/office/officeart/2008/layout/LinedList"/>
    <dgm:cxn modelId="{C103D04D-5003-B943-A091-89E4ACC43661}" type="presParOf" srcId="{930E0991-30C1-424F-AEE8-462AB87618B1}" destId="{150BA19C-FF9D-5543-A353-77E8A50C69AA}" srcOrd="0" destOrd="0" presId="urn:microsoft.com/office/officeart/2008/layout/LinedList"/>
    <dgm:cxn modelId="{95E2CBD8-450F-5A40-9FE9-E0FA1063A94F}" type="presParOf" srcId="{930E0991-30C1-424F-AEE8-462AB87618B1}" destId="{97966609-4F2F-D641-8E52-0D2ED71C80DE}" srcOrd="1" destOrd="0" presId="urn:microsoft.com/office/officeart/2008/layout/LinedList"/>
    <dgm:cxn modelId="{7AD49616-5AD7-6B45-A617-4BCCC6A62052}" type="presParOf" srcId="{97966609-4F2F-D641-8E52-0D2ED71C80DE}" destId="{3F60B3F5-C1C2-4445-A7A2-C9FA4BE250F5}" srcOrd="0" destOrd="0" presId="urn:microsoft.com/office/officeart/2008/layout/LinedList"/>
    <dgm:cxn modelId="{5525D2A3-3480-EB40-861A-8E1640607E44}" type="presParOf" srcId="{97966609-4F2F-D641-8E52-0D2ED71C80DE}" destId="{9AFFD539-4CA4-BE4E-A96C-8EEE2ADFE06C}" srcOrd="1" destOrd="0" presId="urn:microsoft.com/office/officeart/2008/layout/LinedList"/>
    <dgm:cxn modelId="{AA6FEA2D-8624-FF44-A32D-F6549E9F83C8}" type="presParOf" srcId="{97966609-4F2F-D641-8E52-0D2ED71C80DE}" destId="{A6966654-1238-D445-B341-1808FA142BB8}" srcOrd="2" destOrd="0" presId="urn:microsoft.com/office/officeart/2008/layout/LinedList"/>
    <dgm:cxn modelId="{B187F597-91EC-A34A-89A4-20377835FCC8}" type="presParOf" srcId="{930E0991-30C1-424F-AEE8-462AB87618B1}" destId="{9DD79DDF-6964-F741-A1C1-D1B446157902}" srcOrd="2" destOrd="0" presId="urn:microsoft.com/office/officeart/2008/layout/LinedList"/>
    <dgm:cxn modelId="{29F3CDEC-A381-BC4A-9479-A3C86D960D9C}" type="presParOf" srcId="{930E0991-30C1-424F-AEE8-462AB87618B1}" destId="{06F28A56-142D-334C-A142-866BEC424AB5}" srcOrd="3" destOrd="0" presId="urn:microsoft.com/office/officeart/2008/layout/LinedList"/>
    <dgm:cxn modelId="{76EF2E31-DDCC-AE41-99F4-C878DD983C9F}" type="presParOf" srcId="{930E0991-30C1-424F-AEE8-462AB87618B1}" destId="{50DD28B3-747E-FF49-9F3F-034A11634CD4}" srcOrd="4" destOrd="0" presId="urn:microsoft.com/office/officeart/2008/layout/LinedList"/>
    <dgm:cxn modelId="{2063A5F3-AA8E-C24C-ABFB-27FF94014F05}" type="presParOf" srcId="{50DD28B3-747E-FF49-9F3F-034A11634CD4}" destId="{ED80A12A-D786-B448-B2B5-318A7D626F66}" srcOrd="0" destOrd="0" presId="urn:microsoft.com/office/officeart/2008/layout/LinedList"/>
    <dgm:cxn modelId="{AA8EB71B-71FA-ED4F-9655-962EC9064B77}" type="presParOf" srcId="{50DD28B3-747E-FF49-9F3F-034A11634CD4}" destId="{0B4E0003-26E9-9F49-98ED-8CE8FA70C274}" srcOrd="1" destOrd="0" presId="urn:microsoft.com/office/officeart/2008/layout/LinedList"/>
    <dgm:cxn modelId="{324830C7-89BF-2247-A31F-3E88AD021D52}" type="presParOf" srcId="{50DD28B3-747E-FF49-9F3F-034A11634CD4}" destId="{37CBB42C-EB71-AE41-9679-BBA7089FD7F9}" srcOrd="2" destOrd="0" presId="urn:microsoft.com/office/officeart/2008/layout/LinedList"/>
    <dgm:cxn modelId="{63D21DC8-AC14-0442-916C-0DF8FF98198A}" type="presParOf" srcId="{930E0991-30C1-424F-AEE8-462AB87618B1}" destId="{1C3E3711-2A8B-B242-99F3-6BA3F82ECC52}" srcOrd="5" destOrd="0" presId="urn:microsoft.com/office/officeart/2008/layout/LinedList"/>
    <dgm:cxn modelId="{4BB1E602-F13F-314B-A2F0-359B664DB7AD}" type="presParOf" srcId="{930E0991-30C1-424F-AEE8-462AB87618B1}" destId="{E2CE2F53-9B02-E04E-84A2-66952395134C}" srcOrd="6" destOrd="0" presId="urn:microsoft.com/office/officeart/2008/layout/LinedList"/>
    <dgm:cxn modelId="{22FA6AB2-853A-6A46-8BEE-1678D9D34201}" type="presParOf" srcId="{930E0991-30C1-424F-AEE8-462AB87618B1}" destId="{655FD584-270D-7D44-9D52-11E16EB792B9}" srcOrd="7" destOrd="0" presId="urn:microsoft.com/office/officeart/2008/layout/LinedList"/>
    <dgm:cxn modelId="{9706F7CE-6A60-F349-A9DF-AE8A5E0DCE23}" type="presParOf" srcId="{655FD584-270D-7D44-9D52-11E16EB792B9}" destId="{92D56FAC-EFD2-A345-8809-E7EC54743BF7}" srcOrd="0" destOrd="0" presId="urn:microsoft.com/office/officeart/2008/layout/LinedList"/>
    <dgm:cxn modelId="{20316A90-EA98-0741-A575-32893CCC8D49}" type="presParOf" srcId="{655FD584-270D-7D44-9D52-11E16EB792B9}" destId="{4975449C-D5BC-C545-BC96-D8394F4477F9}" srcOrd="1" destOrd="0" presId="urn:microsoft.com/office/officeart/2008/layout/LinedList"/>
    <dgm:cxn modelId="{FD8D1DBE-C784-4540-A3A8-0EFCCC9AA72B}" type="presParOf" srcId="{655FD584-270D-7D44-9D52-11E16EB792B9}" destId="{99C21694-B893-2C42-8B22-3EA2217A5C23}" srcOrd="2" destOrd="0" presId="urn:microsoft.com/office/officeart/2008/layout/LinedList"/>
    <dgm:cxn modelId="{8F29BE06-5D9F-E44E-9435-5475E7E6429C}" type="presParOf" srcId="{930E0991-30C1-424F-AEE8-462AB87618B1}" destId="{1ADA0C65-C63B-DA46-B2F2-6133FEBF5B67}" srcOrd="8" destOrd="0" presId="urn:microsoft.com/office/officeart/2008/layout/LinedList"/>
    <dgm:cxn modelId="{1FFF5FF1-9151-C94F-94C9-B5B330B8BD77}" type="presParOf" srcId="{930E0991-30C1-424F-AEE8-462AB87618B1}" destId="{4CB7DBC2-FF91-4645-9532-F118354CCD78}" srcOrd="9" destOrd="0" presId="urn:microsoft.com/office/officeart/2008/layout/LinedList"/>
    <dgm:cxn modelId="{9564F39B-DFDF-334A-9140-4E7F7E4BBEEB}" type="presParOf" srcId="{930E0991-30C1-424F-AEE8-462AB87618B1}" destId="{E94A1DB6-8801-EB44-B3FD-91087726032F}" srcOrd="10" destOrd="0" presId="urn:microsoft.com/office/officeart/2008/layout/LinedList"/>
    <dgm:cxn modelId="{69119451-A6E2-B846-93B9-2921E85B7215}" type="presParOf" srcId="{E94A1DB6-8801-EB44-B3FD-91087726032F}" destId="{441CC5C8-0A47-2641-AE66-A84541213C24}" srcOrd="0" destOrd="0" presId="urn:microsoft.com/office/officeart/2008/layout/LinedList"/>
    <dgm:cxn modelId="{F50FB2B8-58C4-0241-B820-885664DA1D07}" type="presParOf" srcId="{E94A1DB6-8801-EB44-B3FD-91087726032F}" destId="{FA3730E5-38E0-7E44-B998-0B12DF2B6947}" srcOrd="1" destOrd="0" presId="urn:microsoft.com/office/officeart/2008/layout/LinedList"/>
    <dgm:cxn modelId="{A0E23AAF-4E8F-1C43-B5A1-E89BF395C418}" type="presParOf" srcId="{E94A1DB6-8801-EB44-B3FD-91087726032F}" destId="{9F9692FE-9514-B24F-B513-C748540B0E5A}" srcOrd="2" destOrd="0" presId="urn:microsoft.com/office/officeart/2008/layout/LinedList"/>
    <dgm:cxn modelId="{689ADA2A-5458-3746-8F7E-0BE7E0805322}" type="presParOf" srcId="{930E0991-30C1-424F-AEE8-462AB87618B1}" destId="{77D3FFF1-BE3B-4940-BBA3-729DF96AE629}" srcOrd="11" destOrd="0" presId="urn:microsoft.com/office/officeart/2008/layout/LinedList"/>
    <dgm:cxn modelId="{889765BD-DB05-504C-9E15-66518FF83CA7}" type="presParOf" srcId="{930E0991-30C1-424F-AEE8-462AB87618B1}" destId="{4D51771A-FA25-3C41-AE6D-EBD2C651C44A}" srcOrd="12" destOrd="0" presId="urn:microsoft.com/office/officeart/2008/layout/LinedList"/>
    <dgm:cxn modelId="{AF585593-2265-2543-88A9-78773E29092B}" type="presParOf" srcId="{930E0991-30C1-424F-AEE8-462AB87618B1}" destId="{F2C9316E-269E-9A42-AD6F-DEA4231651C9}" srcOrd="13" destOrd="0" presId="urn:microsoft.com/office/officeart/2008/layout/LinedList"/>
    <dgm:cxn modelId="{93249919-7A4E-0A4B-BC8D-50B768F18A3E}" type="presParOf" srcId="{F2C9316E-269E-9A42-AD6F-DEA4231651C9}" destId="{AD831BE7-A83F-CE4B-8554-3820B155AC24}" srcOrd="0" destOrd="0" presId="urn:microsoft.com/office/officeart/2008/layout/LinedList"/>
    <dgm:cxn modelId="{55784568-D8BB-DB42-8D52-E50B08A76BCB}" type="presParOf" srcId="{F2C9316E-269E-9A42-AD6F-DEA4231651C9}" destId="{021110DC-81F6-D14D-B448-A543B1B02FD1}" srcOrd="1" destOrd="0" presId="urn:microsoft.com/office/officeart/2008/layout/LinedList"/>
    <dgm:cxn modelId="{459637C3-2ECA-AF4C-B813-F973DD8B0716}" type="presParOf" srcId="{F2C9316E-269E-9A42-AD6F-DEA4231651C9}" destId="{DE91F469-0638-4845-97A5-0E01E1D1907F}" srcOrd="2" destOrd="0" presId="urn:microsoft.com/office/officeart/2008/layout/LinedList"/>
    <dgm:cxn modelId="{52E797DA-D74C-6344-B558-15960E413105}" type="presParOf" srcId="{930E0991-30C1-424F-AEE8-462AB87618B1}" destId="{A706ECAA-CC5E-7747-8969-5BE7F35EB749}" srcOrd="14" destOrd="0" presId="urn:microsoft.com/office/officeart/2008/layout/LinedList"/>
    <dgm:cxn modelId="{7A0F2007-7ECE-584D-95D3-BD1CBC39B1DF}" type="presParOf" srcId="{930E0991-30C1-424F-AEE8-462AB87618B1}" destId="{165EDD4B-A599-4145-80F7-08E1815AC67C}" srcOrd="15" destOrd="0" presId="urn:microsoft.com/office/officeart/2008/layout/LinedList"/>
    <dgm:cxn modelId="{DD162FDC-1A6E-3C47-8956-4C44879A0C22}" type="presParOf" srcId="{930E0991-30C1-424F-AEE8-462AB87618B1}" destId="{5B1EC512-607B-8B48-8EEE-ABD958DADD0F}" srcOrd="16" destOrd="0" presId="urn:microsoft.com/office/officeart/2008/layout/LinedList"/>
    <dgm:cxn modelId="{7B8EBB86-E015-7045-B3B9-B4AB6A4D405E}" type="presParOf" srcId="{5B1EC512-607B-8B48-8EEE-ABD958DADD0F}" destId="{3133FAC4-5EBD-E842-9D15-013B991F2493}" srcOrd="0" destOrd="0" presId="urn:microsoft.com/office/officeart/2008/layout/LinedList"/>
    <dgm:cxn modelId="{14AA10C2-2D9C-364C-B13F-5BBB08B63470}" type="presParOf" srcId="{5B1EC512-607B-8B48-8EEE-ABD958DADD0F}" destId="{FE9AE4D5-1686-BD4F-9DDD-DE11D5B34632}" srcOrd="1" destOrd="0" presId="urn:microsoft.com/office/officeart/2008/layout/LinedList"/>
    <dgm:cxn modelId="{578FB0EE-898E-CB48-91E6-DF0564DCDB2C}" type="presParOf" srcId="{5B1EC512-607B-8B48-8EEE-ABD958DADD0F}" destId="{3E47906B-2B1A-B940-AC00-CE42B2A97C81}" srcOrd="2" destOrd="0" presId="urn:microsoft.com/office/officeart/2008/layout/LinedList"/>
    <dgm:cxn modelId="{666D450B-F48B-1140-9A23-855C8A41E876}" type="presParOf" srcId="{930E0991-30C1-424F-AEE8-462AB87618B1}" destId="{7809C689-375E-8649-8A66-5DD534181D7C}" srcOrd="17" destOrd="0" presId="urn:microsoft.com/office/officeart/2008/layout/LinedList"/>
    <dgm:cxn modelId="{17C36ABF-DD31-8A4E-9D5A-D72B702E1D08}" type="presParOf" srcId="{930E0991-30C1-424F-AEE8-462AB87618B1}" destId="{F53EE57C-7F33-B54C-A9F0-9AFF7F50653B}" srcOrd="18" destOrd="0" presId="urn:microsoft.com/office/officeart/2008/layout/LinedLis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B2CA20-6FEF-6C49-A0B2-D19215CF46B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9AF337-DE82-4D48-8BE6-892D8ACCFC5B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手动测试</a:t>
          </a:r>
          <a:endParaRPr lang="zh-CN" altLang="en-US" dirty="0">
            <a:solidFill>
              <a:srgbClr val="92D050"/>
            </a:solidFill>
          </a:endParaRPr>
        </a:p>
      </dgm:t>
    </dgm:pt>
    <dgm:pt modelId="{2804E1C1-7908-E942-97A0-AB540975E249}" cxnId="{26BFFCCA-1346-0A4F-84B7-C2EC8B61B14F}" type="parTrans">
      <dgm:prSet/>
      <dgm:spPr/>
      <dgm:t>
        <a:bodyPr/>
        <a:lstStyle/>
        <a:p>
          <a:endParaRPr lang="zh-CN" altLang="en-US"/>
        </a:p>
      </dgm:t>
    </dgm:pt>
    <dgm:pt modelId="{F09DB385-BA2C-734A-AD12-8231E7DAF8AD}" cxnId="{26BFFCCA-1346-0A4F-84B7-C2EC8B61B14F}" type="sibTrans">
      <dgm:prSet/>
      <dgm:spPr/>
      <dgm:t>
        <a:bodyPr/>
        <a:lstStyle/>
        <a:p>
          <a:endParaRPr lang="zh-CN" altLang="en-US"/>
        </a:p>
      </dgm:t>
    </dgm:pt>
    <dgm:pt modelId="{84940BFC-047D-E149-BB4A-4947AF22278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辅助工具</a:t>
          </a:r>
          <a:endParaRPr lang="zh-CN" altLang="en-US" dirty="0">
            <a:solidFill>
              <a:schemeClr val="bg1"/>
            </a:solidFill>
          </a:endParaRPr>
        </a:p>
      </dgm:t>
    </dgm:pt>
    <dgm:pt modelId="{DA386692-ED24-5547-9D50-AC7F3CF21FD2}" cxnId="{8EEE6DC7-2D03-EE4F-9905-FC23EC5B2133}" type="parTrans">
      <dgm:prSet/>
      <dgm:spPr/>
      <dgm:t>
        <a:bodyPr/>
        <a:lstStyle/>
        <a:p>
          <a:endParaRPr lang="zh-CN" altLang="en-US"/>
        </a:p>
      </dgm:t>
    </dgm:pt>
    <dgm:pt modelId="{B1426725-9352-354D-84A4-EF88685048CF}" cxnId="{8EEE6DC7-2D03-EE4F-9905-FC23EC5B2133}" type="sibTrans">
      <dgm:prSet/>
      <dgm:spPr/>
      <dgm:t>
        <a:bodyPr/>
        <a:lstStyle/>
        <a:p>
          <a:endParaRPr lang="zh-CN" altLang="en-US"/>
        </a:p>
      </dgm:t>
    </dgm:pt>
    <dgm:pt modelId="{59E9FD12-B4CD-DC49-9F85-ED02C0467CB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Fiddler</a:t>
          </a:r>
          <a:r>
            <a:rPr lang="zh-CN" altLang="en-US" dirty="0" smtClean="0">
              <a:solidFill>
                <a:schemeClr val="bg1"/>
              </a:solidFill>
            </a:rPr>
            <a:t>、</a:t>
          </a:r>
          <a:r>
            <a:rPr lang="en-US" altLang="zh-CN" dirty="0" smtClean="0">
              <a:solidFill>
                <a:schemeClr val="bg1"/>
              </a:solidFill>
            </a:rPr>
            <a:t>Postman</a:t>
          </a:r>
          <a:r>
            <a:rPr lang="zh-CN" altLang="en-US" dirty="0" smtClean="0">
              <a:solidFill>
                <a:schemeClr val="bg1"/>
              </a:solidFill>
            </a:rPr>
            <a:t>、</a:t>
          </a:r>
          <a:r>
            <a:rPr lang="en-US" altLang="zh-CN" dirty="0" err="1" smtClean="0">
              <a:solidFill>
                <a:schemeClr val="bg1"/>
              </a:solidFill>
            </a:rPr>
            <a:t>HttpWath</a:t>
          </a:r>
          <a:endParaRPr lang="zh-CN" altLang="en-US" dirty="0">
            <a:solidFill>
              <a:schemeClr val="bg1"/>
            </a:solidFill>
          </a:endParaRPr>
        </a:p>
      </dgm:t>
    </dgm:pt>
    <dgm:pt modelId="{45278984-41BD-4F47-871D-DA183A0E37FF}" cxnId="{E55B4F65-C911-454B-A6D7-1E5270DE26A8}" type="parTrans">
      <dgm:prSet/>
      <dgm:spPr/>
      <dgm:t>
        <a:bodyPr/>
        <a:lstStyle/>
        <a:p>
          <a:endParaRPr lang="zh-CN" altLang="en-US"/>
        </a:p>
      </dgm:t>
    </dgm:pt>
    <dgm:pt modelId="{CD5F97F1-10D5-3249-8888-854D2053A40A}" cxnId="{E55B4F65-C911-454B-A6D7-1E5270DE26A8}" type="sibTrans">
      <dgm:prSet/>
      <dgm:spPr/>
      <dgm:t>
        <a:bodyPr/>
        <a:lstStyle/>
        <a:p>
          <a:endParaRPr lang="zh-CN" altLang="en-US"/>
        </a:p>
      </dgm:t>
    </dgm:pt>
    <dgm:pt modelId="{BBF1B175-0892-E14D-8FA9-3AC530892C93}" type="pres">
      <dgm:prSet presAssocID="{EAB2CA20-6FEF-6C49-A0B2-D19215CF46B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092903-88B0-5A41-BA52-94B4C76634C5}" type="pres">
      <dgm:prSet presAssocID="{E09AF337-DE82-4D48-8BE6-892D8ACCFC5B}" presName="thickLine" presStyleLbl="alignNode1" presStyleIdx="0" presStyleCnt="1"/>
      <dgm:spPr/>
    </dgm:pt>
    <dgm:pt modelId="{8CA5EBDC-C6A5-F347-9305-8C4C9E231087}" type="pres">
      <dgm:prSet presAssocID="{E09AF337-DE82-4D48-8BE6-892D8ACCFC5B}" presName="horz1" presStyleCnt="0"/>
      <dgm:spPr/>
    </dgm:pt>
    <dgm:pt modelId="{679CB6C2-BBCD-9B43-8836-906F82386405}" type="pres">
      <dgm:prSet presAssocID="{E09AF337-DE82-4D48-8BE6-892D8ACCFC5B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3EEE7815-4B60-AD49-9322-829997FA27C4}" type="pres">
      <dgm:prSet presAssocID="{E09AF337-DE82-4D48-8BE6-892D8ACCFC5B}" presName="vert1" presStyleCnt="0"/>
      <dgm:spPr/>
    </dgm:pt>
    <dgm:pt modelId="{B8CC1462-831C-A74C-9383-1E3D0328A2EA}" type="pres">
      <dgm:prSet presAssocID="{84940BFC-047D-E149-BB4A-4947AF222788}" presName="vertSpace2a" presStyleCnt="0"/>
      <dgm:spPr/>
    </dgm:pt>
    <dgm:pt modelId="{B3A8192B-92F1-9A48-B698-E3C070102ABC}" type="pres">
      <dgm:prSet presAssocID="{84940BFC-047D-E149-BB4A-4947AF222788}" presName="horz2" presStyleCnt="0"/>
      <dgm:spPr/>
    </dgm:pt>
    <dgm:pt modelId="{250125B1-EF11-4040-B6BC-C9897113936B}" type="pres">
      <dgm:prSet presAssocID="{84940BFC-047D-E149-BB4A-4947AF222788}" presName="horzSpace2" presStyleCnt="0"/>
      <dgm:spPr/>
    </dgm:pt>
    <dgm:pt modelId="{57CECBF6-A5DD-6541-8761-2FE1BCAE57C5}" type="pres">
      <dgm:prSet presAssocID="{84940BFC-047D-E149-BB4A-4947AF222788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425E4EE3-AC48-9846-9694-C42C92493AE8}" type="pres">
      <dgm:prSet presAssocID="{84940BFC-047D-E149-BB4A-4947AF222788}" presName="vert2" presStyleCnt="0"/>
      <dgm:spPr/>
    </dgm:pt>
    <dgm:pt modelId="{1CE218D6-148C-FF46-B4AD-0ACF7B516EE4}" type="pres">
      <dgm:prSet presAssocID="{84940BFC-047D-E149-BB4A-4947AF222788}" presName="thinLine2b" presStyleLbl="callout" presStyleIdx="0" presStyleCnt="2"/>
      <dgm:spPr/>
    </dgm:pt>
    <dgm:pt modelId="{D781CA5B-5BE6-FC46-BFFD-A8F4EA06479B}" type="pres">
      <dgm:prSet presAssocID="{84940BFC-047D-E149-BB4A-4947AF222788}" presName="vertSpace2b" presStyleCnt="0"/>
      <dgm:spPr/>
    </dgm:pt>
    <dgm:pt modelId="{3CB6BA7B-E2E0-844D-B3AF-80FAECF48F51}" type="pres">
      <dgm:prSet presAssocID="{59E9FD12-B4CD-DC49-9F85-ED02C0467CB3}" presName="horz2" presStyleCnt="0"/>
      <dgm:spPr/>
    </dgm:pt>
    <dgm:pt modelId="{AE709521-4554-644B-BFAC-BFF14F36563D}" type="pres">
      <dgm:prSet presAssocID="{59E9FD12-B4CD-DC49-9F85-ED02C0467CB3}" presName="horzSpace2" presStyleCnt="0"/>
      <dgm:spPr/>
    </dgm:pt>
    <dgm:pt modelId="{BCA4AB18-FD37-994F-83C1-8AE45BF6F2BE}" type="pres">
      <dgm:prSet presAssocID="{59E9FD12-B4CD-DC49-9F85-ED02C0467CB3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21E37333-9777-0643-8D44-25DD294C2ACF}" type="pres">
      <dgm:prSet presAssocID="{59E9FD12-B4CD-DC49-9F85-ED02C0467CB3}" presName="vert2" presStyleCnt="0"/>
      <dgm:spPr/>
    </dgm:pt>
    <dgm:pt modelId="{2BA1A474-A369-9145-96D7-C75CAC628B5B}" type="pres">
      <dgm:prSet presAssocID="{59E9FD12-B4CD-DC49-9F85-ED02C0467CB3}" presName="thinLine2b" presStyleLbl="callout" presStyleIdx="1" presStyleCnt="2"/>
      <dgm:spPr/>
    </dgm:pt>
    <dgm:pt modelId="{7134637F-4A98-CF49-BF33-93871E4870D6}" type="pres">
      <dgm:prSet presAssocID="{59E9FD12-B4CD-DC49-9F85-ED02C0467CB3}" presName="vertSpace2b" presStyleCnt="0"/>
      <dgm:spPr/>
    </dgm:pt>
  </dgm:ptLst>
  <dgm:cxnLst>
    <dgm:cxn modelId="{C0342443-339D-834F-9277-91103B1BA9E8}" type="presOf" srcId="{59E9FD12-B4CD-DC49-9F85-ED02C0467CB3}" destId="{BCA4AB18-FD37-994F-83C1-8AE45BF6F2BE}" srcOrd="0" destOrd="0" presId="urn:microsoft.com/office/officeart/2008/layout/LinedList"/>
    <dgm:cxn modelId="{82FF91BA-7F15-E94F-9A65-9C70029C2089}" type="presOf" srcId="{EAB2CA20-6FEF-6C49-A0B2-D19215CF46B9}" destId="{BBF1B175-0892-E14D-8FA9-3AC530892C93}" srcOrd="0" destOrd="0" presId="urn:microsoft.com/office/officeart/2008/layout/LinedList"/>
    <dgm:cxn modelId="{8EEE6DC7-2D03-EE4F-9905-FC23EC5B2133}" srcId="{E09AF337-DE82-4D48-8BE6-892D8ACCFC5B}" destId="{84940BFC-047D-E149-BB4A-4947AF222788}" srcOrd="0" destOrd="0" parTransId="{DA386692-ED24-5547-9D50-AC7F3CF21FD2}" sibTransId="{B1426725-9352-354D-84A4-EF88685048CF}"/>
    <dgm:cxn modelId="{8687F60E-43EE-6340-A304-5750FAA68FC7}" type="presOf" srcId="{84940BFC-047D-E149-BB4A-4947AF222788}" destId="{57CECBF6-A5DD-6541-8761-2FE1BCAE57C5}" srcOrd="0" destOrd="0" presId="urn:microsoft.com/office/officeart/2008/layout/LinedList"/>
    <dgm:cxn modelId="{E55B4F65-C911-454B-A6D7-1E5270DE26A8}" srcId="{E09AF337-DE82-4D48-8BE6-892D8ACCFC5B}" destId="{59E9FD12-B4CD-DC49-9F85-ED02C0467CB3}" srcOrd="1" destOrd="0" parTransId="{45278984-41BD-4F47-871D-DA183A0E37FF}" sibTransId="{CD5F97F1-10D5-3249-8888-854D2053A40A}"/>
    <dgm:cxn modelId="{26BFFCCA-1346-0A4F-84B7-C2EC8B61B14F}" srcId="{EAB2CA20-6FEF-6C49-A0B2-D19215CF46B9}" destId="{E09AF337-DE82-4D48-8BE6-892D8ACCFC5B}" srcOrd="0" destOrd="0" parTransId="{2804E1C1-7908-E942-97A0-AB540975E249}" sibTransId="{F09DB385-BA2C-734A-AD12-8231E7DAF8AD}"/>
    <dgm:cxn modelId="{566D5AFA-4DA0-7F4B-8BF2-BC4ED6881EE5}" type="presOf" srcId="{E09AF337-DE82-4D48-8BE6-892D8ACCFC5B}" destId="{679CB6C2-BBCD-9B43-8836-906F82386405}" srcOrd="0" destOrd="0" presId="urn:microsoft.com/office/officeart/2008/layout/LinedList"/>
    <dgm:cxn modelId="{125BC664-F19F-4D43-A7F7-D0B3BF47B772}" type="presParOf" srcId="{BBF1B175-0892-E14D-8FA9-3AC530892C93}" destId="{64092903-88B0-5A41-BA52-94B4C76634C5}" srcOrd="0" destOrd="0" presId="urn:microsoft.com/office/officeart/2008/layout/LinedList"/>
    <dgm:cxn modelId="{2F3D9EE2-1BAC-3048-AE2E-0C2B0A210594}" type="presParOf" srcId="{BBF1B175-0892-E14D-8FA9-3AC530892C93}" destId="{8CA5EBDC-C6A5-F347-9305-8C4C9E231087}" srcOrd="1" destOrd="0" presId="urn:microsoft.com/office/officeart/2008/layout/LinedList"/>
    <dgm:cxn modelId="{D6682F3E-9765-5246-8A31-8CC2A5F30667}" type="presParOf" srcId="{8CA5EBDC-C6A5-F347-9305-8C4C9E231087}" destId="{679CB6C2-BBCD-9B43-8836-906F82386405}" srcOrd="0" destOrd="0" presId="urn:microsoft.com/office/officeart/2008/layout/LinedList"/>
    <dgm:cxn modelId="{B7FC2078-0C61-4B45-AA4E-FBEC35AA3023}" type="presParOf" srcId="{8CA5EBDC-C6A5-F347-9305-8C4C9E231087}" destId="{3EEE7815-4B60-AD49-9322-829997FA27C4}" srcOrd="1" destOrd="0" presId="urn:microsoft.com/office/officeart/2008/layout/LinedList"/>
    <dgm:cxn modelId="{7CE0D83D-9DB3-4D49-B052-D091FA14FEF1}" type="presParOf" srcId="{3EEE7815-4B60-AD49-9322-829997FA27C4}" destId="{B8CC1462-831C-A74C-9383-1E3D0328A2EA}" srcOrd="0" destOrd="0" presId="urn:microsoft.com/office/officeart/2008/layout/LinedList"/>
    <dgm:cxn modelId="{C483AB75-7FDD-5E40-8178-43D8B66A5DF2}" type="presParOf" srcId="{3EEE7815-4B60-AD49-9322-829997FA27C4}" destId="{B3A8192B-92F1-9A48-B698-E3C070102ABC}" srcOrd="1" destOrd="0" presId="urn:microsoft.com/office/officeart/2008/layout/LinedList"/>
    <dgm:cxn modelId="{FF671865-F346-1A46-BCBF-9E1A8454B539}" type="presParOf" srcId="{B3A8192B-92F1-9A48-B698-E3C070102ABC}" destId="{250125B1-EF11-4040-B6BC-C9897113936B}" srcOrd="0" destOrd="0" presId="urn:microsoft.com/office/officeart/2008/layout/LinedList"/>
    <dgm:cxn modelId="{E37E8EC2-80F1-8747-9C59-0068008C80BE}" type="presParOf" srcId="{B3A8192B-92F1-9A48-B698-E3C070102ABC}" destId="{57CECBF6-A5DD-6541-8761-2FE1BCAE57C5}" srcOrd="1" destOrd="0" presId="urn:microsoft.com/office/officeart/2008/layout/LinedList"/>
    <dgm:cxn modelId="{BF10BA52-4BDF-334D-9BCA-7A327E03469F}" type="presParOf" srcId="{B3A8192B-92F1-9A48-B698-E3C070102ABC}" destId="{425E4EE3-AC48-9846-9694-C42C92493AE8}" srcOrd="2" destOrd="0" presId="urn:microsoft.com/office/officeart/2008/layout/LinedList"/>
    <dgm:cxn modelId="{BB285FA0-4B54-D246-9AF9-D09859F1122B}" type="presParOf" srcId="{3EEE7815-4B60-AD49-9322-829997FA27C4}" destId="{1CE218D6-148C-FF46-B4AD-0ACF7B516EE4}" srcOrd="2" destOrd="0" presId="urn:microsoft.com/office/officeart/2008/layout/LinedList"/>
    <dgm:cxn modelId="{E1A98E08-54EE-0240-89E3-1F3AD81EA985}" type="presParOf" srcId="{3EEE7815-4B60-AD49-9322-829997FA27C4}" destId="{D781CA5B-5BE6-FC46-BFFD-A8F4EA06479B}" srcOrd="3" destOrd="0" presId="urn:microsoft.com/office/officeart/2008/layout/LinedList"/>
    <dgm:cxn modelId="{865FE648-0135-9E47-A9C6-695D78B97335}" type="presParOf" srcId="{3EEE7815-4B60-AD49-9322-829997FA27C4}" destId="{3CB6BA7B-E2E0-844D-B3AF-80FAECF48F51}" srcOrd="4" destOrd="0" presId="urn:microsoft.com/office/officeart/2008/layout/LinedList"/>
    <dgm:cxn modelId="{4A33CC25-58DA-0649-ADD9-2CE366F0B3F6}" type="presParOf" srcId="{3CB6BA7B-E2E0-844D-B3AF-80FAECF48F51}" destId="{AE709521-4554-644B-BFAC-BFF14F36563D}" srcOrd="0" destOrd="0" presId="urn:microsoft.com/office/officeart/2008/layout/LinedList"/>
    <dgm:cxn modelId="{A79D39CF-A952-3F46-9FEE-C376F050B1E3}" type="presParOf" srcId="{3CB6BA7B-E2E0-844D-B3AF-80FAECF48F51}" destId="{BCA4AB18-FD37-994F-83C1-8AE45BF6F2BE}" srcOrd="1" destOrd="0" presId="urn:microsoft.com/office/officeart/2008/layout/LinedList"/>
    <dgm:cxn modelId="{3AFEE77A-BB86-B142-8BFA-78075C2B0026}" type="presParOf" srcId="{3CB6BA7B-E2E0-844D-B3AF-80FAECF48F51}" destId="{21E37333-9777-0643-8D44-25DD294C2ACF}" srcOrd="2" destOrd="0" presId="urn:microsoft.com/office/officeart/2008/layout/LinedList"/>
    <dgm:cxn modelId="{95967E54-1A3B-264D-ACF9-271012F37226}" type="presParOf" srcId="{3EEE7815-4B60-AD49-9322-829997FA27C4}" destId="{2BA1A474-A369-9145-96D7-C75CAC628B5B}" srcOrd="5" destOrd="0" presId="urn:microsoft.com/office/officeart/2008/layout/LinedList"/>
    <dgm:cxn modelId="{059F7C7B-B244-274F-AD7E-5BE401D5E8B3}" type="presParOf" srcId="{3EEE7815-4B60-AD49-9322-829997FA27C4}" destId="{7134637F-4A98-CF49-BF33-93871E4870D6}" srcOrd="6" destOrd="0" presId="urn:microsoft.com/office/officeart/2008/layout/LinedLis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B2CA20-6FEF-6C49-A0B2-D19215CF46B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9AF337-DE82-4D48-8BE6-892D8ACCFC5B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自动化测试</a:t>
          </a:r>
          <a:endParaRPr lang="zh-CN" altLang="en-US" dirty="0">
            <a:solidFill>
              <a:srgbClr val="92D050"/>
            </a:solidFill>
          </a:endParaRPr>
        </a:p>
      </dgm:t>
    </dgm:pt>
    <dgm:pt modelId="{2804E1C1-7908-E942-97A0-AB540975E249}" cxnId="{26BFFCCA-1346-0A4F-84B7-C2EC8B61B14F}" type="parTrans">
      <dgm:prSet/>
      <dgm:spPr/>
      <dgm:t>
        <a:bodyPr/>
        <a:lstStyle/>
        <a:p>
          <a:endParaRPr lang="zh-CN" altLang="en-US"/>
        </a:p>
      </dgm:t>
    </dgm:pt>
    <dgm:pt modelId="{F09DB385-BA2C-734A-AD12-8231E7DAF8AD}" cxnId="{26BFFCCA-1346-0A4F-84B7-C2EC8B61B14F}" type="sibTrans">
      <dgm:prSet/>
      <dgm:spPr/>
      <dgm:t>
        <a:bodyPr/>
        <a:lstStyle/>
        <a:p>
          <a:endParaRPr lang="zh-CN" altLang="en-US"/>
        </a:p>
      </dgm:t>
    </dgm:pt>
    <dgm:pt modelId="{84940BFC-047D-E149-BB4A-4947AF22278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自己开发的工具</a:t>
          </a:r>
          <a:endParaRPr lang="zh-CN" altLang="en-US" dirty="0">
            <a:solidFill>
              <a:schemeClr val="bg1"/>
            </a:solidFill>
          </a:endParaRPr>
        </a:p>
      </dgm:t>
    </dgm:pt>
    <dgm:pt modelId="{DA386692-ED24-5547-9D50-AC7F3CF21FD2}" cxnId="{8EEE6DC7-2D03-EE4F-9905-FC23EC5B2133}" type="parTrans">
      <dgm:prSet/>
      <dgm:spPr/>
      <dgm:t>
        <a:bodyPr/>
        <a:lstStyle/>
        <a:p>
          <a:endParaRPr lang="zh-CN" altLang="en-US"/>
        </a:p>
      </dgm:t>
    </dgm:pt>
    <dgm:pt modelId="{B1426725-9352-354D-84A4-EF88685048CF}" cxnId="{8EEE6DC7-2D03-EE4F-9905-FC23EC5B2133}" type="sibTrans">
      <dgm:prSet/>
      <dgm:spPr/>
      <dgm:t>
        <a:bodyPr/>
        <a:lstStyle/>
        <a:p>
          <a:endParaRPr lang="zh-CN" altLang="en-US"/>
        </a:p>
      </dgm:t>
    </dgm:pt>
    <dgm:pt modelId="{59E9FD12-B4CD-DC49-9F85-ED02C0467CB3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SoupUI</a:t>
          </a:r>
          <a:r>
            <a:rPr lang="zh-CN" altLang="en-US" dirty="0" smtClean="0">
              <a:solidFill>
                <a:schemeClr val="bg1"/>
              </a:solidFill>
            </a:rPr>
            <a:t>、</a:t>
          </a:r>
          <a:r>
            <a:rPr lang="en-US" altLang="zh-CN" dirty="0" err="1" smtClean="0">
              <a:solidFill>
                <a:schemeClr val="bg1"/>
              </a:solidFill>
            </a:rPr>
            <a:t>RobotFramework</a:t>
          </a:r>
          <a:r>
            <a:rPr lang="zh-CN" altLang="en-US" dirty="0" smtClean="0">
              <a:solidFill>
                <a:schemeClr val="bg1"/>
              </a:solidFill>
            </a:rPr>
            <a:t>。。。</a:t>
          </a:r>
          <a:endParaRPr lang="zh-CN" altLang="en-US" dirty="0">
            <a:solidFill>
              <a:schemeClr val="bg1"/>
            </a:solidFill>
          </a:endParaRPr>
        </a:p>
      </dgm:t>
    </dgm:pt>
    <dgm:pt modelId="{45278984-41BD-4F47-871D-DA183A0E37FF}" cxnId="{E55B4F65-C911-454B-A6D7-1E5270DE26A8}" type="parTrans">
      <dgm:prSet/>
      <dgm:spPr/>
      <dgm:t>
        <a:bodyPr/>
        <a:lstStyle/>
        <a:p>
          <a:endParaRPr lang="zh-CN" altLang="en-US"/>
        </a:p>
      </dgm:t>
    </dgm:pt>
    <dgm:pt modelId="{CD5F97F1-10D5-3249-8888-854D2053A40A}" cxnId="{E55B4F65-C911-454B-A6D7-1E5270DE26A8}" type="sibTrans">
      <dgm:prSet/>
      <dgm:spPr/>
      <dgm:t>
        <a:bodyPr/>
        <a:lstStyle/>
        <a:p>
          <a:endParaRPr lang="zh-CN" altLang="en-US"/>
        </a:p>
      </dgm:t>
    </dgm:pt>
    <dgm:pt modelId="{BBF1B175-0892-E14D-8FA9-3AC530892C93}" type="pres">
      <dgm:prSet presAssocID="{EAB2CA20-6FEF-6C49-A0B2-D19215CF46B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092903-88B0-5A41-BA52-94B4C76634C5}" type="pres">
      <dgm:prSet presAssocID="{E09AF337-DE82-4D48-8BE6-892D8ACCFC5B}" presName="thickLine" presStyleLbl="alignNode1" presStyleIdx="0" presStyleCnt="1"/>
      <dgm:spPr/>
    </dgm:pt>
    <dgm:pt modelId="{8CA5EBDC-C6A5-F347-9305-8C4C9E231087}" type="pres">
      <dgm:prSet presAssocID="{E09AF337-DE82-4D48-8BE6-892D8ACCFC5B}" presName="horz1" presStyleCnt="0"/>
      <dgm:spPr/>
    </dgm:pt>
    <dgm:pt modelId="{679CB6C2-BBCD-9B43-8836-906F82386405}" type="pres">
      <dgm:prSet presAssocID="{E09AF337-DE82-4D48-8BE6-892D8ACCFC5B}" presName="tx1" presStyleLbl="revTx" presStyleIdx="0" presStyleCnt="3" custScaleX="114366"/>
      <dgm:spPr/>
      <dgm:t>
        <a:bodyPr/>
        <a:lstStyle/>
        <a:p>
          <a:endParaRPr lang="zh-CN" altLang="en-US"/>
        </a:p>
      </dgm:t>
    </dgm:pt>
    <dgm:pt modelId="{3EEE7815-4B60-AD49-9322-829997FA27C4}" type="pres">
      <dgm:prSet presAssocID="{E09AF337-DE82-4D48-8BE6-892D8ACCFC5B}" presName="vert1" presStyleCnt="0"/>
      <dgm:spPr/>
    </dgm:pt>
    <dgm:pt modelId="{B8CC1462-831C-A74C-9383-1E3D0328A2EA}" type="pres">
      <dgm:prSet presAssocID="{84940BFC-047D-E149-BB4A-4947AF222788}" presName="vertSpace2a" presStyleCnt="0"/>
      <dgm:spPr/>
    </dgm:pt>
    <dgm:pt modelId="{B3A8192B-92F1-9A48-B698-E3C070102ABC}" type="pres">
      <dgm:prSet presAssocID="{84940BFC-047D-E149-BB4A-4947AF222788}" presName="horz2" presStyleCnt="0"/>
      <dgm:spPr/>
    </dgm:pt>
    <dgm:pt modelId="{250125B1-EF11-4040-B6BC-C9897113936B}" type="pres">
      <dgm:prSet presAssocID="{84940BFC-047D-E149-BB4A-4947AF222788}" presName="horzSpace2" presStyleCnt="0"/>
      <dgm:spPr/>
    </dgm:pt>
    <dgm:pt modelId="{57CECBF6-A5DD-6541-8761-2FE1BCAE57C5}" type="pres">
      <dgm:prSet presAssocID="{84940BFC-047D-E149-BB4A-4947AF222788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425E4EE3-AC48-9846-9694-C42C92493AE8}" type="pres">
      <dgm:prSet presAssocID="{84940BFC-047D-E149-BB4A-4947AF222788}" presName="vert2" presStyleCnt="0"/>
      <dgm:spPr/>
    </dgm:pt>
    <dgm:pt modelId="{1CE218D6-148C-FF46-B4AD-0ACF7B516EE4}" type="pres">
      <dgm:prSet presAssocID="{84940BFC-047D-E149-BB4A-4947AF222788}" presName="thinLine2b" presStyleLbl="callout" presStyleIdx="0" presStyleCnt="2"/>
      <dgm:spPr/>
    </dgm:pt>
    <dgm:pt modelId="{D781CA5B-5BE6-FC46-BFFD-A8F4EA06479B}" type="pres">
      <dgm:prSet presAssocID="{84940BFC-047D-E149-BB4A-4947AF222788}" presName="vertSpace2b" presStyleCnt="0"/>
      <dgm:spPr/>
    </dgm:pt>
    <dgm:pt modelId="{3CB6BA7B-E2E0-844D-B3AF-80FAECF48F51}" type="pres">
      <dgm:prSet presAssocID="{59E9FD12-B4CD-DC49-9F85-ED02C0467CB3}" presName="horz2" presStyleCnt="0"/>
      <dgm:spPr/>
    </dgm:pt>
    <dgm:pt modelId="{AE709521-4554-644B-BFAC-BFF14F36563D}" type="pres">
      <dgm:prSet presAssocID="{59E9FD12-B4CD-DC49-9F85-ED02C0467CB3}" presName="horzSpace2" presStyleCnt="0"/>
      <dgm:spPr/>
    </dgm:pt>
    <dgm:pt modelId="{BCA4AB18-FD37-994F-83C1-8AE45BF6F2BE}" type="pres">
      <dgm:prSet presAssocID="{59E9FD12-B4CD-DC49-9F85-ED02C0467CB3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21E37333-9777-0643-8D44-25DD294C2ACF}" type="pres">
      <dgm:prSet presAssocID="{59E9FD12-B4CD-DC49-9F85-ED02C0467CB3}" presName="vert2" presStyleCnt="0"/>
      <dgm:spPr/>
    </dgm:pt>
    <dgm:pt modelId="{2BA1A474-A369-9145-96D7-C75CAC628B5B}" type="pres">
      <dgm:prSet presAssocID="{59E9FD12-B4CD-DC49-9F85-ED02C0467CB3}" presName="thinLine2b" presStyleLbl="callout" presStyleIdx="1" presStyleCnt="2"/>
      <dgm:spPr/>
    </dgm:pt>
    <dgm:pt modelId="{7134637F-4A98-CF49-BF33-93871E4870D6}" type="pres">
      <dgm:prSet presAssocID="{59E9FD12-B4CD-DC49-9F85-ED02C0467CB3}" presName="vertSpace2b" presStyleCnt="0"/>
      <dgm:spPr/>
    </dgm:pt>
  </dgm:ptLst>
  <dgm:cxnLst>
    <dgm:cxn modelId="{819F6858-11E1-1142-B1E8-5DBB4C80350D}" type="presOf" srcId="{E09AF337-DE82-4D48-8BE6-892D8ACCFC5B}" destId="{679CB6C2-BBCD-9B43-8836-906F82386405}" srcOrd="0" destOrd="0" presId="urn:microsoft.com/office/officeart/2008/layout/LinedList"/>
    <dgm:cxn modelId="{8EEE6DC7-2D03-EE4F-9905-FC23EC5B2133}" srcId="{E09AF337-DE82-4D48-8BE6-892D8ACCFC5B}" destId="{84940BFC-047D-E149-BB4A-4947AF222788}" srcOrd="0" destOrd="0" parTransId="{DA386692-ED24-5547-9D50-AC7F3CF21FD2}" sibTransId="{B1426725-9352-354D-84A4-EF88685048CF}"/>
    <dgm:cxn modelId="{E55B4F65-C911-454B-A6D7-1E5270DE26A8}" srcId="{E09AF337-DE82-4D48-8BE6-892D8ACCFC5B}" destId="{59E9FD12-B4CD-DC49-9F85-ED02C0467CB3}" srcOrd="1" destOrd="0" parTransId="{45278984-41BD-4F47-871D-DA183A0E37FF}" sibTransId="{CD5F97F1-10D5-3249-8888-854D2053A40A}"/>
    <dgm:cxn modelId="{26BFFCCA-1346-0A4F-84B7-C2EC8B61B14F}" srcId="{EAB2CA20-6FEF-6C49-A0B2-D19215CF46B9}" destId="{E09AF337-DE82-4D48-8BE6-892D8ACCFC5B}" srcOrd="0" destOrd="0" parTransId="{2804E1C1-7908-E942-97A0-AB540975E249}" sibTransId="{F09DB385-BA2C-734A-AD12-8231E7DAF8AD}"/>
    <dgm:cxn modelId="{95EB87D7-66BB-C64F-9ECC-61CEF1A2E16E}" type="presOf" srcId="{EAB2CA20-6FEF-6C49-A0B2-D19215CF46B9}" destId="{BBF1B175-0892-E14D-8FA9-3AC530892C93}" srcOrd="0" destOrd="0" presId="urn:microsoft.com/office/officeart/2008/layout/LinedList"/>
    <dgm:cxn modelId="{9480F857-244B-314B-B3E1-4DA53293A380}" type="presOf" srcId="{84940BFC-047D-E149-BB4A-4947AF222788}" destId="{57CECBF6-A5DD-6541-8761-2FE1BCAE57C5}" srcOrd="0" destOrd="0" presId="urn:microsoft.com/office/officeart/2008/layout/LinedList"/>
    <dgm:cxn modelId="{D27318BF-8CAC-4C4A-BD7B-38CCAEE171E3}" type="presOf" srcId="{59E9FD12-B4CD-DC49-9F85-ED02C0467CB3}" destId="{BCA4AB18-FD37-994F-83C1-8AE45BF6F2BE}" srcOrd="0" destOrd="0" presId="urn:microsoft.com/office/officeart/2008/layout/LinedList"/>
    <dgm:cxn modelId="{98D15440-9383-5F40-B793-6B0D1E3BA3B3}" type="presParOf" srcId="{BBF1B175-0892-E14D-8FA9-3AC530892C93}" destId="{64092903-88B0-5A41-BA52-94B4C76634C5}" srcOrd="0" destOrd="0" presId="urn:microsoft.com/office/officeart/2008/layout/LinedList"/>
    <dgm:cxn modelId="{DB49BF42-CB25-8943-8343-A54901089C48}" type="presParOf" srcId="{BBF1B175-0892-E14D-8FA9-3AC530892C93}" destId="{8CA5EBDC-C6A5-F347-9305-8C4C9E231087}" srcOrd="1" destOrd="0" presId="urn:microsoft.com/office/officeart/2008/layout/LinedList"/>
    <dgm:cxn modelId="{61188200-7154-3341-9A22-351F2EBD6D03}" type="presParOf" srcId="{8CA5EBDC-C6A5-F347-9305-8C4C9E231087}" destId="{679CB6C2-BBCD-9B43-8836-906F82386405}" srcOrd="0" destOrd="0" presId="urn:microsoft.com/office/officeart/2008/layout/LinedList"/>
    <dgm:cxn modelId="{5DCF8E5D-3519-E841-A105-247128926A81}" type="presParOf" srcId="{8CA5EBDC-C6A5-F347-9305-8C4C9E231087}" destId="{3EEE7815-4B60-AD49-9322-829997FA27C4}" srcOrd="1" destOrd="0" presId="urn:microsoft.com/office/officeart/2008/layout/LinedList"/>
    <dgm:cxn modelId="{BE31C14A-C490-CD49-ABC3-EA6610BE1829}" type="presParOf" srcId="{3EEE7815-4B60-AD49-9322-829997FA27C4}" destId="{B8CC1462-831C-A74C-9383-1E3D0328A2EA}" srcOrd="0" destOrd="0" presId="urn:microsoft.com/office/officeart/2008/layout/LinedList"/>
    <dgm:cxn modelId="{3FE281D8-DDB6-9C4C-AB92-E2DB0FA9DB84}" type="presParOf" srcId="{3EEE7815-4B60-AD49-9322-829997FA27C4}" destId="{B3A8192B-92F1-9A48-B698-E3C070102ABC}" srcOrd="1" destOrd="0" presId="urn:microsoft.com/office/officeart/2008/layout/LinedList"/>
    <dgm:cxn modelId="{5002CA14-4561-5543-8AA7-8062CBFCDA7E}" type="presParOf" srcId="{B3A8192B-92F1-9A48-B698-E3C070102ABC}" destId="{250125B1-EF11-4040-B6BC-C9897113936B}" srcOrd="0" destOrd="0" presId="urn:microsoft.com/office/officeart/2008/layout/LinedList"/>
    <dgm:cxn modelId="{35AE73B3-AD36-1D4B-8133-41F91CC4EB11}" type="presParOf" srcId="{B3A8192B-92F1-9A48-B698-E3C070102ABC}" destId="{57CECBF6-A5DD-6541-8761-2FE1BCAE57C5}" srcOrd="1" destOrd="0" presId="urn:microsoft.com/office/officeart/2008/layout/LinedList"/>
    <dgm:cxn modelId="{E7801370-646B-6842-8CF4-B86F6BF6CB2C}" type="presParOf" srcId="{B3A8192B-92F1-9A48-B698-E3C070102ABC}" destId="{425E4EE3-AC48-9846-9694-C42C92493AE8}" srcOrd="2" destOrd="0" presId="urn:microsoft.com/office/officeart/2008/layout/LinedList"/>
    <dgm:cxn modelId="{EF5188DF-A339-4449-B9E6-05CFEE0EAE30}" type="presParOf" srcId="{3EEE7815-4B60-AD49-9322-829997FA27C4}" destId="{1CE218D6-148C-FF46-B4AD-0ACF7B516EE4}" srcOrd="2" destOrd="0" presId="urn:microsoft.com/office/officeart/2008/layout/LinedList"/>
    <dgm:cxn modelId="{34755FB8-4D89-844A-AA1F-3970D8348937}" type="presParOf" srcId="{3EEE7815-4B60-AD49-9322-829997FA27C4}" destId="{D781CA5B-5BE6-FC46-BFFD-A8F4EA06479B}" srcOrd="3" destOrd="0" presId="urn:microsoft.com/office/officeart/2008/layout/LinedList"/>
    <dgm:cxn modelId="{4F8F0128-F4E2-AC49-BFCB-43DC6F856882}" type="presParOf" srcId="{3EEE7815-4B60-AD49-9322-829997FA27C4}" destId="{3CB6BA7B-E2E0-844D-B3AF-80FAECF48F51}" srcOrd="4" destOrd="0" presId="urn:microsoft.com/office/officeart/2008/layout/LinedList"/>
    <dgm:cxn modelId="{D31DC4AD-0A6F-4543-A709-7A2064004958}" type="presParOf" srcId="{3CB6BA7B-E2E0-844D-B3AF-80FAECF48F51}" destId="{AE709521-4554-644B-BFAC-BFF14F36563D}" srcOrd="0" destOrd="0" presId="urn:microsoft.com/office/officeart/2008/layout/LinedList"/>
    <dgm:cxn modelId="{B761002F-E67A-C348-9E33-09120004DD0D}" type="presParOf" srcId="{3CB6BA7B-E2E0-844D-B3AF-80FAECF48F51}" destId="{BCA4AB18-FD37-994F-83C1-8AE45BF6F2BE}" srcOrd="1" destOrd="0" presId="urn:microsoft.com/office/officeart/2008/layout/LinedList"/>
    <dgm:cxn modelId="{2D7A2F27-CE77-2F4D-87DF-214D7159C6E5}" type="presParOf" srcId="{3CB6BA7B-E2E0-844D-B3AF-80FAECF48F51}" destId="{21E37333-9777-0643-8D44-25DD294C2ACF}" srcOrd="2" destOrd="0" presId="urn:microsoft.com/office/officeart/2008/layout/LinedList"/>
    <dgm:cxn modelId="{B6A01B5C-A51B-014D-9AB7-62BAE489ABAC}" type="presParOf" srcId="{3EEE7815-4B60-AD49-9322-829997FA27C4}" destId="{2BA1A474-A369-9145-96D7-C75CAC628B5B}" srcOrd="5" destOrd="0" presId="urn:microsoft.com/office/officeart/2008/layout/LinedList"/>
    <dgm:cxn modelId="{23CD26F2-E254-D742-A20A-23C06DA2EC1D}" type="presParOf" srcId="{3EEE7815-4B60-AD49-9322-829997FA27C4}" destId="{7134637F-4A98-CF49-BF33-93871E4870D6}" srcOrd="6" destOrd="0" presId="urn:microsoft.com/office/officeart/2008/layout/LinedList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B2CA20-6FEF-6C49-A0B2-D19215CF46B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9AF337-DE82-4D48-8BE6-892D8ACCFC5B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性能测试</a:t>
          </a:r>
          <a:endParaRPr lang="zh-CN" altLang="en-US" dirty="0">
            <a:solidFill>
              <a:srgbClr val="92D050"/>
            </a:solidFill>
          </a:endParaRPr>
        </a:p>
      </dgm:t>
    </dgm:pt>
    <dgm:pt modelId="{2804E1C1-7908-E942-97A0-AB540975E249}" cxnId="{26BFFCCA-1346-0A4F-84B7-C2EC8B61B14F}" type="parTrans">
      <dgm:prSet/>
      <dgm:spPr/>
      <dgm:t>
        <a:bodyPr/>
        <a:lstStyle/>
        <a:p>
          <a:endParaRPr lang="zh-CN" altLang="en-US"/>
        </a:p>
      </dgm:t>
    </dgm:pt>
    <dgm:pt modelId="{F09DB385-BA2C-734A-AD12-8231E7DAF8AD}" cxnId="{26BFFCCA-1346-0A4F-84B7-C2EC8B61B14F}" type="sibTrans">
      <dgm:prSet/>
      <dgm:spPr/>
      <dgm:t>
        <a:bodyPr/>
        <a:lstStyle/>
        <a:p>
          <a:endParaRPr lang="zh-CN" altLang="en-US"/>
        </a:p>
      </dgm:t>
    </dgm:pt>
    <dgm:pt modelId="{84940BFC-047D-E149-BB4A-4947AF22278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自己开发的工具</a:t>
          </a:r>
          <a:endParaRPr lang="zh-CN" altLang="en-US" dirty="0">
            <a:solidFill>
              <a:schemeClr val="bg1"/>
            </a:solidFill>
          </a:endParaRPr>
        </a:p>
      </dgm:t>
    </dgm:pt>
    <dgm:pt modelId="{DA386692-ED24-5547-9D50-AC7F3CF21FD2}" cxnId="{8EEE6DC7-2D03-EE4F-9905-FC23EC5B2133}" type="parTrans">
      <dgm:prSet/>
      <dgm:spPr/>
      <dgm:t>
        <a:bodyPr/>
        <a:lstStyle/>
        <a:p>
          <a:endParaRPr lang="zh-CN" altLang="en-US"/>
        </a:p>
      </dgm:t>
    </dgm:pt>
    <dgm:pt modelId="{B1426725-9352-354D-84A4-EF88685048CF}" cxnId="{8EEE6DC7-2D03-EE4F-9905-FC23EC5B2133}" type="sibTrans">
      <dgm:prSet/>
      <dgm:spPr/>
      <dgm:t>
        <a:bodyPr/>
        <a:lstStyle/>
        <a:p>
          <a:endParaRPr lang="zh-CN" altLang="en-US"/>
        </a:p>
      </dgm:t>
    </dgm:pt>
    <dgm:pt modelId="{59E9FD12-B4CD-DC49-9F85-ED02C0467CB3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Jmeter</a:t>
          </a:r>
          <a:r>
            <a:rPr lang="zh-CN" altLang="en-US" dirty="0" smtClean="0">
              <a:solidFill>
                <a:schemeClr val="bg1"/>
              </a:solidFill>
            </a:rPr>
            <a:t>、</a:t>
          </a:r>
          <a:r>
            <a:rPr lang="en-US" altLang="zh-CN" dirty="0" err="1" smtClean="0">
              <a:solidFill>
                <a:schemeClr val="bg1"/>
              </a:solidFill>
            </a:rPr>
            <a:t>LoadRunner</a:t>
          </a:r>
          <a:r>
            <a:rPr lang="zh-CN" altLang="en-US" dirty="0" smtClean="0">
              <a:solidFill>
                <a:schemeClr val="bg1"/>
              </a:solidFill>
            </a:rPr>
            <a:t>。。。</a:t>
          </a:r>
          <a:endParaRPr lang="zh-CN" altLang="en-US" dirty="0">
            <a:solidFill>
              <a:schemeClr val="bg1"/>
            </a:solidFill>
          </a:endParaRPr>
        </a:p>
      </dgm:t>
    </dgm:pt>
    <dgm:pt modelId="{45278984-41BD-4F47-871D-DA183A0E37FF}" cxnId="{E55B4F65-C911-454B-A6D7-1E5270DE26A8}" type="parTrans">
      <dgm:prSet/>
      <dgm:spPr/>
      <dgm:t>
        <a:bodyPr/>
        <a:lstStyle/>
        <a:p>
          <a:endParaRPr lang="zh-CN" altLang="en-US"/>
        </a:p>
      </dgm:t>
    </dgm:pt>
    <dgm:pt modelId="{CD5F97F1-10D5-3249-8888-854D2053A40A}" cxnId="{E55B4F65-C911-454B-A6D7-1E5270DE26A8}" type="sibTrans">
      <dgm:prSet/>
      <dgm:spPr/>
      <dgm:t>
        <a:bodyPr/>
        <a:lstStyle/>
        <a:p>
          <a:endParaRPr lang="zh-CN" altLang="en-US"/>
        </a:p>
      </dgm:t>
    </dgm:pt>
    <dgm:pt modelId="{BBF1B175-0892-E14D-8FA9-3AC530892C93}" type="pres">
      <dgm:prSet presAssocID="{EAB2CA20-6FEF-6C49-A0B2-D19215CF46B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092903-88B0-5A41-BA52-94B4C76634C5}" type="pres">
      <dgm:prSet presAssocID="{E09AF337-DE82-4D48-8BE6-892D8ACCFC5B}" presName="thickLine" presStyleLbl="alignNode1" presStyleIdx="0" presStyleCnt="1"/>
      <dgm:spPr/>
    </dgm:pt>
    <dgm:pt modelId="{8CA5EBDC-C6A5-F347-9305-8C4C9E231087}" type="pres">
      <dgm:prSet presAssocID="{E09AF337-DE82-4D48-8BE6-892D8ACCFC5B}" presName="horz1" presStyleCnt="0"/>
      <dgm:spPr/>
    </dgm:pt>
    <dgm:pt modelId="{679CB6C2-BBCD-9B43-8836-906F82386405}" type="pres">
      <dgm:prSet presAssocID="{E09AF337-DE82-4D48-8BE6-892D8ACCFC5B}" presName="tx1" presStyleLbl="revTx" presStyleIdx="0" presStyleCnt="3" custScaleX="114366"/>
      <dgm:spPr/>
      <dgm:t>
        <a:bodyPr/>
        <a:lstStyle/>
        <a:p>
          <a:endParaRPr lang="zh-CN" altLang="en-US"/>
        </a:p>
      </dgm:t>
    </dgm:pt>
    <dgm:pt modelId="{3EEE7815-4B60-AD49-9322-829997FA27C4}" type="pres">
      <dgm:prSet presAssocID="{E09AF337-DE82-4D48-8BE6-892D8ACCFC5B}" presName="vert1" presStyleCnt="0"/>
      <dgm:spPr/>
    </dgm:pt>
    <dgm:pt modelId="{B8CC1462-831C-A74C-9383-1E3D0328A2EA}" type="pres">
      <dgm:prSet presAssocID="{84940BFC-047D-E149-BB4A-4947AF222788}" presName="vertSpace2a" presStyleCnt="0"/>
      <dgm:spPr/>
    </dgm:pt>
    <dgm:pt modelId="{B3A8192B-92F1-9A48-B698-E3C070102ABC}" type="pres">
      <dgm:prSet presAssocID="{84940BFC-047D-E149-BB4A-4947AF222788}" presName="horz2" presStyleCnt="0"/>
      <dgm:spPr/>
    </dgm:pt>
    <dgm:pt modelId="{250125B1-EF11-4040-B6BC-C9897113936B}" type="pres">
      <dgm:prSet presAssocID="{84940BFC-047D-E149-BB4A-4947AF222788}" presName="horzSpace2" presStyleCnt="0"/>
      <dgm:spPr/>
    </dgm:pt>
    <dgm:pt modelId="{57CECBF6-A5DD-6541-8761-2FE1BCAE57C5}" type="pres">
      <dgm:prSet presAssocID="{84940BFC-047D-E149-BB4A-4947AF222788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425E4EE3-AC48-9846-9694-C42C92493AE8}" type="pres">
      <dgm:prSet presAssocID="{84940BFC-047D-E149-BB4A-4947AF222788}" presName="vert2" presStyleCnt="0"/>
      <dgm:spPr/>
    </dgm:pt>
    <dgm:pt modelId="{1CE218D6-148C-FF46-B4AD-0ACF7B516EE4}" type="pres">
      <dgm:prSet presAssocID="{84940BFC-047D-E149-BB4A-4947AF222788}" presName="thinLine2b" presStyleLbl="callout" presStyleIdx="0" presStyleCnt="2"/>
      <dgm:spPr/>
    </dgm:pt>
    <dgm:pt modelId="{D781CA5B-5BE6-FC46-BFFD-A8F4EA06479B}" type="pres">
      <dgm:prSet presAssocID="{84940BFC-047D-E149-BB4A-4947AF222788}" presName="vertSpace2b" presStyleCnt="0"/>
      <dgm:spPr/>
    </dgm:pt>
    <dgm:pt modelId="{3CB6BA7B-E2E0-844D-B3AF-80FAECF48F51}" type="pres">
      <dgm:prSet presAssocID="{59E9FD12-B4CD-DC49-9F85-ED02C0467CB3}" presName="horz2" presStyleCnt="0"/>
      <dgm:spPr/>
    </dgm:pt>
    <dgm:pt modelId="{AE709521-4554-644B-BFAC-BFF14F36563D}" type="pres">
      <dgm:prSet presAssocID="{59E9FD12-B4CD-DC49-9F85-ED02C0467CB3}" presName="horzSpace2" presStyleCnt="0"/>
      <dgm:spPr/>
    </dgm:pt>
    <dgm:pt modelId="{BCA4AB18-FD37-994F-83C1-8AE45BF6F2BE}" type="pres">
      <dgm:prSet presAssocID="{59E9FD12-B4CD-DC49-9F85-ED02C0467CB3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21E37333-9777-0643-8D44-25DD294C2ACF}" type="pres">
      <dgm:prSet presAssocID="{59E9FD12-B4CD-DC49-9F85-ED02C0467CB3}" presName="vert2" presStyleCnt="0"/>
      <dgm:spPr/>
    </dgm:pt>
    <dgm:pt modelId="{2BA1A474-A369-9145-96D7-C75CAC628B5B}" type="pres">
      <dgm:prSet presAssocID="{59E9FD12-B4CD-DC49-9F85-ED02C0467CB3}" presName="thinLine2b" presStyleLbl="callout" presStyleIdx="1" presStyleCnt="2"/>
      <dgm:spPr/>
    </dgm:pt>
    <dgm:pt modelId="{7134637F-4A98-CF49-BF33-93871E4870D6}" type="pres">
      <dgm:prSet presAssocID="{59E9FD12-B4CD-DC49-9F85-ED02C0467CB3}" presName="vertSpace2b" presStyleCnt="0"/>
      <dgm:spPr/>
    </dgm:pt>
  </dgm:ptLst>
  <dgm:cxnLst>
    <dgm:cxn modelId="{0742FD2A-FA80-B44C-BFD8-C945C05AD022}" type="presOf" srcId="{84940BFC-047D-E149-BB4A-4947AF222788}" destId="{57CECBF6-A5DD-6541-8761-2FE1BCAE57C5}" srcOrd="0" destOrd="0" presId="urn:microsoft.com/office/officeart/2008/layout/LinedList"/>
    <dgm:cxn modelId="{24E861D1-7330-C148-8DAF-5B54472372F9}" type="presOf" srcId="{E09AF337-DE82-4D48-8BE6-892D8ACCFC5B}" destId="{679CB6C2-BBCD-9B43-8836-906F82386405}" srcOrd="0" destOrd="0" presId="urn:microsoft.com/office/officeart/2008/layout/LinedList"/>
    <dgm:cxn modelId="{8EEE6DC7-2D03-EE4F-9905-FC23EC5B2133}" srcId="{E09AF337-DE82-4D48-8BE6-892D8ACCFC5B}" destId="{84940BFC-047D-E149-BB4A-4947AF222788}" srcOrd="0" destOrd="0" parTransId="{DA386692-ED24-5547-9D50-AC7F3CF21FD2}" sibTransId="{B1426725-9352-354D-84A4-EF88685048CF}"/>
    <dgm:cxn modelId="{E55B4F65-C911-454B-A6D7-1E5270DE26A8}" srcId="{E09AF337-DE82-4D48-8BE6-892D8ACCFC5B}" destId="{59E9FD12-B4CD-DC49-9F85-ED02C0467CB3}" srcOrd="1" destOrd="0" parTransId="{45278984-41BD-4F47-871D-DA183A0E37FF}" sibTransId="{CD5F97F1-10D5-3249-8888-854D2053A40A}"/>
    <dgm:cxn modelId="{26BFFCCA-1346-0A4F-84B7-C2EC8B61B14F}" srcId="{EAB2CA20-6FEF-6C49-A0B2-D19215CF46B9}" destId="{E09AF337-DE82-4D48-8BE6-892D8ACCFC5B}" srcOrd="0" destOrd="0" parTransId="{2804E1C1-7908-E942-97A0-AB540975E249}" sibTransId="{F09DB385-BA2C-734A-AD12-8231E7DAF8AD}"/>
    <dgm:cxn modelId="{0A7427EF-DC53-0D4E-8562-0ED33E23D93D}" type="presOf" srcId="{59E9FD12-B4CD-DC49-9F85-ED02C0467CB3}" destId="{BCA4AB18-FD37-994F-83C1-8AE45BF6F2BE}" srcOrd="0" destOrd="0" presId="urn:microsoft.com/office/officeart/2008/layout/LinedList"/>
    <dgm:cxn modelId="{7726CDD6-B669-BB48-A7B7-DE23E30531DE}" type="presOf" srcId="{EAB2CA20-6FEF-6C49-A0B2-D19215CF46B9}" destId="{BBF1B175-0892-E14D-8FA9-3AC530892C93}" srcOrd="0" destOrd="0" presId="urn:microsoft.com/office/officeart/2008/layout/LinedList"/>
    <dgm:cxn modelId="{1B7E1FF3-E80E-7F4C-A6B1-3F440C47B223}" type="presParOf" srcId="{BBF1B175-0892-E14D-8FA9-3AC530892C93}" destId="{64092903-88B0-5A41-BA52-94B4C76634C5}" srcOrd="0" destOrd="0" presId="urn:microsoft.com/office/officeart/2008/layout/LinedList"/>
    <dgm:cxn modelId="{BE86B00F-6CDA-454F-BD34-746854DDC533}" type="presParOf" srcId="{BBF1B175-0892-E14D-8FA9-3AC530892C93}" destId="{8CA5EBDC-C6A5-F347-9305-8C4C9E231087}" srcOrd="1" destOrd="0" presId="urn:microsoft.com/office/officeart/2008/layout/LinedList"/>
    <dgm:cxn modelId="{E0CF7FEF-EB75-5642-B411-D2371B7280FD}" type="presParOf" srcId="{8CA5EBDC-C6A5-F347-9305-8C4C9E231087}" destId="{679CB6C2-BBCD-9B43-8836-906F82386405}" srcOrd="0" destOrd="0" presId="urn:microsoft.com/office/officeart/2008/layout/LinedList"/>
    <dgm:cxn modelId="{63375F18-C446-E943-B955-EB79A56F367E}" type="presParOf" srcId="{8CA5EBDC-C6A5-F347-9305-8C4C9E231087}" destId="{3EEE7815-4B60-AD49-9322-829997FA27C4}" srcOrd="1" destOrd="0" presId="urn:microsoft.com/office/officeart/2008/layout/LinedList"/>
    <dgm:cxn modelId="{D19E5691-51F4-7F40-A743-A6F7AE99702A}" type="presParOf" srcId="{3EEE7815-4B60-AD49-9322-829997FA27C4}" destId="{B8CC1462-831C-A74C-9383-1E3D0328A2EA}" srcOrd="0" destOrd="0" presId="urn:microsoft.com/office/officeart/2008/layout/LinedList"/>
    <dgm:cxn modelId="{D3C12DF4-EAF3-524D-A39E-AC9D032861EE}" type="presParOf" srcId="{3EEE7815-4B60-AD49-9322-829997FA27C4}" destId="{B3A8192B-92F1-9A48-B698-E3C070102ABC}" srcOrd="1" destOrd="0" presId="urn:microsoft.com/office/officeart/2008/layout/LinedList"/>
    <dgm:cxn modelId="{EEE3C3DC-DFED-3D4A-AD35-04C82108A0DC}" type="presParOf" srcId="{B3A8192B-92F1-9A48-B698-E3C070102ABC}" destId="{250125B1-EF11-4040-B6BC-C9897113936B}" srcOrd="0" destOrd="0" presId="urn:microsoft.com/office/officeart/2008/layout/LinedList"/>
    <dgm:cxn modelId="{52679F3C-1F17-7E41-922F-4081F54DA957}" type="presParOf" srcId="{B3A8192B-92F1-9A48-B698-E3C070102ABC}" destId="{57CECBF6-A5DD-6541-8761-2FE1BCAE57C5}" srcOrd="1" destOrd="0" presId="urn:microsoft.com/office/officeart/2008/layout/LinedList"/>
    <dgm:cxn modelId="{00FCD68A-FAE7-8E41-A5E1-052274D413CB}" type="presParOf" srcId="{B3A8192B-92F1-9A48-B698-E3C070102ABC}" destId="{425E4EE3-AC48-9846-9694-C42C92493AE8}" srcOrd="2" destOrd="0" presId="urn:microsoft.com/office/officeart/2008/layout/LinedList"/>
    <dgm:cxn modelId="{ED3EB878-F75A-C44A-91B8-9ADDB9564DED}" type="presParOf" srcId="{3EEE7815-4B60-AD49-9322-829997FA27C4}" destId="{1CE218D6-148C-FF46-B4AD-0ACF7B516EE4}" srcOrd="2" destOrd="0" presId="urn:microsoft.com/office/officeart/2008/layout/LinedList"/>
    <dgm:cxn modelId="{D40F4644-CC3C-BA4E-9EDC-97B73B29D051}" type="presParOf" srcId="{3EEE7815-4B60-AD49-9322-829997FA27C4}" destId="{D781CA5B-5BE6-FC46-BFFD-A8F4EA06479B}" srcOrd="3" destOrd="0" presId="urn:microsoft.com/office/officeart/2008/layout/LinedList"/>
    <dgm:cxn modelId="{B656DCE9-A84C-D54A-9C3D-7C72DB2990B9}" type="presParOf" srcId="{3EEE7815-4B60-AD49-9322-829997FA27C4}" destId="{3CB6BA7B-E2E0-844D-B3AF-80FAECF48F51}" srcOrd="4" destOrd="0" presId="urn:microsoft.com/office/officeart/2008/layout/LinedList"/>
    <dgm:cxn modelId="{06E922A5-6A59-A744-8D75-3AC9FC8EFB14}" type="presParOf" srcId="{3CB6BA7B-E2E0-844D-B3AF-80FAECF48F51}" destId="{AE709521-4554-644B-BFAC-BFF14F36563D}" srcOrd="0" destOrd="0" presId="urn:microsoft.com/office/officeart/2008/layout/LinedList"/>
    <dgm:cxn modelId="{78699C4B-27D1-6244-A69D-55EE860562FD}" type="presParOf" srcId="{3CB6BA7B-E2E0-844D-B3AF-80FAECF48F51}" destId="{BCA4AB18-FD37-994F-83C1-8AE45BF6F2BE}" srcOrd="1" destOrd="0" presId="urn:microsoft.com/office/officeart/2008/layout/LinedList"/>
    <dgm:cxn modelId="{C5E85C3B-ABC4-E745-9D7C-A477E046BCC3}" type="presParOf" srcId="{3CB6BA7B-E2E0-844D-B3AF-80FAECF48F51}" destId="{21E37333-9777-0643-8D44-25DD294C2ACF}" srcOrd="2" destOrd="0" presId="urn:microsoft.com/office/officeart/2008/layout/LinedList"/>
    <dgm:cxn modelId="{B4735E93-8F00-5049-A802-9B07EC8EF13B}" type="presParOf" srcId="{3EEE7815-4B60-AD49-9322-829997FA27C4}" destId="{2BA1A474-A369-9145-96D7-C75CAC628B5B}" srcOrd="5" destOrd="0" presId="urn:microsoft.com/office/officeart/2008/layout/LinedList"/>
    <dgm:cxn modelId="{74731708-E621-914B-989F-C5ECA1D1CBDF}" type="presParOf" srcId="{3EEE7815-4B60-AD49-9322-829997FA27C4}" destId="{7134637F-4A98-CF49-BF33-93871E4870D6}" srcOrd="6" destOrd="0" presId="urn:microsoft.com/office/officeart/2008/layout/LinedList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06FB1-CECE-DC45-8A5F-CDDE4F79DD2D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银行</a:t>
          </a:r>
          <a:endParaRPr lang="zh-CN" altLang="en-US" sz="2600" kern="1200" dirty="0"/>
        </a:p>
      </dsp:txBody>
      <dsp:txXfrm>
        <a:off x="5521380" y="2518706"/>
        <a:ext cx="1430941" cy="1230172"/>
      </dsp:txXfrm>
    </dsp:sp>
    <dsp:sp modelId="{EF2FA273-464F-C54E-9017-47D8A7E2AEFE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支付宝</a:t>
          </a:r>
          <a:endParaRPr lang="zh-CN" altLang="en-US" sz="2600" kern="1200" dirty="0"/>
        </a:p>
      </dsp:txBody>
      <dsp:txXfrm>
        <a:off x="4085989" y="1833261"/>
        <a:ext cx="864165" cy="858869"/>
      </dsp:txXfrm>
    </dsp:sp>
    <dsp:sp modelId="{CC7635D6-A9DB-3948-AF82-D2890746AE7A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微信</a:t>
          </a:r>
          <a:endParaRPr lang="zh-CN" altLang="en-US" sz="2600" kern="1200" dirty="0"/>
        </a:p>
      </dsp:txBody>
      <dsp:txXfrm rot="-20700000">
        <a:off x="4996719" y="565673"/>
        <a:ext cx="957294" cy="957294"/>
      </dsp:txXfrm>
    </dsp:sp>
    <dsp:sp modelId="{D77B273F-C88C-AF4F-B387-C180070F115B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705C83-AF0F-1A4D-A71C-109F978AB5DB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00128-1743-814A-84D8-BBB5FD3160FA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92AD7-B718-9641-9184-11AF257F8783}">
      <dsp:nvSpPr>
        <dsp:cNvPr id="0" name=""/>
        <dsp:cNvSpPr/>
      </dsp:nvSpPr>
      <dsp:spPr>
        <a:xfrm>
          <a:off x="1906840" y="0"/>
          <a:ext cx="1906840" cy="1264233"/>
        </a:xfrm>
        <a:prstGeom prst="trapezoid">
          <a:avLst>
            <a:gd name="adj" fmla="val 754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UI</a:t>
          </a:r>
          <a:r>
            <a:rPr lang="zh-CN" altLang="en-US" sz="4600" kern="1200" dirty="0" smtClean="0"/>
            <a:t>测试</a:t>
          </a:r>
          <a:endParaRPr lang="zh-CN" altLang="en-US" sz="4600" kern="1200" dirty="0"/>
        </a:p>
      </dsp:txBody>
      <dsp:txXfrm>
        <a:off x="1906840" y="0"/>
        <a:ext cx="1906840" cy="1264233"/>
      </dsp:txXfrm>
    </dsp:sp>
    <dsp:sp modelId="{0A30FC19-AF12-104F-AFAA-CF96B945FEC0}">
      <dsp:nvSpPr>
        <dsp:cNvPr id="0" name=""/>
        <dsp:cNvSpPr/>
      </dsp:nvSpPr>
      <dsp:spPr>
        <a:xfrm>
          <a:off x="953420" y="1264233"/>
          <a:ext cx="3813681" cy="1264233"/>
        </a:xfrm>
        <a:prstGeom prst="trapezoid">
          <a:avLst>
            <a:gd name="adj" fmla="val 754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接口测试</a:t>
          </a:r>
          <a:endParaRPr lang="zh-CN" altLang="en-US" sz="4600" kern="1200" dirty="0"/>
        </a:p>
      </dsp:txBody>
      <dsp:txXfrm>
        <a:off x="1620814" y="1264233"/>
        <a:ext cx="2478892" cy="1264233"/>
      </dsp:txXfrm>
    </dsp:sp>
    <dsp:sp modelId="{7FA0350B-7CA4-C24A-9121-D00FDE354D97}">
      <dsp:nvSpPr>
        <dsp:cNvPr id="0" name=""/>
        <dsp:cNvSpPr/>
      </dsp:nvSpPr>
      <dsp:spPr>
        <a:xfrm>
          <a:off x="0" y="2528466"/>
          <a:ext cx="5720522" cy="1264233"/>
        </a:xfrm>
        <a:prstGeom prst="trapezoid">
          <a:avLst>
            <a:gd name="adj" fmla="val 754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单元测试</a:t>
          </a:r>
          <a:endParaRPr lang="zh-CN" altLang="en-US" sz="4600" kern="1200" dirty="0"/>
        </a:p>
      </dsp:txBody>
      <dsp:txXfrm>
        <a:off x="1001091" y="2528466"/>
        <a:ext cx="3718339" cy="1264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149E7-1484-5949-A1E3-B6F7928C76C4}">
      <dsp:nvSpPr>
        <dsp:cNvPr id="0" name=""/>
        <dsp:cNvSpPr/>
      </dsp:nvSpPr>
      <dsp:spPr>
        <a:xfrm>
          <a:off x="4101" y="953396"/>
          <a:ext cx="1864809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参与需求评审</a:t>
          </a:r>
          <a:endParaRPr lang="zh-CN" altLang="en-US" sz="1800" kern="1200" dirty="0"/>
        </a:p>
      </dsp:txBody>
      <dsp:txXfrm>
        <a:off x="4101" y="953396"/>
        <a:ext cx="1864809" cy="518400"/>
      </dsp:txXfrm>
    </dsp:sp>
    <dsp:sp modelId="{D70EE349-C91A-674F-9937-9C3259890AB2}">
      <dsp:nvSpPr>
        <dsp:cNvPr id="0" name=""/>
        <dsp:cNvSpPr/>
      </dsp:nvSpPr>
      <dsp:spPr>
        <a:xfrm>
          <a:off x="386050" y="1471796"/>
          <a:ext cx="1864809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关注用到接口的业务逻辑</a:t>
          </a:r>
          <a:endParaRPr lang="zh-CN" altLang="en-US" sz="1800" kern="1200" dirty="0"/>
        </a:p>
      </dsp:txBody>
      <dsp:txXfrm>
        <a:off x="416417" y="1502163"/>
        <a:ext cx="1804075" cy="976066"/>
      </dsp:txXfrm>
    </dsp:sp>
    <dsp:sp modelId="{EA289C52-3C4B-8B4C-9898-FD3185973C78}">
      <dsp:nvSpPr>
        <dsp:cNvPr id="0" name=""/>
        <dsp:cNvSpPr/>
      </dsp:nvSpPr>
      <dsp:spPr>
        <a:xfrm>
          <a:off x="2151608" y="980454"/>
          <a:ext cx="599320" cy="4642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51608" y="1073311"/>
        <a:ext cx="460035" cy="278569"/>
      </dsp:txXfrm>
    </dsp:sp>
    <dsp:sp modelId="{D602819C-4C96-1D4F-ACAA-E90BBC9D8E13}">
      <dsp:nvSpPr>
        <dsp:cNvPr id="0" name=""/>
        <dsp:cNvSpPr/>
      </dsp:nvSpPr>
      <dsp:spPr>
        <a:xfrm>
          <a:off x="2999703" y="953396"/>
          <a:ext cx="1864809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接口设计（开发）</a:t>
          </a:r>
          <a:endParaRPr lang="zh-CN" altLang="en-US" sz="1800" kern="1200" dirty="0"/>
        </a:p>
      </dsp:txBody>
      <dsp:txXfrm>
        <a:off x="2999703" y="953396"/>
        <a:ext cx="1864809" cy="518400"/>
      </dsp:txXfrm>
    </dsp:sp>
    <dsp:sp modelId="{48D3A894-906D-E04D-8B95-A9A5D67DE5D7}">
      <dsp:nvSpPr>
        <dsp:cNvPr id="0" name=""/>
        <dsp:cNvSpPr/>
      </dsp:nvSpPr>
      <dsp:spPr>
        <a:xfrm>
          <a:off x="3381652" y="1471796"/>
          <a:ext cx="1864809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接口设计说明书（开发）</a:t>
          </a:r>
          <a:endParaRPr lang="zh-CN" altLang="en-US" sz="1800" kern="1200" dirty="0"/>
        </a:p>
      </dsp:txBody>
      <dsp:txXfrm>
        <a:off x="3412019" y="1502163"/>
        <a:ext cx="1804075" cy="976066"/>
      </dsp:txXfrm>
    </dsp:sp>
    <dsp:sp modelId="{D9FDD8BD-F494-0848-A3F1-5D6967B9C25A}">
      <dsp:nvSpPr>
        <dsp:cNvPr id="0" name=""/>
        <dsp:cNvSpPr/>
      </dsp:nvSpPr>
      <dsp:spPr>
        <a:xfrm>
          <a:off x="5147210" y="980454"/>
          <a:ext cx="599320" cy="4642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147210" y="1073311"/>
        <a:ext cx="460035" cy="278569"/>
      </dsp:txXfrm>
    </dsp:sp>
    <dsp:sp modelId="{9E8FC457-87A6-9241-AAAA-2487DEF4DA8C}">
      <dsp:nvSpPr>
        <dsp:cNvPr id="0" name=""/>
        <dsp:cNvSpPr/>
      </dsp:nvSpPr>
      <dsp:spPr>
        <a:xfrm>
          <a:off x="5995305" y="953396"/>
          <a:ext cx="1864809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接口案例设计</a:t>
          </a:r>
          <a:endParaRPr lang="zh-CN" altLang="en-US" sz="1800" kern="1200" dirty="0"/>
        </a:p>
      </dsp:txBody>
      <dsp:txXfrm>
        <a:off x="5995305" y="953396"/>
        <a:ext cx="1864809" cy="518400"/>
      </dsp:txXfrm>
    </dsp:sp>
    <dsp:sp modelId="{E3BE6725-7441-074E-B1F4-E0AA5DD82265}">
      <dsp:nvSpPr>
        <dsp:cNvPr id="0" name=""/>
        <dsp:cNvSpPr/>
      </dsp:nvSpPr>
      <dsp:spPr>
        <a:xfrm>
          <a:off x="6377254" y="1471796"/>
          <a:ext cx="1864809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接口测试用例</a:t>
          </a:r>
          <a:endParaRPr lang="zh-CN" altLang="en-US" sz="1800" kern="1200" dirty="0"/>
        </a:p>
      </dsp:txBody>
      <dsp:txXfrm>
        <a:off x="6407621" y="1502163"/>
        <a:ext cx="1804075" cy="976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19EB9-512E-C249-B434-9D10E19A16D8}">
      <dsp:nvSpPr>
        <dsp:cNvPr id="0" name=""/>
        <dsp:cNvSpPr/>
      </dsp:nvSpPr>
      <dsp:spPr>
        <a:xfrm>
          <a:off x="0" y="1826"/>
          <a:ext cx="1096838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5DC9C-C5FF-C945-991F-448D90F3523A}">
      <dsp:nvSpPr>
        <dsp:cNvPr id="0" name=""/>
        <dsp:cNvSpPr/>
      </dsp:nvSpPr>
      <dsp:spPr>
        <a:xfrm>
          <a:off x="0" y="1826"/>
          <a:ext cx="144014" cy="373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0" y="1826"/>
        <a:ext cx="144014" cy="3736164"/>
      </dsp:txXfrm>
    </dsp:sp>
    <dsp:sp modelId="{9AFFD539-4CA4-BE4E-A96C-8EEE2ADFE06C}">
      <dsp:nvSpPr>
        <dsp:cNvPr id="0" name=""/>
        <dsp:cNvSpPr/>
      </dsp:nvSpPr>
      <dsp:spPr>
        <a:xfrm>
          <a:off x="308540" y="31242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请求参数的必填项和可选项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31242"/>
        <a:ext cx="8610181" cy="588336"/>
      </dsp:txXfrm>
    </dsp:sp>
    <dsp:sp modelId="{9DD79DDF-6964-F741-A1C1-D1B446157902}">
      <dsp:nvSpPr>
        <dsp:cNvPr id="0" name=""/>
        <dsp:cNvSpPr/>
      </dsp:nvSpPr>
      <dsp:spPr>
        <a:xfrm>
          <a:off x="144014" y="619579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4E0003-26E9-9F49-98ED-8CE8FA70C274}">
      <dsp:nvSpPr>
        <dsp:cNvPr id="0" name=""/>
        <dsp:cNvSpPr/>
      </dsp:nvSpPr>
      <dsp:spPr>
        <a:xfrm>
          <a:off x="308540" y="648996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请求参数的合法输入和非法输入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648996"/>
        <a:ext cx="8610181" cy="588336"/>
      </dsp:txXfrm>
    </dsp:sp>
    <dsp:sp modelId="{1C3E3711-2A8B-B242-99F3-6BA3F82ECC52}">
      <dsp:nvSpPr>
        <dsp:cNvPr id="0" name=""/>
        <dsp:cNvSpPr/>
      </dsp:nvSpPr>
      <dsp:spPr>
        <a:xfrm>
          <a:off x="144014" y="1237332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75449C-D5BC-C545-BC96-D8394F4477F9}">
      <dsp:nvSpPr>
        <dsp:cNvPr id="0" name=""/>
        <dsp:cNvSpPr/>
      </dsp:nvSpPr>
      <dsp:spPr>
        <a:xfrm>
          <a:off x="308540" y="1266749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请求参数的边界值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1266749"/>
        <a:ext cx="8610181" cy="588336"/>
      </dsp:txXfrm>
    </dsp:sp>
    <dsp:sp modelId="{1ADA0C65-C63B-DA46-B2F2-6133FEBF5B67}">
      <dsp:nvSpPr>
        <dsp:cNvPr id="0" name=""/>
        <dsp:cNvSpPr/>
      </dsp:nvSpPr>
      <dsp:spPr>
        <a:xfrm>
          <a:off x="144014" y="1855086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3730E5-38E0-7E44-B998-0B12DF2B6947}">
      <dsp:nvSpPr>
        <dsp:cNvPr id="0" name=""/>
        <dsp:cNvSpPr/>
      </dsp:nvSpPr>
      <dsp:spPr>
        <a:xfrm>
          <a:off x="308540" y="1884502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请求参数的异常处理，例如，必填项参数未填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1884502"/>
        <a:ext cx="8610181" cy="588336"/>
      </dsp:txXfrm>
    </dsp:sp>
    <dsp:sp modelId="{77D3FFF1-BE3B-4940-BBA3-729DF96AE629}">
      <dsp:nvSpPr>
        <dsp:cNvPr id="0" name=""/>
        <dsp:cNvSpPr/>
      </dsp:nvSpPr>
      <dsp:spPr>
        <a:xfrm>
          <a:off x="144014" y="2472839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1110DC-81F6-D14D-B448-A543B1B02FD1}">
      <dsp:nvSpPr>
        <dsp:cNvPr id="0" name=""/>
        <dsp:cNvSpPr/>
      </dsp:nvSpPr>
      <dsp:spPr>
        <a:xfrm>
          <a:off x="308540" y="2502256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基于业务场景的考虑，登录态、权限、依赖等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2502256"/>
        <a:ext cx="8610181" cy="588336"/>
      </dsp:txXfrm>
    </dsp:sp>
    <dsp:sp modelId="{A706ECAA-CC5E-7747-8969-5BE7F35EB749}">
      <dsp:nvSpPr>
        <dsp:cNvPr id="0" name=""/>
        <dsp:cNvSpPr/>
      </dsp:nvSpPr>
      <dsp:spPr>
        <a:xfrm>
          <a:off x="144014" y="3090592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9AE4D5-1686-BD4F-9DDD-DE11D5B34632}">
      <dsp:nvSpPr>
        <dsp:cNvPr id="0" name=""/>
        <dsp:cNvSpPr/>
      </dsp:nvSpPr>
      <dsp:spPr>
        <a:xfrm>
          <a:off x="308540" y="3120009"/>
          <a:ext cx="8610181" cy="5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92D050"/>
              </a:solidFill>
            </a:rPr>
            <a:t>设计到</a:t>
          </a:r>
          <a:r>
            <a:rPr lang="en-US" altLang="zh-CN" sz="2500" kern="1200" dirty="0" smtClean="0">
              <a:solidFill>
                <a:srgbClr val="92D050"/>
              </a:solidFill>
            </a:rPr>
            <a:t>DAO</a:t>
          </a:r>
          <a:r>
            <a:rPr lang="zh-CN" altLang="en-US" sz="2500" kern="1200" dirty="0" smtClean="0">
              <a:solidFill>
                <a:srgbClr val="92D050"/>
              </a:solidFill>
            </a:rPr>
            <a:t>层调用的，考虑数据增删改查的正确性</a:t>
          </a:r>
          <a:endParaRPr lang="zh-CN" altLang="en-US" sz="2500" kern="1200" dirty="0">
            <a:solidFill>
              <a:srgbClr val="92D050"/>
            </a:solidFill>
          </a:endParaRPr>
        </a:p>
      </dsp:txBody>
      <dsp:txXfrm>
        <a:off x="308540" y="3120009"/>
        <a:ext cx="8610181" cy="588336"/>
      </dsp:txXfrm>
    </dsp:sp>
    <dsp:sp modelId="{7809C689-375E-8649-8A66-5DD534181D7C}">
      <dsp:nvSpPr>
        <dsp:cNvPr id="0" name=""/>
        <dsp:cNvSpPr/>
      </dsp:nvSpPr>
      <dsp:spPr>
        <a:xfrm>
          <a:off x="144014" y="3708346"/>
          <a:ext cx="8774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2903-88B0-5A41-BA52-94B4C76634C5}">
      <dsp:nvSpPr>
        <dsp:cNvPr id="0" name=""/>
        <dsp:cNvSpPr/>
      </dsp:nvSpPr>
      <dsp:spPr>
        <a:xfrm>
          <a:off x="0" y="0"/>
          <a:ext cx="107508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CB6C2-BBCD-9B43-8836-906F82386405}">
      <dsp:nvSpPr>
        <dsp:cNvPr id="0" name=""/>
        <dsp:cNvSpPr/>
      </dsp:nvSpPr>
      <dsp:spPr>
        <a:xfrm>
          <a:off x="0" y="0"/>
          <a:ext cx="2150165" cy="121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rgbClr val="92D050"/>
              </a:solidFill>
            </a:rPr>
            <a:t>手动测试</a:t>
          </a:r>
          <a:endParaRPr lang="zh-CN" altLang="en-US" sz="3600" kern="1200" dirty="0">
            <a:solidFill>
              <a:srgbClr val="92D050"/>
            </a:solidFill>
          </a:endParaRPr>
        </a:p>
      </dsp:txBody>
      <dsp:txXfrm>
        <a:off x="0" y="0"/>
        <a:ext cx="2150165" cy="1215749"/>
      </dsp:txXfrm>
    </dsp:sp>
    <dsp:sp modelId="{57CECBF6-A5DD-6541-8761-2FE1BCAE57C5}">
      <dsp:nvSpPr>
        <dsp:cNvPr id="0" name=""/>
        <dsp:cNvSpPr/>
      </dsp:nvSpPr>
      <dsp:spPr>
        <a:xfrm>
          <a:off x="2311427" y="28256"/>
          <a:ext cx="8439398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</a:rPr>
            <a:t>辅助工具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311427" y="28256"/>
        <a:ext cx="8439398" cy="565133"/>
      </dsp:txXfrm>
    </dsp:sp>
    <dsp:sp modelId="{1CE218D6-148C-FF46-B4AD-0ACF7B516EE4}">
      <dsp:nvSpPr>
        <dsp:cNvPr id="0" name=""/>
        <dsp:cNvSpPr/>
      </dsp:nvSpPr>
      <dsp:spPr>
        <a:xfrm>
          <a:off x="2150165" y="593389"/>
          <a:ext cx="8600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A4AB18-FD37-994F-83C1-8AE45BF6F2BE}">
      <dsp:nvSpPr>
        <dsp:cNvPr id="0" name=""/>
        <dsp:cNvSpPr/>
      </dsp:nvSpPr>
      <dsp:spPr>
        <a:xfrm>
          <a:off x="2311427" y="621646"/>
          <a:ext cx="8439398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</a:rPr>
            <a:t>Fiddler</a:t>
          </a:r>
          <a:r>
            <a:rPr lang="zh-CN" altLang="en-US" sz="2400" kern="1200" dirty="0" smtClean="0">
              <a:solidFill>
                <a:schemeClr val="bg1"/>
              </a:solidFill>
            </a:rPr>
            <a:t>、</a:t>
          </a:r>
          <a:r>
            <a:rPr lang="en-US" altLang="zh-CN" sz="2400" kern="1200" dirty="0" smtClean="0">
              <a:solidFill>
                <a:schemeClr val="bg1"/>
              </a:solidFill>
            </a:rPr>
            <a:t>Postman</a:t>
          </a:r>
          <a:r>
            <a:rPr lang="zh-CN" altLang="en-US" sz="2400" kern="1200" dirty="0" smtClean="0">
              <a:solidFill>
                <a:schemeClr val="bg1"/>
              </a:solidFill>
            </a:rPr>
            <a:t>、</a:t>
          </a:r>
          <a:r>
            <a:rPr lang="en-US" altLang="zh-CN" sz="2400" kern="1200" dirty="0" err="1" smtClean="0">
              <a:solidFill>
                <a:schemeClr val="bg1"/>
              </a:solidFill>
            </a:rPr>
            <a:t>HttpWath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311427" y="621646"/>
        <a:ext cx="8439398" cy="565133"/>
      </dsp:txXfrm>
    </dsp:sp>
    <dsp:sp modelId="{2BA1A474-A369-9145-96D7-C75CAC628B5B}">
      <dsp:nvSpPr>
        <dsp:cNvPr id="0" name=""/>
        <dsp:cNvSpPr/>
      </dsp:nvSpPr>
      <dsp:spPr>
        <a:xfrm>
          <a:off x="2150165" y="1186779"/>
          <a:ext cx="8600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2903-88B0-5A41-BA52-94B4C76634C5}">
      <dsp:nvSpPr>
        <dsp:cNvPr id="0" name=""/>
        <dsp:cNvSpPr/>
      </dsp:nvSpPr>
      <dsp:spPr>
        <a:xfrm>
          <a:off x="0" y="0"/>
          <a:ext cx="107508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CB6C2-BBCD-9B43-8836-906F82386405}">
      <dsp:nvSpPr>
        <dsp:cNvPr id="0" name=""/>
        <dsp:cNvSpPr/>
      </dsp:nvSpPr>
      <dsp:spPr>
        <a:xfrm>
          <a:off x="0" y="0"/>
          <a:ext cx="2389416" cy="121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rgbClr val="92D050"/>
              </a:solidFill>
            </a:rPr>
            <a:t>自动化测试</a:t>
          </a:r>
          <a:endParaRPr lang="zh-CN" altLang="en-US" sz="3300" kern="1200" dirty="0">
            <a:solidFill>
              <a:srgbClr val="92D050"/>
            </a:solidFill>
          </a:endParaRPr>
        </a:p>
      </dsp:txBody>
      <dsp:txXfrm>
        <a:off x="0" y="0"/>
        <a:ext cx="2389416" cy="1215749"/>
      </dsp:txXfrm>
    </dsp:sp>
    <dsp:sp modelId="{57CECBF6-A5DD-6541-8761-2FE1BCAE57C5}">
      <dsp:nvSpPr>
        <dsp:cNvPr id="0" name=""/>
        <dsp:cNvSpPr/>
      </dsp:nvSpPr>
      <dsp:spPr>
        <a:xfrm>
          <a:off x="2546112" y="28256"/>
          <a:ext cx="8200392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</a:rPr>
            <a:t>自己开发的工具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546112" y="28256"/>
        <a:ext cx="8200392" cy="565133"/>
      </dsp:txXfrm>
    </dsp:sp>
    <dsp:sp modelId="{1CE218D6-148C-FF46-B4AD-0ACF7B516EE4}">
      <dsp:nvSpPr>
        <dsp:cNvPr id="0" name=""/>
        <dsp:cNvSpPr/>
      </dsp:nvSpPr>
      <dsp:spPr>
        <a:xfrm>
          <a:off x="2389416" y="593389"/>
          <a:ext cx="83570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A4AB18-FD37-994F-83C1-8AE45BF6F2BE}">
      <dsp:nvSpPr>
        <dsp:cNvPr id="0" name=""/>
        <dsp:cNvSpPr/>
      </dsp:nvSpPr>
      <dsp:spPr>
        <a:xfrm>
          <a:off x="2546112" y="621646"/>
          <a:ext cx="8200392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bg1"/>
              </a:solidFill>
            </a:rPr>
            <a:t>SoupUI</a:t>
          </a:r>
          <a:r>
            <a:rPr lang="zh-CN" altLang="en-US" sz="2400" kern="1200" dirty="0" smtClean="0">
              <a:solidFill>
                <a:schemeClr val="bg1"/>
              </a:solidFill>
            </a:rPr>
            <a:t>、</a:t>
          </a:r>
          <a:r>
            <a:rPr lang="en-US" altLang="zh-CN" sz="2400" kern="1200" dirty="0" err="1" smtClean="0">
              <a:solidFill>
                <a:schemeClr val="bg1"/>
              </a:solidFill>
            </a:rPr>
            <a:t>RobotFramework</a:t>
          </a:r>
          <a:r>
            <a:rPr lang="zh-CN" altLang="en-US" sz="2400" kern="1200" dirty="0" smtClean="0">
              <a:solidFill>
                <a:schemeClr val="bg1"/>
              </a:solidFill>
            </a:rPr>
            <a:t>。。。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546112" y="621646"/>
        <a:ext cx="8200392" cy="565133"/>
      </dsp:txXfrm>
    </dsp:sp>
    <dsp:sp modelId="{2BA1A474-A369-9145-96D7-C75CAC628B5B}">
      <dsp:nvSpPr>
        <dsp:cNvPr id="0" name=""/>
        <dsp:cNvSpPr/>
      </dsp:nvSpPr>
      <dsp:spPr>
        <a:xfrm>
          <a:off x="2389416" y="1186779"/>
          <a:ext cx="83570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2903-88B0-5A41-BA52-94B4C76634C5}">
      <dsp:nvSpPr>
        <dsp:cNvPr id="0" name=""/>
        <dsp:cNvSpPr/>
      </dsp:nvSpPr>
      <dsp:spPr>
        <a:xfrm>
          <a:off x="0" y="0"/>
          <a:ext cx="107508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CB6C2-BBCD-9B43-8836-906F82386405}">
      <dsp:nvSpPr>
        <dsp:cNvPr id="0" name=""/>
        <dsp:cNvSpPr/>
      </dsp:nvSpPr>
      <dsp:spPr>
        <a:xfrm>
          <a:off x="0" y="0"/>
          <a:ext cx="2389416" cy="121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rgbClr val="92D050"/>
              </a:solidFill>
            </a:rPr>
            <a:t>性能测试</a:t>
          </a:r>
          <a:endParaRPr lang="zh-CN" altLang="en-US" sz="4000" kern="1200" dirty="0">
            <a:solidFill>
              <a:srgbClr val="92D050"/>
            </a:solidFill>
          </a:endParaRPr>
        </a:p>
      </dsp:txBody>
      <dsp:txXfrm>
        <a:off x="0" y="0"/>
        <a:ext cx="2389416" cy="1215749"/>
      </dsp:txXfrm>
    </dsp:sp>
    <dsp:sp modelId="{57CECBF6-A5DD-6541-8761-2FE1BCAE57C5}">
      <dsp:nvSpPr>
        <dsp:cNvPr id="0" name=""/>
        <dsp:cNvSpPr/>
      </dsp:nvSpPr>
      <dsp:spPr>
        <a:xfrm>
          <a:off x="2546112" y="28256"/>
          <a:ext cx="8200392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</a:rPr>
            <a:t>自己开发的工具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546112" y="28256"/>
        <a:ext cx="8200392" cy="565133"/>
      </dsp:txXfrm>
    </dsp:sp>
    <dsp:sp modelId="{1CE218D6-148C-FF46-B4AD-0ACF7B516EE4}">
      <dsp:nvSpPr>
        <dsp:cNvPr id="0" name=""/>
        <dsp:cNvSpPr/>
      </dsp:nvSpPr>
      <dsp:spPr>
        <a:xfrm>
          <a:off x="2389416" y="593389"/>
          <a:ext cx="83570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A4AB18-FD37-994F-83C1-8AE45BF6F2BE}">
      <dsp:nvSpPr>
        <dsp:cNvPr id="0" name=""/>
        <dsp:cNvSpPr/>
      </dsp:nvSpPr>
      <dsp:spPr>
        <a:xfrm>
          <a:off x="2546112" y="621646"/>
          <a:ext cx="8200392" cy="56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bg1"/>
              </a:solidFill>
            </a:rPr>
            <a:t>Jmeter</a:t>
          </a:r>
          <a:r>
            <a:rPr lang="zh-CN" altLang="en-US" sz="2400" kern="1200" dirty="0" smtClean="0">
              <a:solidFill>
                <a:schemeClr val="bg1"/>
              </a:solidFill>
            </a:rPr>
            <a:t>、</a:t>
          </a:r>
          <a:r>
            <a:rPr lang="en-US" altLang="zh-CN" sz="2400" kern="1200" dirty="0" err="1" smtClean="0">
              <a:solidFill>
                <a:schemeClr val="bg1"/>
              </a:solidFill>
            </a:rPr>
            <a:t>LoadRunner</a:t>
          </a:r>
          <a:r>
            <a:rPr lang="zh-CN" altLang="en-US" sz="2400" kern="1200" dirty="0" smtClean="0">
              <a:solidFill>
                <a:schemeClr val="bg1"/>
              </a:solidFill>
            </a:rPr>
            <a:t>。。。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546112" y="621646"/>
        <a:ext cx="8200392" cy="565133"/>
      </dsp:txXfrm>
    </dsp:sp>
    <dsp:sp modelId="{2BA1A474-A369-9145-96D7-C75CAC628B5B}">
      <dsp:nvSpPr>
        <dsp:cNvPr id="0" name=""/>
        <dsp:cNvSpPr/>
      </dsp:nvSpPr>
      <dsp:spPr>
        <a:xfrm>
          <a:off x="2389416" y="1186779"/>
          <a:ext cx="83570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05A0-1625-43CE-87EC-81CEEB91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5030-DB60-4822-ABBE-CB2A4D2690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5030-DB60-4822-ABBE-CB2A4D2690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Trebuchet MS" panose="020B06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 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AFBE-7D33-4E8E-8459-4A1D1825B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 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AFBE-7D33-4E8E-8459-4A1D1825B26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84BD-6858-420A-B7ED-CFF8B64A347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64" y="5898457"/>
            <a:ext cx="830122" cy="830122"/>
          </a:xfrm>
          <a:prstGeom prst="rect">
            <a:avLst/>
          </a:prstGeom>
        </p:spPr>
      </p:pic>
      <p:pic>
        <p:nvPicPr>
          <p:cNvPr id="8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4" y="369375"/>
            <a:ext cx="1564861" cy="4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3"/>
          <p:cNvSpPr txBox="1"/>
          <p:nvPr userDrawn="1"/>
        </p:nvSpPr>
        <p:spPr>
          <a:xfrm>
            <a:off x="834189" y="633970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www.51testing.net</a:t>
            </a:r>
            <a:endParaRPr lang="zh-CN" altLang="en-US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accent4">
              <a:lumMod val="60000"/>
              <a:lumOff val="40000"/>
            </a:schemeClr>
          </a:solidFill>
          <a:latin typeface="Trebuchet MS" panose="020B0603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Trebuchet MS" panose="020B0603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Trebuchet MS" panose="020B0603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Trebuchet MS" panose="020B0603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Trebuchet MS" panose="020B0603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Trebuchet MS" panose="020B0603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7.xml"/><Relationship Id="rId8" Type="http://schemas.openxmlformats.org/officeDocument/2006/relationships/diagramColors" Target="../diagrams/colors6.xml"/><Relationship Id="rId7" Type="http://schemas.openxmlformats.org/officeDocument/2006/relationships/diagramQuickStyle" Target="../diagrams/quickStyle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3" Type="http://schemas.openxmlformats.org/officeDocument/2006/relationships/slideLayout" Target="../slideLayouts/slideLayout2.xml"/><Relationship Id="rId12" Type="http://schemas.openxmlformats.org/officeDocument/2006/relationships/diagramColors" Target="../diagrams/colors7.xml"/><Relationship Id="rId11" Type="http://schemas.openxmlformats.org/officeDocument/2006/relationships/diagramQuickStyle" Target="../diagrams/quickStyle7.xml"/><Relationship Id="rId10" Type="http://schemas.openxmlformats.org/officeDocument/2006/relationships/diagramLayout" Target="../diagrams/layout7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76430" y="1699254"/>
            <a:ext cx="4975727" cy="1862049"/>
            <a:chOff x="4176430" y="1699254"/>
            <a:chExt cx="4975727" cy="1862049"/>
          </a:xfrm>
        </p:grpSpPr>
        <p:sp>
          <p:nvSpPr>
            <p:cNvPr id="19" name="文本框 2"/>
            <p:cNvSpPr txBox="1"/>
            <p:nvPr/>
          </p:nvSpPr>
          <p:spPr>
            <a:xfrm>
              <a:off x="4176430" y="1699254"/>
              <a:ext cx="3606439" cy="186204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500" b="1" cap="small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4455511" y="2382624"/>
              <a:ext cx="469664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5400" cap="small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接口测试</a:t>
              </a:r>
              <a:endParaRPr lang="en-US" sz="5400" cap="small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rot="9240652" flipH="1" flipV="1">
            <a:off x="3628156" y="2475514"/>
            <a:ext cx="150190" cy="613087"/>
          </a:xfrm>
          <a:prstGeom prst="rtTriangle">
            <a:avLst/>
          </a:prstGeom>
          <a:solidFill>
            <a:srgbClr val="E5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4640652" flipH="1" flipV="1">
            <a:off x="3756621" y="2134979"/>
            <a:ext cx="172823" cy="674759"/>
          </a:xfrm>
          <a:prstGeom prst="rtTriangle">
            <a:avLst/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接口测试的案例设计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接口测试的案例需考虑一下因素</a:t>
            </a:r>
            <a:endParaRPr kumimoji="1" lang="zh-CN" altLang="en-US" sz="2800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660399" y="2572083"/>
          <a:ext cx="10968384" cy="3739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接口测试的执行</a:t>
            </a:r>
            <a:endParaRPr kumimoji="1"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50826" cy="1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1" name="内容占位符 9"/>
          <p:cNvGraphicFramePr/>
          <p:nvPr/>
        </p:nvGraphicFramePr>
        <p:xfrm>
          <a:off x="838200" y="3369503"/>
          <a:ext cx="10750826" cy="1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内容占位符 9"/>
          <p:cNvGraphicFramePr/>
          <p:nvPr/>
        </p:nvGraphicFramePr>
        <p:xfrm>
          <a:off x="838200" y="4913381"/>
          <a:ext cx="10750826" cy="1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我们到底要</a:t>
            </a:r>
            <a:r>
              <a:rPr kumimoji="1" lang="zh-CN" altLang="en-US" smtClean="0"/>
              <a:t>测什么</a:t>
            </a:r>
            <a:r>
              <a:rPr kumimoji="1" lang="en-US" altLang="zh-CN" b="1" dirty="0" smtClean="0"/>
              <a:t>—</a:t>
            </a:r>
            <a:r>
              <a:rPr kumimoji="1" lang="en-US" altLang="zh-CN" b="1" dirty="0"/>
              <a:t>JSON</a:t>
            </a:r>
            <a:r>
              <a:rPr kumimoji="1" lang="zh-CN" altLang="en-US" b="1" dirty="0"/>
              <a:t>接口大概长什么样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9" y="1391478"/>
            <a:ext cx="10830339" cy="487017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dirty="0" smtClean="0"/>
              <a:t>客户端角度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▶请求方式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/>
              <a:t> ▶</a:t>
            </a:r>
            <a:r>
              <a:rPr kumimoji="1" lang="zh-CN" altLang="en-US" dirty="0" smtClean="0"/>
              <a:t>请求地址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 smtClean="0"/>
              <a:t> ▶请求数据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 smtClean="0"/>
              <a:t> ▶返回值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/>
              <a:t> </a:t>
            </a:r>
            <a:endParaRPr kumimoji="1" lang="zh-CN" alt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dirty="0" smtClean="0"/>
              <a:t> 服务端背后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 smtClean="0"/>
              <a:t>▶数据库的变更</a:t>
            </a:r>
            <a:endParaRPr kumimoji="1" lang="zh-CN" alt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dirty="0" smtClean="0"/>
              <a:t>▶对其他接口的请求</a:t>
            </a:r>
            <a:endParaRPr kumimoji="1" lang="zh-CN" alt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0" y="1340520"/>
            <a:ext cx="8089900" cy="551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的全称是”</a:t>
            </a:r>
            <a:r>
              <a:rPr lang="en-US" altLang="zh-CN" dirty="0"/>
              <a:t>JavaScript Object Notation”</a:t>
            </a:r>
            <a:r>
              <a:rPr lang="zh-CN" altLang="en-US" dirty="0" smtClean="0"/>
              <a:t>，是</a:t>
            </a:r>
            <a:r>
              <a:rPr lang="en-US" altLang="zh-CN" dirty="0"/>
              <a:t>JavaScript</a:t>
            </a:r>
            <a:r>
              <a:rPr lang="zh-CN" altLang="en-US" dirty="0"/>
              <a:t>对象表示法，它是一种基于文本，独立于语言的轻量级数据交换格式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/>
              <a:t>JSON</a:t>
            </a:r>
            <a:r>
              <a:rPr lang="zh-CN" altLang="en-US" dirty="0"/>
              <a:t>有两种表示结构，对象和数组。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对象格式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JSON </a:t>
            </a:r>
            <a:r>
              <a:rPr lang="zh-CN" altLang="en-US" dirty="0" smtClean="0"/>
              <a:t>对象结构的</a:t>
            </a:r>
            <a:r>
              <a:rPr lang="zh-CN" altLang="en-US" dirty="0"/>
              <a:t>书写格式是：名称</a:t>
            </a:r>
            <a:r>
              <a:rPr lang="en-US" altLang="zh-CN" dirty="0"/>
              <a:t>/</a:t>
            </a:r>
            <a:r>
              <a:rPr lang="zh-CN" altLang="en-US" dirty="0" smtClean="0"/>
              <a:t>值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{key1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value1,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value2,...}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例如</a:t>
            </a:r>
            <a:endParaRPr kumimoji="1" lang="zh-CN" altLang="en-US" dirty="0" smtClean="0"/>
          </a:p>
          <a:p>
            <a:pPr marL="0" indent="0">
              <a:buNone/>
            </a:pPr>
            <a:r>
              <a:rPr lang="pl-PL" altLang="zh-CN" dirty="0" smtClean="0"/>
              <a:t>{</a:t>
            </a:r>
            <a:r>
              <a:rPr lang="pl-PL" altLang="zh-CN" dirty="0"/>
              <a:t>"</a:t>
            </a:r>
            <a:r>
              <a:rPr lang="pl-PL" altLang="zh-CN" dirty="0" err="1" smtClean="0"/>
              <a:t>StudentID</a:t>
            </a:r>
            <a:r>
              <a:rPr lang="pl-PL" altLang="zh-CN" dirty="0"/>
              <a:t>"</a:t>
            </a:r>
            <a:r>
              <a:rPr lang="pl-PL" altLang="zh-CN" dirty="0" smtClean="0"/>
              <a:t>: </a:t>
            </a:r>
            <a:r>
              <a:rPr lang="pl-PL" altLang="zh-CN" dirty="0"/>
              <a:t>"</a:t>
            </a:r>
            <a:r>
              <a:rPr lang="pl-PL" altLang="zh-CN" dirty="0" smtClean="0"/>
              <a:t>100",</a:t>
            </a:r>
            <a:r>
              <a:rPr lang="pl-PL" altLang="zh-CN" dirty="0"/>
              <a:t> "</a:t>
            </a:r>
            <a:r>
              <a:rPr lang="pl-PL" altLang="zh-CN" dirty="0" err="1" smtClean="0"/>
              <a:t>Name</a:t>
            </a:r>
            <a:r>
              <a:rPr lang="ru-RU" altLang="zh-CN" dirty="0"/>
              <a:t>"</a:t>
            </a:r>
            <a:r>
              <a:rPr lang="pl-PL" altLang="zh-CN" dirty="0" smtClean="0"/>
              <a:t>:"</a:t>
            </a:r>
            <a:r>
              <a:rPr lang="en-US" altLang="zh-CN" dirty="0" err="1" smtClean="0"/>
              <a:t>zhang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</a:t>
            </a:r>
            <a:r>
              <a:rPr lang="pl-PL" altLang="zh-CN" dirty="0" smtClean="0"/>
              <a:t>","</a:t>
            </a:r>
            <a:r>
              <a:rPr lang="pl-PL" altLang="zh-CN" dirty="0" err="1" smtClean="0"/>
              <a:t>Hometown</a:t>
            </a:r>
            <a:r>
              <a:rPr lang="ru-RU" altLang="zh-CN" dirty="0"/>
              <a:t>"</a:t>
            </a:r>
            <a:r>
              <a:rPr lang="pl-PL" altLang="zh-CN" dirty="0" smtClean="0"/>
              <a:t>:</a:t>
            </a:r>
            <a:r>
              <a:rPr lang="ru-RU" altLang="zh-CN" dirty="0"/>
              <a:t>"</a:t>
            </a:r>
            <a:r>
              <a:rPr lang="pl-PL" altLang="zh-CN" dirty="0" smtClean="0"/>
              <a:t>China</a:t>
            </a:r>
            <a:r>
              <a:rPr lang="pl-PL" altLang="zh-CN" dirty="0"/>
              <a:t>"}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数组格式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603"/>
          </a:xfrm>
        </p:spPr>
        <p:txBody>
          <a:bodyPr>
            <a:normAutofit/>
          </a:bodyPr>
          <a:lstStyle/>
          <a:p>
            <a:r>
              <a:rPr lang="en-US" altLang="zh-CN" dirty="0"/>
              <a:t>JSON </a:t>
            </a:r>
            <a:r>
              <a:rPr lang="zh-CN" altLang="en-US" dirty="0" smtClean="0"/>
              <a:t>数组结构的</a:t>
            </a:r>
            <a:r>
              <a:rPr lang="zh-CN" altLang="en-US" dirty="0"/>
              <a:t>书写</a:t>
            </a:r>
            <a:r>
              <a:rPr lang="zh-CN" altLang="en-US" dirty="0" smtClean="0"/>
              <a:t>格式</a:t>
            </a:r>
            <a:endParaRPr lang="zh-CN" altLang="en-US" dirty="0" smtClean="0"/>
          </a:p>
          <a:p>
            <a:pPr marL="0" indent="0">
              <a:buNone/>
            </a:pPr>
            <a:r>
              <a:rPr lang="de-DE" altLang="zh-CN" dirty="0" smtClean="0"/>
              <a:t>[{key1:value1,key2:value2},{key3:value3,key4:value4}]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[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    {</a:t>
            </a:r>
            <a:r>
              <a:rPr lang="de-DE" altLang="zh-CN" dirty="0"/>
              <a:t>"</a:t>
            </a:r>
            <a:r>
              <a:rPr lang="de-DE" altLang="zh-CN" dirty="0" smtClean="0"/>
              <a:t>StudentID</a:t>
            </a:r>
            <a:r>
              <a:rPr lang="de-DE" altLang="zh-CN" dirty="0"/>
              <a:t>"</a:t>
            </a:r>
            <a:r>
              <a:rPr lang="de-DE" altLang="zh-CN" dirty="0" smtClean="0"/>
              <a:t>:"100",</a:t>
            </a:r>
            <a:r>
              <a:rPr lang="de-DE" altLang="zh-CN" dirty="0"/>
              <a:t> "</a:t>
            </a:r>
            <a:r>
              <a:rPr lang="de-DE" altLang="zh-CN" dirty="0" smtClean="0"/>
              <a:t>Name</a:t>
            </a:r>
            <a:r>
              <a:rPr lang="de-DE" altLang="zh-CN" dirty="0"/>
              <a:t>"</a:t>
            </a:r>
            <a:r>
              <a:rPr lang="de-DE" altLang="zh-CN" dirty="0" smtClean="0"/>
              <a:t>:"</a:t>
            </a:r>
            <a:r>
              <a:rPr lang="de-DE" altLang="zh-CN" dirty="0" err="1" smtClean="0"/>
              <a:t>aaa</a:t>
            </a:r>
            <a:r>
              <a:rPr lang="de-DE" altLang="zh-CN" dirty="0" smtClean="0"/>
              <a:t>",</a:t>
            </a:r>
            <a:r>
              <a:rPr lang="de-DE" altLang="zh-CN" dirty="0"/>
              <a:t> "</a:t>
            </a:r>
            <a:r>
              <a:rPr lang="de-DE" altLang="zh-CN" dirty="0" err="1" smtClean="0"/>
              <a:t>Hometown</a:t>
            </a:r>
            <a:r>
              <a:rPr lang="de-DE" altLang="zh-CN" dirty="0"/>
              <a:t>"</a:t>
            </a:r>
            <a:r>
              <a:rPr lang="de-DE" altLang="zh-CN" dirty="0" smtClean="0"/>
              <a:t>:"china"},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    {"StudentID":"101", "Name":"</a:t>
            </a:r>
            <a:r>
              <a:rPr lang="de-DE" altLang="zh-CN" dirty="0" err="1" smtClean="0"/>
              <a:t>bbb</a:t>
            </a:r>
            <a:r>
              <a:rPr lang="de-DE" altLang="zh-CN" dirty="0" smtClean="0"/>
              <a:t>", "</a:t>
            </a:r>
            <a:r>
              <a:rPr lang="de-DE" altLang="zh-CN" dirty="0" err="1" smtClean="0"/>
              <a:t>Hometown</a:t>
            </a:r>
            <a:r>
              <a:rPr lang="de-DE" altLang="zh-CN" dirty="0" smtClean="0"/>
              <a:t>":"</a:t>
            </a:r>
            <a:r>
              <a:rPr lang="de-DE" altLang="zh-CN" dirty="0" err="1" smtClean="0"/>
              <a:t>us</a:t>
            </a:r>
            <a:r>
              <a:rPr lang="de-DE" altLang="zh-CN" dirty="0" smtClean="0"/>
              <a:t>"},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    {"StudentID":"102", "Name</a:t>
            </a:r>
            <a:r>
              <a:rPr lang="ru-RU" altLang="zh-CN" dirty="0"/>
              <a:t>"</a:t>
            </a:r>
            <a:r>
              <a:rPr lang="de-DE" altLang="zh-CN" dirty="0" smtClean="0"/>
              <a:t>:"ccc", "</a:t>
            </a:r>
            <a:r>
              <a:rPr lang="de-DE" altLang="zh-CN" dirty="0" err="1" smtClean="0"/>
              <a:t>Hometown</a:t>
            </a:r>
            <a:r>
              <a:rPr lang="de-DE" altLang="zh-CN" dirty="0" smtClean="0"/>
              <a:t>":</a:t>
            </a:r>
            <a:r>
              <a:rPr lang="ru-RU" altLang="zh-CN" dirty="0"/>
              <a:t>"</a:t>
            </a:r>
            <a:r>
              <a:rPr lang="de-DE" altLang="zh-CN" dirty="0" err="1" smtClean="0"/>
              <a:t>england</a:t>
            </a:r>
            <a:r>
              <a:rPr lang="de-DE" altLang="zh-CN" dirty="0" smtClean="0"/>
              <a:t>"}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]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设计接口测试用例的一些方法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56260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上传图片接口</a:t>
            </a:r>
            <a:endParaRPr kumimoji="1" lang="zh-CN" altLang="en-US" sz="1800" dirty="0" smtClean="0"/>
          </a:p>
          <a:p>
            <a:pPr lvl="1"/>
            <a:r>
              <a:rPr kumimoji="1" lang="zh-CN" altLang="en-US" sz="1400" dirty="0" smtClean="0"/>
              <a:t>上传常规图片，是否成功返回，返回的</a:t>
            </a:r>
            <a:r>
              <a:rPr kumimoji="1" lang="en-US" altLang="zh-CN" sz="1400" dirty="0" smtClean="0"/>
              <a:t>URL</a:t>
            </a:r>
            <a:r>
              <a:rPr kumimoji="1" lang="zh-CN" altLang="en-US" sz="1400" dirty="0" smtClean="0"/>
              <a:t>是否可用，</a:t>
            </a:r>
            <a:r>
              <a:rPr kumimoji="1" lang="en-US" altLang="zh-CN" sz="1400" dirty="0" smtClean="0"/>
              <a:t>URL</a:t>
            </a:r>
            <a:r>
              <a:rPr kumimoji="1" lang="zh-CN" altLang="en-US" sz="1400" dirty="0" smtClean="0"/>
              <a:t>对应的图片是否和上传的图片一致，数据库中储存是否正确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上传多个图片，是否成功返回，返回的</a:t>
            </a:r>
            <a:r>
              <a:rPr kumimoji="1" lang="en-US" altLang="zh-CN" sz="1400" dirty="0" smtClean="0"/>
              <a:t>URL</a:t>
            </a:r>
            <a:r>
              <a:rPr kumimoji="1" lang="zh-CN" altLang="en-US" sz="1400" dirty="0" smtClean="0"/>
              <a:t>是否可用，顺序是否一致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上传空数据，是否返回失败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上传非图片的文件，是否返回失败</a:t>
            </a:r>
            <a:endParaRPr kumimoji="1" lang="zh-CN" altLang="en-US" sz="1400" dirty="0" smtClean="0"/>
          </a:p>
          <a:p>
            <a:r>
              <a:rPr kumimoji="1" lang="zh-CN" altLang="en-US" sz="1800" dirty="0" smtClean="0"/>
              <a:t>发朋友圈接口</a:t>
            </a:r>
            <a:endParaRPr kumimoji="1" lang="zh-CN" altLang="en-US" sz="1800" dirty="0" smtClean="0"/>
          </a:p>
          <a:p>
            <a:pPr lvl="1"/>
            <a:r>
              <a:rPr kumimoji="1" lang="zh-CN" altLang="en-US" sz="1400" dirty="0" smtClean="0"/>
              <a:t>有文字，有图片</a:t>
            </a:r>
            <a:r>
              <a:rPr kumimoji="1" lang="en-US" altLang="zh-CN" sz="1400" dirty="0" smtClean="0"/>
              <a:t>URL</a:t>
            </a:r>
            <a:r>
              <a:rPr kumimoji="1" lang="zh-CN" altLang="en-US" sz="1400" dirty="0" smtClean="0"/>
              <a:t>，是否返回成功并在数据库中存储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有文字，无图片。。。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无文字，有图片。。。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无文字，无图片。。。</a:t>
            </a:r>
            <a:endParaRPr kumimoji="1" lang="zh-CN" altLang="en-US" sz="1400" dirty="0" smtClean="0"/>
          </a:p>
          <a:p>
            <a:r>
              <a:rPr kumimoji="1" lang="zh-CN" altLang="en-US" sz="1800" dirty="0" smtClean="0"/>
              <a:t>业务逻辑</a:t>
            </a:r>
            <a:endParaRPr kumimoji="1" lang="zh-CN" altLang="en-US" sz="1800" dirty="0" smtClean="0"/>
          </a:p>
          <a:p>
            <a:pPr lvl="1"/>
            <a:r>
              <a:rPr kumimoji="1" lang="zh-CN" altLang="en-US" sz="1400" dirty="0" smtClean="0"/>
              <a:t>上传图片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发朋友圈流程是否能完全走通</a:t>
            </a:r>
            <a:endParaRPr kumimoji="1" lang="zh-CN" altLang="en-US" sz="1400" dirty="0" smtClean="0"/>
          </a:p>
          <a:p>
            <a:pPr lvl="1"/>
            <a:r>
              <a:rPr kumimoji="1" lang="zh-CN" altLang="en-US" sz="1400" dirty="0" smtClean="0"/>
              <a:t>未登录时，发朋友圈是否返回错误</a:t>
            </a:r>
            <a:endParaRPr kumimoji="1" lang="zh-CN" altLang="en-US" sz="1400" dirty="0" smtClean="0"/>
          </a:p>
          <a:p>
            <a:endParaRPr kumimoji="1" lang="zh-CN" altLang="en-US" sz="1800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设计接口测试用例的一些方法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单一接口（优先）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优先覆盖正常情况，再进行异常情况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校验返回值，校验返回值是否符合预期 </a:t>
            </a:r>
            <a:endParaRPr kumimoji="1" lang="zh-CN" altLang="en-US" dirty="0" smtClean="0"/>
          </a:p>
          <a:p>
            <a:r>
              <a:rPr kumimoji="1" lang="zh-CN" altLang="en-US" dirty="0" smtClean="0"/>
              <a:t>组合接口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模拟常用的业务场景，在接口层面进行检查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设计接口测试用例的一些方法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单一接口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接口的请求数据结构基本固定，只是数据值在变化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组合接口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需要暂存上一次请求接口的返回值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接口测试工具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C000"/>
                </a:solidFill>
              </a:rPr>
              <a:t>Fiddler</a:t>
            </a:r>
            <a:endParaRPr kumimoji="1" lang="zh-CN" altLang="en-US" b="1" dirty="0" smtClean="0">
              <a:solidFill>
                <a:srgbClr val="FFC000"/>
              </a:solidFill>
            </a:endParaRPr>
          </a:p>
          <a:p>
            <a:r>
              <a:rPr lang="en-US" altLang="zh-CN" dirty="0"/>
              <a:t>Fiddler</a:t>
            </a:r>
            <a:r>
              <a:rPr lang="zh-CN" altLang="en-US" dirty="0"/>
              <a:t>是最强大最好用的</a:t>
            </a:r>
            <a:r>
              <a:rPr lang="en-US" altLang="zh-CN" dirty="0"/>
              <a:t>Web</a:t>
            </a:r>
            <a:r>
              <a:rPr lang="zh-CN" altLang="en-US" dirty="0"/>
              <a:t>调试工具之一，它能记录所有客户端和服务器的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https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两个实体之间进行交互的桥梁</a:t>
            </a:r>
            <a:endParaRPr kumimoji="1" lang="zh-CN" altLang="en-US" dirty="0" smtClean="0"/>
          </a:p>
          <a:p>
            <a:r>
              <a:rPr kumimoji="1" lang="zh-CN" altLang="en-US" dirty="0" smtClean="0"/>
              <a:t>广义的接口包括人机界面、硬件接口、软件接口</a:t>
            </a:r>
            <a:endParaRPr kumimoji="1" lang="zh-CN" altLang="en-US" dirty="0" smtClean="0"/>
          </a:p>
          <a:p>
            <a:r>
              <a:rPr kumimoji="1" lang="zh-CN" altLang="en-US" dirty="0" smtClean="0"/>
              <a:t>我们常说的接口是，是指程序之间提供服务的软件接口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cap="none" dirty="0">
                <a:solidFill>
                  <a:srgbClr val="FFC000"/>
                </a:solidFill>
              </a:rPr>
              <a:t>Fiddler</a:t>
            </a:r>
            <a:endParaRPr kumimoji="1" lang="zh-CN" altLang="en-US" cap="none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Composer</a:t>
            </a:r>
            <a:r>
              <a:rPr lang="zh-CN" altLang="fr-FR" dirty="0"/>
              <a:t>创建和发送</a:t>
            </a:r>
            <a:r>
              <a:rPr lang="fr-FR" altLang="zh-CN" dirty="0"/>
              <a:t>HTTP </a:t>
            </a:r>
            <a:r>
              <a:rPr lang="fr-FR" altLang="zh-CN" dirty="0" err="1" smtClean="0"/>
              <a:t>Request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什么是接口</a:t>
            </a:r>
            <a:endParaRPr kumimoji="1" lang="zh-CN" altLang="en-US" dirty="0"/>
          </a:p>
        </p:txBody>
      </p:sp>
      <p:sp>
        <p:nvSpPr>
          <p:cNvPr id="4" name="下箭头标注 3"/>
          <p:cNvSpPr/>
          <p:nvPr/>
        </p:nvSpPr>
        <p:spPr>
          <a:xfrm>
            <a:off x="2425148" y="1690688"/>
            <a:ext cx="1669774" cy="141135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View</a:t>
            </a:r>
            <a:endParaRPr kumimoji="1" lang="zh-CN" altLang="en-US" sz="3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425148" y="3166374"/>
            <a:ext cx="1808922" cy="14756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sz="3000" dirty="0" smtClean="0"/>
              <a:t>Control</a:t>
            </a:r>
            <a:endParaRPr kumimoji="1"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2425148" y="4706389"/>
            <a:ext cx="1808922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Model</a:t>
            </a:r>
            <a:endParaRPr kumimoji="1" lang="zh-CN" altLang="en-US" sz="3000" dirty="0"/>
          </a:p>
        </p:txBody>
      </p:sp>
      <p:sp>
        <p:nvSpPr>
          <p:cNvPr id="13" name="圆角矩形标注 12"/>
          <p:cNvSpPr/>
          <p:nvPr/>
        </p:nvSpPr>
        <p:spPr>
          <a:xfrm>
            <a:off x="5068957" y="1028942"/>
            <a:ext cx="6579705" cy="1586878"/>
          </a:xfrm>
          <a:prstGeom prst="wedgeRoundRectCallout">
            <a:avLst>
              <a:gd name="adj1" fmla="val -56461"/>
              <a:gd name="adj2" fmla="val 82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/>
              <a:t>上层提供</a:t>
            </a:r>
            <a:r>
              <a:rPr kumimoji="1" lang="zh-CN" altLang="en-US" sz="4000" smtClean="0"/>
              <a:t>给下层的接口调用</a:t>
            </a:r>
            <a:endParaRPr kumimoji="1"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什么是接口</a:t>
            </a:r>
            <a:endParaRPr kumimoji="1" lang="zh-CN" altLang="en-US" dirty="0"/>
          </a:p>
        </p:txBody>
      </p:sp>
      <p:sp>
        <p:nvSpPr>
          <p:cNvPr id="4" name="下箭头标注 3"/>
          <p:cNvSpPr/>
          <p:nvPr/>
        </p:nvSpPr>
        <p:spPr>
          <a:xfrm>
            <a:off x="2425148" y="1690688"/>
            <a:ext cx="1669774" cy="141135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View</a:t>
            </a:r>
            <a:endParaRPr kumimoji="1" lang="zh-CN" altLang="en-US" sz="3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425148" y="3166374"/>
            <a:ext cx="1808922" cy="14756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sz="3000" dirty="0" smtClean="0"/>
              <a:t>Control</a:t>
            </a:r>
            <a:endParaRPr kumimoji="1"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2425148" y="4706389"/>
            <a:ext cx="1808922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Model</a:t>
            </a:r>
            <a:endParaRPr kumimoji="1" lang="zh-CN" altLang="en-US" sz="3000" dirty="0"/>
          </a:p>
        </p:txBody>
      </p:sp>
      <p:sp>
        <p:nvSpPr>
          <p:cNvPr id="13" name="圆角矩形标注 12"/>
          <p:cNvSpPr/>
          <p:nvPr/>
        </p:nvSpPr>
        <p:spPr>
          <a:xfrm>
            <a:off x="5068956" y="1929227"/>
            <a:ext cx="6579705" cy="1586878"/>
          </a:xfrm>
          <a:prstGeom prst="wedgeRoundRectCallout">
            <a:avLst>
              <a:gd name="adj1" fmla="val -56461"/>
              <a:gd name="adj2" fmla="val 82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/>
              <a:t>服务层之间的相互调用</a:t>
            </a:r>
            <a:endParaRPr kumimoji="1" lang="zh-CN" altLang="en-US" sz="4000" dirty="0"/>
          </a:p>
        </p:txBody>
      </p:sp>
      <p:sp>
        <p:nvSpPr>
          <p:cNvPr id="3" name="右弧形箭头 2"/>
          <p:cNvSpPr/>
          <p:nvPr/>
        </p:nvSpPr>
        <p:spPr>
          <a:xfrm>
            <a:off x="838200" y="3419061"/>
            <a:ext cx="831574" cy="7156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什么是接口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-1169504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6573079" y="1042021"/>
            <a:ext cx="5546034" cy="1550505"/>
          </a:xfrm>
          <a:prstGeom prst="wedgeRoundRectCallout">
            <a:avLst>
              <a:gd name="adj1" fmla="val -75012"/>
              <a:gd name="adj2" fmla="val 90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系统与系统间的接口调用</a:t>
            </a:r>
            <a:endParaRPr kumimoji="1"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什么是接口测试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44571" y="4555953"/>
            <a:ext cx="684420" cy="1886328"/>
          </a:xfrm>
          <a:prstGeom prst="rect">
            <a:avLst/>
          </a:prstGeom>
        </p:spPr>
      </p:pic>
      <p:sp>
        <p:nvSpPr>
          <p:cNvPr id="6" name="罐形 5"/>
          <p:cNvSpPr/>
          <p:nvPr/>
        </p:nvSpPr>
        <p:spPr>
          <a:xfrm>
            <a:off x="5128591" y="1894199"/>
            <a:ext cx="1424609" cy="17095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应用服务器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8" name="棱台 7"/>
          <p:cNvSpPr/>
          <p:nvPr/>
        </p:nvSpPr>
        <p:spPr>
          <a:xfrm>
            <a:off x="838200" y="2530303"/>
            <a:ext cx="1311965" cy="129208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2683565" y="2748964"/>
            <a:ext cx="1888435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400800" y="3822390"/>
            <a:ext cx="1073426" cy="16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175473" y="1673365"/>
            <a:ext cx="1479275" cy="10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7076661" y="2186609"/>
            <a:ext cx="1868556" cy="3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28950" y="2160971"/>
            <a:ext cx="1451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>
                <a:solidFill>
                  <a:schemeClr val="bg1"/>
                </a:solidFill>
              </a:rPr>
              <a:t>JSON</a:t>
            </a:r>
            <a:endParaRPr kumimoji="1"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37513" y="1617200"/>
            <a:ext cx="2387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smtClean="0">
                <a:solidFill>
                  <a:schemeClr val="bg1"/>
                </a:solidFill>
              </a:rPr>
              <a:t>WebService</a:t>
            </a:r>
            <a:endParaRPr kumimoji="1"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4898" y="4429277"/>
            <a:ext cx="1451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>
                <a:solidFill>
                  <a:schemeClr val="bg1"/>
                </a:solidFill>
              </a:rPr>
              <a:t>JSON</a:t>
            </a:r>
            <a:endParaRPr kumimoji="1"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接口测试的重要性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测试，能更早的发现问题</a:t>
            </a:r>
            <a:endParaRPr kumimoji="1" lang="zh-CN" altLang="en-US" dirty="0" smtClean="0"/>
          </a:p>
          <a:p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测试，粒度更细，更能发现底层问题</a:t>
            </a:r>
            <a:endParaRPr kumimoji="1" lang="zh-CN" altLang="en-US" dirty="0" smtClean="0"/>
          </a:p>
          <a:p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测试，发现和解决问题的效费比更高</a:t>
            </a:r>
            <a:endParaRPr kumimoji="1" lang="zh-CN" altLang="en-US" dirty="0" smtClean="0"/>
          </a:p>
          <a:p>
            <a:r>
              <a:rPr kumimoji="1" lang="zh-CN" altLang="en-US" dirty="0" smtClean="0"/>
              <a:t>测试效费比示例图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6471478" y="3065301"/>
          <a:ext cx="5720522" cy="379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接口测试的标准流程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接口测试的流程尽量标准化</a:t>
            </a:r>
            <a:endParaRPr kumimoji="1" lang="zh-CN" altLang="en-US" dirty="0" smtClean="0"/>
          </a:p>
          <a:p>
            <a:r>
              <a:rPr kumimoji="1" lang="zh-CN" altLang="en-US" dirty="0" smtClean="0"/>
              <a:t>接口测试前移，尽早发现问题</a:t>
            </a:r>
            <a:endParaRPr kumimoji="1" lang="zh-CN" altLang="en-US" dirty="0" smtClean="0"/>
          </a:p>
          <a:p>
            <a:r>
              <a:rPr kumimoji="1" lang="zh-CN" altLang="en-US" dirty="0" smtClean="0"/>
              <a:t>接口本身就是定义的规范，如果连规范本身都没有规范的设计文档，测试就失去了衡量标准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接口测试的标准流程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1365" y="2186408"/>
          <a:ext cx="8246165" cy="346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9369129" y="3122431"/>
            <a:ext cx="2320178" cy="777599"/>
            <a:chOff x="5995305" y="953396"/>
            <a:chExt cx="1864809" cy="777599"/>
          </a:xfrm>
        </p:grpSpPr>
        <p:sp>
          <p:nvSpPr>
            <p:cNvPr id="10" name="圆角矩形 9"/>
            <p:cNvSpPr/>
            <p:nvPr/>
          </p:nvSpPr>
          <p:spPr>
            <a:xfrm>
              <a:off x="5995305" y="953396"/>
              <a:ext cx="1864809" cy="77759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5995305" y="953396"/>
              <a:ext cx="1864809" cy="51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接口测试用例执行</a:t>
              </a:r>
              <a:endParaRPr lang="zh-CN" altLang="en-US" sz="1800" kern="1200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9854865" y="3640831"/>
            <a:ext cx="1864809" cy="1036800"/>
            <a:chOff x="6377254" y="1471796"/>
            <a:chExt cx="1864809" cy="1036800"/>
          </a:xfrm>
        </p:grpSpPr>
        <p:sp>
          <p:nvSpPr>
            <p:cNvPr id="13" name="圆角矩形 12"/>
            <p:cNvSpPr/>
            <p:nvPr/>
          </p:nvSpPr>
          <p:spPr>
            <a:xfrm>
              <a:off x="6377254" y="1471796"/>
              <a:ext cx="1864809" cy="10368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6407621" y="1502163"/>
              <a:ext cx="1804075" cy="9760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800" kern="1200" dirty="0" smtClean="0"/>
                <a:t>接口测试结果</a:t>
              </a:r>
              <a:endParaRPr lang="zh-CN" altLang="en-US" sz="1800" kern="1200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8454773" y="3139805"/>
            <a:ext cx="599320" cy="464283"/>
            <a:chOff x="5147210" y="980454"/>
            <a:chExt cx="599320" cy="464283"/>
          </a:xfrm>
        </p:grpSpPr>
        <p:sp>
          <p:nvSpPr>
            <p:cNvPr id="19" name="右箭头 18"/>
            <p:cNvSpPr/>
            <p:nvPr/>
          </p:nvSpPr>
          <p:spPr>
            <a:xfrm>
              <a:off x="5147210" y="980454"/>
              <a:ext cx="599320" cy="46428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右箭头 4"/>
            <p:cNvSpPr/>
            <p:nvPr/>
          </p:nvSpPr>
          <p:spPr>
            <a:xfrm>
              <a:off x="5147210" y="1073311"/>
              <a:ext cx="460035" cy="278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演示</Application>
  <PresentationFormat>宽屏</PresentationFormat>
  <Paragraphs>155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Trebuchet MS</vt:lpstr>
      <vt:lpstr>微软雅黑</vt:lpstr>
      <vt:lpstr>Segoe UI</vt:lpstr>
      <vt:lpstr>Franklin Gothic Medium</vt:lpstr>
      <vt:lpstr>Calibri</vt:lpstr>
      <vt:lpstr>Office 主题</vt:lpstr>
      <vt:lpstr>PowerPoint 演示文稿</vt:lpstr>
      <vt:lpstr>什么是接口</vt:lpstr>
      <vt:lpstr>什么是接口</vt:lpstr>
      <vt:lpstr>什么是接口</vt:lpstr>
      <vt:lpstr>什么是接口</vt:lpstr>
      <vt:lpstr>什么是接口测试</vt:lpstr>
      <vt:lpstr>接口测试的重要性</vt:lpstr>
      <vt:lpstr>接口测试的标准流程</vt:lpstr>
      <vt:lpstr>接口测试的标准流程</vt:lpstr>
      <vt:lpstr>接口测试的案例设计</vt:lpstr>
      <vt:lpstr>接口测试的执行</vt:lpstr>
      <vt:lpstr>我们到底要测什么—JSON接口大概长什么样</vt:lpstr>
      <vt:lpstr>什么是JSON</vt:lpstr>
      <vt:lpstr>json对象格式</vt:lpstr>
      <vt:lpstr>json数组格式</vt:lpstr>
      <vt:lpstr>设计接口测试用例的一些方法</vt:lpstr>
      <vt:lpstr>设计接口测试用例的一些方法</vt:lpstr>
      <vt:lpstr>设计接口测试用例的一些方法</vt:lpstr>
      <vt:lpstr>JSON接口测试工具</vt:lpstr>
      <vt:lpstr>Fiddler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刘™挺立</dc:creator>
  <cp:lastModifiedBy>yijia</cp:lastModifiedBy>
  <cp:revision>276</cp:revision>
  <dcterms:created xsi:type="dcterms:W3CDTF">2015-10-23T03:08:00Z</dcterms:created>
  <dcterms:modified xsi:type="dcterms:W3CDTF">2016-10-17T00:59:52Z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