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39D2D-5D45-43BC-BC50-E4F5B69D4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A32589-2978-4B60-B685-D02355827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43166-6922-4F97-B521-15A55BAB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98BC-4C3D-4BD9-B5D2-E3E9AAC31634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B5D03-DBF9-47A5-84E3-350A6A71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9B539-3590-42BE-8DC6-3438AC79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1195-92F9-432A-8E5E-C391755FD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06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7DD45-9886-4BFA-9826-35311746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09CB1C-F248-4782-BD34-BF06F5BC5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E9F70F-9745-40A5-AF78-6F8D2759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98BC-4C3D-4BD9-B5D2-E3E9AAC31634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8DA52-2FB5-4244-813D-395E9B59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1C411-C8D1-4700-AA11-90AE1FB0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1195-92F9-432A-8E5E-C391755FD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69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DC0623-6817-44E3-BE5A-80DCFC4C2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A45C59-0810-45C2-8270-1796651C0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C73BE-2F29-435C-8409-99F369E0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98BC-4C3D-4BD9-B5D2-E3E9AAC31634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C4225-575F-40B8-BDFA-03C3F94F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C7E64-0714-440D-8346-B78E10D3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1195-92F9-432A-8E5E-C391755FD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7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2A1E7-3922-477F-9503-5C3F402C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D65CE-1907-497F-86CB-033865191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C57C3-4768-4A26-9DD0-2FE71757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98BC-4C3D-4BD9-B5D2-E3E9AAC31634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A050C-17DB-435B-8BE2-DE67D6F8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F7FC8-DBA4-4893-A1E7-25E53B88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1195-92F9-432A-8E5E-C391755FD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5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D1CC3-F244-4B86-884D-ECDC5F0E5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5FB06F-866A-400F-9997-A6AB17862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43D904-4E94-4C1A-AFCE-B188B7DB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98BC-4C3D-4BD9-B5D2-E3E9AAC31634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C6CD4B-6606-4AE6-9E01-511C93DE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848FA-6CFA-40E7-9A94-E32E2AF7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1195-92F9-432A-8E5E-C391755FD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00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84DA5-8A1F-48E0-835E-C28AE459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56040-E257-4234-9110-4B0BBF5A8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986CED-B1F3-4B4C-B0E9-7832D9C02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D84B8A-7FAD-4D27-BB48-53F30294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98BC-4C3D-4BD9-B5D2-E3E9AAC31634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10326E-B41E-4422-8F3A-55E84306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0C3FD0-198F-46FC-B078-57D6C770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1195-92F9-432A-8E5E-C391755FD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2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48871-E41D-4498-A9B5-333FD8AF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09539B-4BF1-44F8-A275-8C11177D4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C27136-3388-40C0-BFE4-F5DC90E0A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59B054-0645-4BE9-8AA6-567FAD333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AB1D35-4C9E-459A-9D40-6639EC928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915A3E-016D-4616-B80D-681D3CE4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98BC-4C3D-4BD9-B5D2-E3E9AAC31634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F81C2E-2558-49FA-9633-1CF2B29B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0E372C-4EBA-4196-BE5F-DA32F841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1195-92F9-432A-8E5E-C391755FD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52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AAA54-A338-4677-A4B4-FC270A4B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7CE8EF-C669-4237-B259-98F443736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98BC-4C3D-4BD9-B5D2-E3E9AAC31634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B7370C-BB18-443E-92CB-62F4C425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EFD0A5-EE1E-4175-92F3-66E0A2F8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1195-92F9-432A-8E5E-C391755FD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80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6E9DD0-DC96-474E-BD00-047B7152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98BC-4C3D-4BD9-B5D2-E3E9AAC31634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52D235-DDF6-408B-8490-08189B33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12DDD-635C-4246-87E9-6558BE37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1195-92F9-432A-8E5E-C391755FD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49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77291-379D-4B62-B516-B3AEC2D8A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805B9-CC86-4E43-82C6-EFE55C3BF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C55FA7-F7AB-4318-9651-2AE590DC8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D81FA9-9B8A-4B44-A30A-945EFF53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98BC-4C3D-4BD9-B5D2-E3E9AAC31634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BCCE0E-BCB2-4E49-934C-F151F2E5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F6059F-C389-41D2-A0A2-0F0429E9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1195-92F9-432A-8E5E-C391755FD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51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CF6BC-C6AF-4A09-9544-724B0E88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D73D23-2210-494B-B06C-729165883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53313A-78AA-4DE4-8964-E50DBC3D8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390491-6B3B-4963-949C-13A88953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98BC-4C3D-4BD9-B5D2-E3E9AAC31634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290D37-E420-4148-A9B0-33700873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276A03-89F2-4C48-B6FF-3CA294F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1195-92F9-432A-8E5E-C391755FD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48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2A1EA4-7844-4937-A464-B4B8F617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B3A028-297B-4CEE-9BE7-4195C35DD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BB549-F5B9-4408-A533-773101EF0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598BC-4C3D-4BD9-B5D2-E3E9AAC31634}" type="datetimeFigureOut">
              <a:rPr lang="zh-CN" altLang="en-US" smtClean="0"/>
              <a:t>2019/3/17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6B323-6BC8-4A86-A7AB-BC8B194BB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008E6-CE72-49CB-80BC-96E56771C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11195-92F9-432A-8E5E-C391755FD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5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ib.csdn.net/base/softwarete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CC99E-1729-41BC-B9C9-0EAE0848C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Jmeter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常用组件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C46B0D-541B-4303-BF23-D52265C30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358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78978-D9CB-489C-9A3F-64D93E5CA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请求默认值用来设置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请求的默认，界面如下：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6F22926-8681-4CDB-955F-F2CF1756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HTTP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请求默认值</a:t>
            </a: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15E42AD8-55A4-43AE-BB9E-E022EDE450F1}"/>
              </a:ext>
            </a:extLst>
          </p:cNvPr>
          <p:cNvSpPr txBox="1">
            <a:spLocks/>
          </p:cNvSpPr>
          <p:nvPr/>
        </p:nvSpPr>
        <p:spPr>
          <a:xfrm>
            <a:off x="7778044" y="2371725"/>
            <a:ext cx="3496733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Web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服务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同请求一起发送参数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21A1C5-46F2-42C1-ABA6-0C1CBCF29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76" y="2236788"/>
            <a:ext cx="7442668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6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E8950E8-22AA-4CAE-BABD-DE0BE9DDD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422"/>
            <a:ext cx="10515600" cy="56915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名称：即该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请求默认值的名称，通常以设置的内容命名；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注释：即添加一些备注信息，以便后期回顾时查看；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协议：默认的请求协议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服务器名称或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：默认的服务器地址或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端口号：默认的端口号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路径：默认的请求路径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Content encoding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：默认编码方式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同请求一起发送参数：默认传递的参数</a:t>
            </a:r>
          </a:p>
        </p:txBody>
      </p:sp>
    </p:spTree>
    <p:extLst>
      <p:ext uri="{BB962C8B-B14F-4D97-AF65-F5344CB8AC3E}">
        <p14:creationId xmlns:p14="http://schemas.microsoft.com/office/powerpoint/2010/main" val="18980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78978-D9CB-489C-9A3F-64D93E5CA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信息头管理器用来设置请求头的默认参数，界面如下：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6F22926-8681-4CDB-955F-F2CF1756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HTTP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信息头管理器</a:t>
            </a: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15E42AD8-55A4-43AE-BB9E-E022EDE450F1}"/>
              </a:ext>
            </a:extLst>
          </p:cNvPr>
          <p:cNvSpPr txBox="1">
            <a:spLocks/>
          </p:cNvSpPr>
          <p:nvPr/>
        </p:nvSpPr>
        <p:spPr>
          <a:xfrm>
            <a:off x="7778044" y="2371725"/>
            <a:ext cx="3496733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请求头默认参数设置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127988-6D63-49E2-8D37-009937AD9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74" y="2236788"/>
            <a:ext cx="7442670" cy="44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18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E8950E8-22AA-4CAE-BABD-DE0BE9DDD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422"/>
            <a:ext cx="10515600" cy="5691541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名称：即该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信息头管理器的名称，通常以设置的内容命名；</a:t>
            </a:r>
          </a:p>
          <a:p>
            <a:pPr>
              <a:lnSpc>
                <a:spcPct val="2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注释：即添加一些备注信息，以便后期回顾时查看；</a:t>
            </a:r>
          </a:p>
          <a:p>
            <a:pPr>
              <a:lnSpc>
                <a:spcPct val="2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参数名称：请求头中参数的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key</a:t>
            </a:r>
          </a:p>
          <a:p>
            <a:pPr>
              <a:lnSpc>
                <a:spcPct val="2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参数值：请求头中参数的值</a:t>
            </a:r>
          </a:p>
        </p:txBody>
      </p:sp>
    </p:spTree>
    <p:extLst>
      <p:ext uri="{BB962C8B-B14F-4D97-AF65-F5344CB8AC3E}">
        <p14:creationId xmlns:p14="http://schemas.microsoft.com/office/powerpoint/2010/main" val="3274417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9E3F0-2AB1-4B79-A12C-EEA08C3B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Sampler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C8C5-2322-4AE8-8FF3-865879999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在进行</a:t>
            </a:r>
            <a:r>
              <a:rPr lang="en-US" altLang="zh-CN" dirty="0"/>
              <a:t>HTTP</a:t>
            </a:r>
            <a:r>
              <a:rPr lang="zh-CN" altLang="en-US" dirty="0"/>
              <a:t>接口的测试时，会用到各种请求和取样器，现在简单的说明：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HTTP</a:t>
            </a:r>
            <a:r>
              <a:rPr lang="zh-CN" altLang="en-US" dirty="0"/>
              <a:t>请求</a:t>
            </a:r>
          </a:p>
        </p:txBody>
      </p:sp>
    </p:spTree>
    <p:extLst>
      <p:ext uri="{BB962C8B-B14F-4D97-AF65-F5344CB8AC3E}">
        <p14:creationId xmlns:p14="http://schemas.microsoft.com/office/powerpoint/2010/main" val="578176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78978-D9CB-489C-9A3F-64D93E5CA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请求是用来发送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请求的，界面如下：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6F22926-8681-4CDB-955F-F2CF1756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HTTP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请求</a:t>
            </a: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15E42AD8-55A4-43AE-BB9E-E022EDE450F1}"/>
              </a:ext>
            </a:extLst>
          </p:cNvPr>
          <p:cNvSpPr txBox="1">
            <a:spLocks/>
          </p:cNvSpPr>
          <p:nvPr/>
        </p:nvSpPr>
        <p:spPr>
          <a:xfrm>
            <a:off x="7778044" y="2371725"/>
            <a:ext cx="3496733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服务器信息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请求信息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请求参数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BA1270-2B02-4801-A734-910959156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76" y="2236788"/>
            <a:ext cx="7442668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33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E8950E8-22AA-4CAE-BABD-DE0BE9DDD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422"/>
            <a:ext cx="10515600" cy="56915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名称：即该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请求的名称，通常以请求接口命名；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注释：即添加一些备注信息，以便后期回顾时查看；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协议：请求协议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服务器名称或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：请求服务器地址或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端口号：服务器的端口号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方法：请求方式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路径：接口地址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7119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9E3F0-2AB1-4B79-A12C-EEA08C3B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前置处理器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C8C5-2322-4AE8-8FF3-865879999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在进行请求前，通常会在前期做一些针对该请求的准备工作，所以就需要使用到前置处理器，现在简单的说明：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用户参数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7161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78978-D9CB-489C-9A3F-64D93E5CA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用户参数是用来定义一些需要使用的参数，界面如下：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6F22926-8681-4CDB-955F-F2CF1756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用户参数</a:t>
            </a: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15E42AD8-55A4-43AE-BB9E-E022EDE450F1}"/>
              </a:ext>
            </a:extLst>
          </p:cNvPr>
          <p:cNvSpPr txBox="1">
            <a:spLocks/>
          </p:cNvSpPr>
          <p:nvPr/>
        </p:nvSpPr>
        <p:spPr>
          <a:xfrm>
            <a:off x="7778044" y="2371725"/>
            <a:ext cx="3496733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配置参数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FCB4D2-C3AC-4646-9FFA-765F1A4E4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76" y="2236788"/>
            <a:ext cx="7442668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47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E8950E8-22AA-4CAE-BABD-DE0BE9DDD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422"/>
            <a:ext cx="10515600" cy="5691541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名称：即该用户参数的名称；</a:t>
            </a:r>
          </a:p>
          <a:p>
            <a:pPr>
              <a:lnSpc>
                <a:spcPct val="2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注释：即添加一些备注信息，以便后期回顾时查看；</a:t>
            </a:r>
          </a:p>
          <a:p>
            <a:pPr>
              <a:lnSpc>
                <a:spcPct val="2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每次迭代更新一次：如果有多个用户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使用变量时勾选，如果不勾选，所有线程用的是同一个值，需要不同的线程用不同的值，需要勾选此选项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770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8F2D1-08E4-4C1F-AD23-42CD6118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B92C8-5C46-4E00-ACE0-5219C483B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测试计划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线程组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配置元件</a:t>
            </a: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Sampler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逻辑控制器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前置处理器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后置处理器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断言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定时器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监听器</a:t>
            </a: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7317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9E3F0-2AB1-4B79-A12C-EEA08C3B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后置处理器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C8C5-2322-4AE8-8FF3-865879999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在请求完成后，往往需要对返回的结果进行处理或获取需要的参数，所以通常会用到后置处理器，现在简单的说明：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JSON Extractor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正则表达式提取器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503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78978-D9CB-489C-9A3F-64D93E5CA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JSON Extractor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用来从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json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格式的返回值中获取参数，界面如下：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6F22926-8681-4CDB-955F-F2CF1756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JSON Extractor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15E42AD8-55A4-43AE-BB9E-E022EDE450F1}"/>
              </a:ext>
            </a:extLst>
          </p:cNvPr>
          <p:cNvSpPr txBox="1">
            <a:spLocks/>
          </p:cNvSpPr>
          <p:nvPr/>
        </p:nvSpPr>
        <p:spPr>
          <a:xfrm>
            <a:off x="7778044" y="2371725"/>
            <a:ext cx="3496733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设置取值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BE246A1-CDAC-4072-A033-39B4B1DA5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15" y="2236788"/>
            <a:ext cx="7442668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23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E8950E8-22AA-4CAE-BABD-DE0BE9DDD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422"/>
            <a:ext cx="10515600" cy="569154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名称：即该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JSON Extractor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的名称；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注释：即添加一些备注信息，以便后期回顾时查看；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Variable names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：保存的变量名，后面使用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${Variable names}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引用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JSON Path  expressions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json path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表达式，以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$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开头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Match Numbers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：匹配数字（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代表随机，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代表第一个，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代表所有）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Compute concatenation var(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suffix_ALL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：是否统计所有，即将匹配到的所有值保存，名为“变量名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_ALL”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，使用场景需要获取的值有多个，后面需要对这一组数据进行操作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Default Values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：找不到时默认值，一般设置为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NOT FOUND</a:t>
            </a:r>
          </a:p>
        </p:txBody>
      </p:sp>
    </p:spTree>
    <p:extLst>
      <p:ext uri="{BB962C8B-B14F-4D97-AF65-F5344CB8AC3E}">
        <p14:creationId xmlns:p14="http://schemas.microsoft.com/office/powerpoint/2010/main" val="1375368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78978-D9CB-489C-9A3F-64D93E5CA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正则表达式提取器是通过正则获取所需参数的，界面如下：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6F22926-8681-4CDB-955F-F2CF1756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正则表达式提取器</a:t>
            </a: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15E42AD8-55A4-43AE-BB9E-E022EDE450F1}"/>
              </a:ext>
            </a:extLst>
          </p:cNvPr>
          <p:cNvSpPr txBox="1">
            <a:spLocks/>
          </p:cNvSpPr>
          <p:nvPr/>
        </p:nvSpPr>
        <p:spPr>
          <a:xfrm>
            <a:off x="7778044" y="2371725"/>
            <a:ext cx="3496733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设置取值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74667F-F971-41CB-9EF8-146B3FD4E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76" y="2236788"/>
            <a:ext cx="7442668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80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E8950E8-22AA-4CAE-BABD-DE0BE9DDD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422"/>
            <a:ext cx="10515600" cy="5691541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名称：即该正则表达式取样器的名称；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注释：即添加一些备注信息，以便后期回顾时查看；</a:t>
            </a:r>
          </a:p>
          <a:p>
            <a:pPr>
              <a:lnSpc>
                <a:spcPct val="120000"/>
              </a:lnSpc>
            </a:pP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APPly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to: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作用范围（返回内容的断言范围）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Main sample and sub-samples: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作用于主节点的取样器及对应子节点的取样器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Main sample only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：仅作用于主节点的取样器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Sub-samples only: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仅作用于子节点的取样器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JMeter Variable: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作用于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jmeter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变量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输入框内可输入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jmeter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的变量名称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，从指定变量值中提取需要的值。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Field to check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：要检查的响应报文的范围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、主体：响应报文的主体，最常用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Body(unescaped)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：主体，是替换了所有的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html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转义符的响应主体内容，注意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html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转义符处理时不考虑上下文，因此可能有不正确的转换，不太建议使用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Body as a Document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：从不同类型的文件中提取文本，注意这个选项比较影响性能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Response Headers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：响应信息头（如果你使用的是中文版的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Jmeter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，会看到这一项是信息头，这是中文翻译问题，应以英文为准）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Request Headers: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请求信息头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URL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：请求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url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Response Code: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响应状态码，比如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200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404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Response Message: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响应信息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引用名称（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Reference Name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）：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Jmeter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变量的名称，存储提取的结果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正则表达式（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Regular Expression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）：使用正则表达式解析响应结果，（）括号表示提取字符串中的部分值，前后是提取的边界内容。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模板（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Template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）：正则表达式的提取模式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匹配数字（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Match No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）：正则表达式匹配数据的结果可以看做一个数组，表示如何取值：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代表随机取值，正数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则表示取第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个值（比如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代表取第一个值），负数则表示提取所有符合条件的值。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/>
              <a:t>缺省值：</a:t>
            </a:r>
            <a:r>
              <a:rPr lang="zh-CN" altLang="en-US" dirty="0"/>
              <a:t>匹配失败时候的默认值</a:t>
            </a:r>
          </a:p>
          <a:p>
            <a:pPr>
              <a:lnSpc>
                <a:spcPct val="120000"/>
              </a:lnSpc>
            </a:pP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3479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9E3F0-2AB1-4B79-A12C-EEA08C3B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C8C5-2322-4AE8-8FF3-865879999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断言是用来验证返回内容是否与期望一致，现在简单的说明：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响应断言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4477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78978-D9CB-489C-9A3F-64D93E5CA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响应断言是判断指定内容中包含或不包含期望值，界面如下：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6F22926-8681-4CDB-955F-F2CF1756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响应断言</a:t>
            </a: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15E42AD8-55A4-43AE-BB9E-E022EDE450F1}"/>
              </a:ext>
            </a:extLst>
          </p:cNvPr>
          <p:cNvSpPr txBox="1">
            <a:spLocks/>
          </p:cNvSpPr>
          <p:nvPr/>
        </p:nvSpPr>
        <p:spPr>
          <a:xfrm>
            <a:off x="7778044" y="2371725"/>
            <a:ext cx="3496733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断言内容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匹配方式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匹配内容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2E475D-D966-4828-86EB-49684C8DA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76" y="2236788"/>
            <a:ext cx="7442668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23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E8950E8-22AA-4CAE-BABD-DE0BE9DDD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422"/>
            <a:ext cx="10515600" cy="5691541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名称：即该响应断言的名称；</a:t>
            </a:r>
          </a:p>
          <a:p>
            <a:pPr>
              <a:lnSpc>
                <a:spcPct val="2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注释：即添加一些备注信息，以便后期回顾时查看；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要测试的响应字段：指定该断言针对的内容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模式匹配规则：该断言的匹配规则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要测试的模式：需要匹配的内容</a:t>
            </a:r>
          </a:p>
          <a:p>
            <a:pPr>
              <a:lnSpc>
                <a:spcPct val="120000"/>
              </a:lnSpc>
            </a:pP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8285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9E3F0-2AB1-4B79-A12C-EEA08C3B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定时器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C8C5-2322-4AE8-8FF3-865879999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在压力测试时，常常会需要使用集合点或等待，这就需要使用到定时器，现在简单的说明：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Synchronizing Time</a:t>
            </a:r>
          </a:p>
        </p:txBody>
      </p:sp>
    </p:spTree>
    <p:extLst>
      <p:ext uri="{BB962C8B-B14F-4D97-AF65-F5344CB8AC3E}">
        <p14:creationId xmlns:p14="http://schemas.microsoft.com/office/powerpoint/2010/main" val="1729153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78978-D9CB-489C-9A3F-64D93E5CA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Synchronizing Timer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是用来设置集合点的，界面如下：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6F22926-8681-4CDB-955F-F2CF1756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Synchronizing Timer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15E42AD8-55A4-43AE-BB9E-E022EDE450F1}"/>
              </a:ext>
            </a:extLst>
          </p:cNvPr>
          <p:cNvSpPr txBox="1">
            <a:spLocks/>
          </p:cNvSpPr>
          <p:nvPr/>
        </p:nvSpPr>
        <p:spPr>
          <a:xfrm>
            <a:off x="7778044" y="2371725"/>
            <a:ext cx="3496733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63F927-B3B8-4ED0-89C6-EF9CC5E34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887" y="2236788"/>
            <a:ext cx="7442668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1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78978-D9CB-489C-9A3F-64D93E5CA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打开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jmeter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时会有一个测试计划默认显示，界面如下：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6F22926-8681-4CDB-955F-F2CF1756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测试计划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       --Test Plan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15E42AD8-55A4-43AE-BB9E-E022EDE450F1}"/>
              </a:ext>
            </a:extLst>
          </p:cNvPr>
          <p:cNvSpPr txBox="1">
            <a:spLocks/>
          </p:cNvSpPr>
          <p:nvPr/>
        </p:nvSpPr>
        <p:spPr>
          <a:xfrm>
            <a:off x="7778044" y="2371725"/>
            <a:ext cx="3496733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名称和注释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用户定义的变量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线程组运行方式设置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Jar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包添加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433B2B-3773-4D7E-8FD0-DB127077C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90" y="2281414"/>
            <a:ext cx="72188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01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E8950E8-22AA-4CAE-BABD-DE0BE9DDD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422"/>
            <a:ext cx="10515600" cy="5691541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名称：即该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Synchronizing Timer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的名称；</a:t>
            </a:r>
          </a:p>
          <a:p>
            <a:pPr>
              <a:lnSpc>
                <a:spcPct val="2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注释：即添加一些备注信息，以便后期回顾时查看；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Number of Simulated Users to Group by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：集合线程数量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Timeout in 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millsecondes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：超时时间</a:t>
            </a:r>
          </a:p>
          <a:p>
            <a:pPr>
              <a:lnSpc>
                <a:spcPct val="120000"/>
              </a:lnSpc>
            </a:pP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340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9E3F0-2AB1-4B79-A12C-EEA08C3B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监听器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C8C5-2322-4AE8-8FF3-865879999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在脚本调试或执行时，我们需要查看哪些请求成功或失败，或者查看请求的响应时间等，这就需要用到监听器，现在简单的说明：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察看结果树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聚合报告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2043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78978-D9CB-489C-9A3F-64D93E5CA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223" y="1838855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察看结果树是用来展示脚本中已执行请求的详情，界面如下：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6F22926-8681-4CDB-955F-F2CF1756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察看结果树</a:t>
            </a: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15E42AD8-55A4-43AE-BB9E-E022EDE450F1}"/>
              </a:ext>
            </a:extLst>
          </p:cNvPr>
          <p:cNvSpPr txBox="1">
            <a:spLocks/>
          </p:cNvSpPr>
          <p:nvPr/>
        </p:nvSpPr>
        <p:spPr>
          <a:xfrm>
            <a:off x="7778044" y="2371725"/>
            <a:ext cx="3496733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、写入文件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、请求列表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、请求内容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F42906-4972-4633-BCBF-85BDF478D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74" y="2236788"/>
            <a:ext cx="7442670" cy="44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84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E8950E8-22AA-4CAE-BABD-DE0BE9DDD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422"/>
            <a:ext cx="10515600" cy="5691541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名称：即该察看结果树的名称；</a:t>
            </a:r>
          </a:p>
          <a:p>
            <a:pPr>
              <a:lnSpc>
                <a:spcPct val="30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注释：即添加一些备注信息，以便后期回顾时查看；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30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文件名：需要写入的文件路径和文件名称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362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78978-D9CB-489C-9A3F-64D93E5CA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223" y="1838855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聚合报告是用来统计请求响应时间等，界面如下：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6F22926-8681-4CDB-955F-F2CF1756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聚合报告</a:t>
            </a: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15E42AD8-55A4-43AE-BB9E-E022EDE450F1}"/>
              </a:ext>
            </a:extLst>
          </p:cNvPr>
          <p:cNvSpPr txBox="1">
            <a:spLocks/>
          </p:cNvSpPr>
          <p:nvPr/>
        </p:nvSpPr>
        <p:spPr>
          <a:xfrm>
            <a:off x="7778044" y="2371725"/>
            <a:ext cx="3496733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573CC3-2895-4B96-B42F-0C65174F9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954" y="2223558"/>
            <a:ext cx="7442668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55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E8950E8-22AA-4CAE-BABD-DE0BE9DDD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422"/>
            <a:ext cx="10515600" cy="5691541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名称：即该聚合报告的名称；</a:t>
            </a:r>
          </a:p>
          <a:p>
            <a:pPr>
              <a:lnSpc>
                <a:spcPct val="30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注释：即添加一些备注信息，以便后期回顾时查看；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30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文件名：需要写入的文件路径和文件名称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44093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BFC93-B516-49A0-A015-74441FDD0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E5A5E-1F69-48DA-ADE2-2E9035E44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/>
              <a:t>Jmeter</a:t>
            </a:r>
            <a:r>
              <a:rPr lang="zh-CN" altLang="en-US" dirty="0"/>
              <a:t>还提供了很多其他组件，使用者也可以直接通过</a:t>
            </a:r>
            <a:r>
              <a:rPr lang="en-US" altLang="zh-CN" dirty="0" err="1"/>
              <a:t>BeanShell</a:t>
            </a:r>
            <a:r>
              <a:rPr lang="zh-CN" altLang="en-US" dirty="0"/>
              <a:t>组件自行编写</a:t>
            </a:r>
            <a:r>
              <a:rPr lang="en-US" altLang="zh-CN" dirty="0"/>
              <a:t>java</a:t>
            </a:r>
            <a:r>
              <a:rPr lang="zh-CN" altLang="en-US" dirty="0"/>
              <a:t>代码来实现需要的操作，本次分享的内容仅仅是</a:t>
            </a:r>
            <a:r>
              <a:rPr lang="en-US" altLang="zh-CN" dirty="0" err="1"/>
              <a:t>jmeter</a:t>
            </a:r>
            <a:r>
              <a:rPr lang="zh-CN" altLang="en-US" dirty="0"/>
              <a:t>强大功能的冰山一角。</a:t>
            </a:r>
          </a:p>
        </p:txBody>
      </p:sp>
    </p:spTree>
    <p:extLst>
      <p:ext uri="{BB962C8B-B14F-4D97-AF65-F5344CB8AC3E}">
        <p14:creationId xmlns:p14="http://schemas.microsoft.com/office/powerpoint/2010/main" val="145481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E8950E8-22AA-4CAE-BABD-DE0BE9DDD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422"/>
            <a:ext cx="10515600" cy="569154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名称：即整个测试计划的名称，已实际项目命名为好；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注释：即添加一些备注信息，以便后期回顾时查看；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用户定义的变量：可以设置针对一些全局的值，定义为变量，共所有线程使用。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独立运行每个线程组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Run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tearDown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Thread Groups after shutdown of main threads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函数测试模式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Add directory or jar to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classpath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：需要调用的外部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jar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包可以在这里进行添加设置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05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66DE0-27EC-4C98-83F8-4011ADFD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线程组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24733-F19E-4EA3-83AE-81F7019A2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线程组是任务</a:t>
            </a:r>
            <a:r>
              <a:rPr lang="zh-CN" altLang="en-US" sz="2000" b="1" u="sng" dirty="0">
                <a:latin typeface="楷体" panose="02010609060101010101" pitchFamily="49" charset="-122"/>
                <a:ea typeface="楷体" panose="02010609060101010101" pitchFamily="49" charset="-122"/>
                <a:hlinkClick r:id="rId2" tooltip="软件测试知识库"/>
              </a:rPr>
              <a:t>测试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计划的起点，所有的逻辑控制器和采样器都必须放在线程组之下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8011A55-6E13-4319-85ED-D504C22E18C8}"/>
              </a:ext>
            </a:extLst>
          </p:cNvPr>
          <p:cNvSpPr txBox="1">
            <a:spLocks/>
          </p:cNvSpPr>
          <p:nvPr/>
        </p:nvSpPr>
        <p:spPr>
          <a:xfrm>
            <a:off x="7597423" y="2247549"/>
            <a:ext cx="37563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zh-CN" altLang="en-US"/>
              <a:t>出错后操作</a:t>
            </a:r>
            <a:endParaRPr lang="en-US" altLang="zh-CN"/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zh-CN" altLang="en-US"/>
              <a:t>线程属性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29197C-8190-4F8D-8383-E15199C81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86" y="2200452"/>
            <a:ext cx="7121070" cy="429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7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E8950E8-22AA-4CAE-BABD-DE0BE9DDD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422"/>
            <a:ext cx="10515600" cy="569154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、名称：即当前线程组的名称，通常以线程组实现的功能命名；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、注释：即添加一些备注信息，以便后期回顾时查看；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、在取样器错误后要执行的动作</a:t>
            </a:r>
          </a:p>
          <a:p>
            <a:pPr>
              <a:lnSpc>
                <a:spcPct val="100000"/>
              </a:lnSpc>
            </a:pP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继续：忽略错误，继续执行操作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Start Next Thread Loop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：忽略错误，线程当前循环终止，执行下一个循环</a:t>
            </a:r>
          </a:p>
          <a:p>
            <a:pPr>
              <a:lnSpc>
                <a:spcPct val="100000"/>
              </a:lnSpc>
            </a:pP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停止线程：停止当前线程，其他线程不受影响</a:t>
            </a:r>
          </a:p>
          <a:p>
            <a:pPr>
              <a:lnSpc>
                <a:spcPct val="100000"/>
              </a:lnSpc>
            </a:pP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停止测试：当前执行的采样器结束后，停止整个测试计划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Stop Test Now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：立即停止整个测试计划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、线程属性</a:t>
            </a:r>
          </a:p>
          <a:p>
            <a:pPr>
              <a:lnSpc>
                <a:spcPct val="100000"/>
              </a:lnSpc>
            </a:pP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线程数：当前线程数量，可以简单的理解为用户数量。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Ramp-up Period (in seconds)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：达到上面指定线程数所花费的时间，单位为秒。举个栗子：假设线程数为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个，花费时间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20s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，那么每秒启动的线程数 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线程数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时间，即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100/20 = 5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。换句话说，就是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秒启动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个线程。</a:t>
            </a:r>
          </a:p>
          <a:p>
            <a:pPr>
              <a:lnSpc>
                <a:spcPct val="100000"/>
              </a:lnSpc>
            </a:pP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循环次数：勾选“永远”选项，则线程组一直循环。否则，以后面所填数量为准。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Delay Thread creation until needed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：当线程需要执行的时候，才会被创建。如果不勾选此选项，所有线程在开始时就全部被创建。</a:t>
            </a:r>
          </a:p>
          <a:p>
            <a:pPr>
              <a:lnSpc>
                <a:spcPct val="100000"/>
              </a:lnSpc>
            </a:pP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调度器：勾选此选项，才可修改下面的调度器配置。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、调度器配置</a:t>
            </a:r>
          </a:p>
          <a:p>
            <a:pPr>
              <a:lnSpc>
                <a:spcPct val="100000"/>
              </a:lnSpc>
            </a:pP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持续时间（秒）：整个测试计划持续的时间。（优先于后面的结束时间选项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启动时间：整个测试计划将于此处填写的时间点启动</a:t>
            </a:r>
          </a:p>
        </p:txBody>
      </p:sp>
    </p:spTree>
    <p:extLst>
      <p:ext uri="{BB962C8B-B14F-4D97-AF65-F5344CB8AC3E}">
        <p14:creationId xmlns:p14="http://schemas.microsoft.com/office/powerpoint/2010/main" val="266481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9E3F0-2AB1-4B79-A12C-EEA08C3B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配置元件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C8C5-2322-4AE8-8FF3-865879999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在进行</a:t>
            </a:r>
            <a:r>
              <a:rPr lang="en-US" altLang="zh-CN" dirty="0"/>
              <a:t>HTTP</a:t>
            </a:r>
            <a:r>
              <a:rPr lang="zh-CN" altLang="en-US" dirty="0"/>
              <a:t>接口的测试时，会用到部分常用的配置元件，现在简单的说明：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CSV </a:t>
            </a:r>
            <a:r>
              <a:rPr lang="zh-CN" altLang="en-US" dirty="0"/>
              <a:t>数据文件设置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HTTP</a:t>
            </a:r>
            <a:r>
              <a:rPr lang="zh-CN" altLang="en-US" dirty="0"/>
              <a:t>请求默认值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HTTP</a:t>
            </a:r>
            <a:r>
              <a:rPr lang="zh-CN" altLang="en-US" dirty="0"/>
              <a:t>信息头管理器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061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78978-D9CB-489C-9A3F-64D93E5CA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CSV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数据文件设置用来从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CSV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文件中读取参数，界面如下：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6F22926-8681-4CDB-955F-F2CF1756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CSV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数据文件设置</a:t>
            </a:r>
          </a:p>
        </p:txBody>
      </p:sp>
      <p:sp>
        <p:nvSpPr>
          <p:cNvPr id="5" name="内容占位符 5">
            <a:extLst>
              <a:ext uri="{FF2B5EF4-FFF2-40B4-BE49-F238E27FC236}">
                <a16:creationId xmlns:a16="http://schemas.microsoft.com/office/drawing/2014/main" id="{15E42AD8-55A4-43AE-BB9E-E022EDE450F1}"/>
              </a:ext>
            </a:extLst>
          </p:cNvPr>
          <p:cNvSpPr txBox="1">
            <a:spLocks/>
          </p:cNvSpPr>
          <p:nvPr/>
        </p:nvSpPr>
        <p:spPr>
          <a:xfrm>
            <a:off x="7778044" y="2371725"/>
            <a:ext cx="3496733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设置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CSV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数据文件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77B4C5-2C78-4B36-BA31-AC69CA2D4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36" y="2280164"/>
            <a:ext cx="7370708" cy="444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3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E8950E8-22AA-4CAE-BABD-DE0BE9DDD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422"/>
            <a:ext cx="10515600" cy="569154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名称：即该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CSV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数据文件设置的名称，通常以读取的文件命名；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注释：即添加一些备注信息，以便后期回顾时查看；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文件名：把需要获取参数的文件的路径写在这里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文件编码：默认，可以不填写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变量名称（西文逗号间隔）：给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csv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文件中各列起个名字（有多列时，用英文逗号隔开列名）便于后面引用，如：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username,passwrd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忽略首行（只在设置了变量名称后才生效）：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False\True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分隔符（用‘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\t’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代替制表符）：和文件中的分隔符保持一致。如文件中使用的是逗号分隔，则填写逗号；如使用的是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TAB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，则填写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\t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是否允许带引号？：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False\True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遇到文件结束符再次循环？：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False\True\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编辑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遇到文件结束符停止线程？：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False\True\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编辑：数据不够是否停止。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线程共享模式：当前线程组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\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所有现场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\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当前线程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\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编辑：参数的使用范围。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8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2113</Words>
  <Application>Microsoft Office PowerPoint</Application>
  <PresentationFormat>宽屏</PresentationFormat>
  <Paragraphs>204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等线</vt:lpstr>
      <vt:lpstr>等线 Light</vt:lpstr>
      <vt:lpstr>楷体</vt:lpstr>
      <vt:lpstr>隶书</vt:lpstr>
      <vt:lpstr>Arial</vt:lpstr>
      <vt:lpstr>Office 主题​​</vt:lpstr>
      <vt:lpstr>Jmeter常用组件</vt:lpstr>
      <vt:lpstr>目录</vt:lpstr>
      <vt:lpstr>测试计划                                  --Test Plan</vt:lpstr>
      <vt:lpstr>PowerPoint 演示文稿</vt:lpstr>
      <vt:lpstr>线程组</vt:lpstr>
      <vt:lpstr>PowerPoint 演示文稿</vt:lpstr>
      <vt:lpstr>配置元件</vt:lpstr>
      <vt:lpstr>CSV 数据文件设置</vt:lpstr>
      <vt:lpstr>PowerPoint 演示文稿</vt:lpstr>
      <vt:lpstr>HTTP请求默认值</vt:lpstr>
      <vt:lpstr>PowerPoint 演示文稿</vt:lpstr>
      <vt:lpstr>HTTP信息头管理器</vt:lpstr>
      <vt:lpstr>PowerPoint 演示文稿</vt:lpstr>
      <vt:lpstr>Sampler</vt:lpstr>
      <vt:lpstr>HTTP请求</vt:lpstr>
      <vt:lpstr>PowerPoint 演示文稿</vt:lpstr>
      <vt:lpstr>前置处理器</vt:lpstr>
      <vt:lpstr>用户参数</vt:lpstr>
      <vt:lpstr>PowerPoint 演示文稿</vt:lpstr>
      <vt:lpstr>后置处理器</vt:lpstr>
      <vt:lpstr>JSON Extractor</vt:lpstr>
      <vt:lpstr>PowerPoint 演示文稿</vt:lpstr>
      <vt:lpstr>正则表达式提取器</vt:lpstr>
      <vt:lpstr>PowerPoint 演示文稿</vt:lpstr>
      <vt:lpstr>断言</vt:lpstr>
      <vt:lpstr>响应断言</vt:lpstr>
      <vt:lpstr>PowerPoint 演示文稿</vt:lpstr>
      <vt:lpstr>定时器</vt:lpstr>
      <vt:lpstr>Synchronizing Timer</vt:lpstr>
      <vt:lpstr>PowerPoint 演示文稿</vt:lpstr>
      <vt:lpstr>监听器</vt:lpstr>
      <vt:lpstr>察看结果树</vt:lpstr>
      <vt:lpstr>PowerPoint 演示文稿</vt:lpstr>
      <vt:lpstr>聚合报告</vt:lpstr>
      <vt:lpstr>PowerPoint 演示文稿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Jmeter常用组件</dc:title>
  <dc:creator>Administrator</dc:creator>
  <cp:lastModifiedBy>Administrator</cp:lastModifiedBy>
  <cp:revision>20</cp:revision>
  <dcterms:created xsi:type="dcterms:W3CDTF">2019-03-14T12:29:27Z</dcterms:created>
  <dcterms:modified xsi:type="dcterms:W3CDTF">2019-03-17T06:26:38Z</dcterms:modified>
</cp:coreProperties>
</file>