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16CD417-4140-E24B-BE34-8383059E1FC7}">
          <p14:sldIdLst>
            <p14:sldId id="256"/>
            <p14:sldId id="259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8"/>
  </p:normalViewPr>
  <p:slideViewPr>
    <p:cSldViewPr snapToGrid="0" snapToObjects="1">
      <p:cViewPr varScale="1">
        <p:scale>
          <a:sx n="76" d="100"/>
          <a:sy n="76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A6A1B-CF7D-EF4B-9CC2-8DE53C919EE6}" type="datetimeFigureOut">
              <a:rPr kumimoji="1" lang="zh-CN" altLang="en-US" smtClean="0"/>
              <a:t>2018/6/1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EC791-5D3B-7643-A3C3-8F43B63C3A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815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ubernetes.io/docs/tasks/debug-application-cluster/logging-elasticsearch-kibana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debug-application-cluster/debug-cluster/" TargetMode="External"/><Relationship Id="rId4" Type="http://schemas.openxmlformats.org/officeDocument/2006/relationships/hyperlink" Target="https://kubernetes.slack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ubernetes.io/docs/tasks/debug-application-cluster/debug-applicatio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Effective%20RBAC.pdf" TargetMode="External"/><Relationship Id="rId3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docs/setup/kubernetes/quick-start/" TargetMode="External"/><Relationship Id="rId4" Type="http://schemas.openxmlformats.org/officeDocument/2006/relationships/hyperlink" Target="istio.pdf" TargetMode="External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stio.io/docs/concepts/what-is-istio/overview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ubernetes.io/docs/reference/kubectl/cheatsheet/#resource-type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extend-kubernetes/compute-storage-net/network-plugins/#cni" TargetMode="External"/><Relationship Id="rId4" Type="http://schemas.openxmlformats.org/officeDocument/2006/relationships/hyperlink" Target="https://github.com/containernetworking/cni/blob/master/SPEC.md#network-configur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ubernetes.io/docs/concepts/cluster-administration/networkin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ckoverflow.com/questions/47369351/kubectl-apply-vs-kubectl-create?utm_medium=organic&amp;utm_source=google_rich_qa&amp;utm_campaign=google_rich_qa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ubernetes.io/docs/concepts/storage/volumes" TargetMode="External"/><Relationship Id="rId3" Type="http://schemas.openxmlformats.org/officeDocument/2006/relationships/hyperlink" Target="https://kubernetes.io/docs/tasks/configure-pod-container/configure-pod-configma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ubernetes.io/docs/concepts/workloads/controllers/statefulset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kubernetes" TargetMode="External"/><Relationship Id="rId4" Type="http://schemas.openxmlformats.org/officeDocument/2006/relationships/hyperlink" Target="https://kubernetes.io/" TargetMode="External"/><Relationship Id="rId5" Type="http://schemas.openxmlformats.org/officeDocument/2006/relationships/hyperlink" Target="https://groups.google.com/forum/?pli=1#!forum/kubernetes-dev" TargetMode="External"/><Relationship Id="rId6" Type="http://schemas.openxmlformats.org/officeDocument/2006/relationships/hyperlink" Target="https://github.com/kubernetes/communit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ncf.io/project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1-6.docs.kubernetes.io/docs/getting-started-guides/centos/centos_manual_config/" TargetMode="External"/><Relationship Id="rId4" Type="http://schemas.openxmlformats.org/officeDocument/2006/relationships/hyperlink" Target="https://kubernetes.io/docs/getting-started-guides/minikube/" TargetMode="External"/><Relationship Id="rId5" Type="http://schemas.openxmlformats.org/officeDocument/2006/relationships/hyperlink" Target="https://kubernetes.io/docs/getting-started-guides/fedora/flannel_multi_node_cluster/" TargetMode="External"/><Relationship Id="rId6" Type="http://schemas.openxmlformats.org/officeDocument/2006/relationships/hyperlink" Target="https://kubernetes.io/docs/getting-started-guides/kubespray/" TargetMode="External"/><Relationship Id="rId7" Type="http://schemas.openxmlformats.org/officeDocument/2006/relationships/hyperlink" Target="https://stackoverflow.com/questions/33953254/what-is-hyperkube" TargetMode="External"/><Relationship Id="rId8" Type="http://schemas.openxmlformats.org/officeDocument/2006/relationships/hyperlink" Target="https://docs.openshift.org/latest/install_config/install/advanced_install.html#install-config-install-advanced-insta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ubernetes.io/docs/setup/pick-right-solu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ubernetes.io/docs/concepts/cluster-administration/networkin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metheu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Kubernetes</a:t>
            </a:r>
            <a:r>
              <a:rPr kumimoji="1" lang="zh-CN" altLang="en-US" dirty="0" smtClean="0"/>
              <a:t>导入培训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张晓宇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88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Kubernetes</a:t>
            </a:r>
            <a:r>
              <a:rPr kumimoji="1" lang="zh-CN" altLang="en-US" dirty="0" smtClean="0"/>
              <a:t>日志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可以怎样倒出每个</a:t>
            </a:r>
            <a:r>
              <a:rPr lang="en-US" altLang="zh-CN" dirty="0"/>
              <a:t>pod</a:t>
            </a:r>
            <a:r>
              <a:rPr lang="zh-CN" altLang="en-US" dirty="0"/>
              <a:t>内的日志？ </a:t>
            </a:r>
            <a:r>
              <a:rPr lang="en-US" altLang="zh-CN" dirty="0" err="1"/>
              <a:t>kubectl</a:t>
            </a:r>
            <a:r>
              <a:rPr lang="en-US" altLang="zh-CN" dirty="0"/>
              <a:t> logs </a:t>
            </a:r>
            <a:r>
              <a:rPr lang="zh-CN" altLang="en-US" dirty="0"/>
              <a:t>命令如果要看最后</a:t>
            </a:r>
            <a:r>
              <a:rPr lang="en-US" altLang="zh-CN" dirty="0"/>
              <a:t>200</a:t>
            </a:r>
            <a:r>
              <a:rPr lang="zh-CN" altLang="en-US" dirty="0"/>
              <a:t>行，或全部的日志用什么命令？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的日志，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可以查看</a:t>
            </a:r>
            <a:r>
              <a:rPr kumimoji="1" lang="en-US" altLang="zh-CN" dirty="0" err="1" smtClean="0"/>
              <a:t>kubelet</a:t>
            </a:r>
            <a:r>
              <a:rPr kumimoji="1" lang="zh-CN" altLang="en-US" dirty="0" smtClean="0"/>
              <a:t>组件上的日志。红帽系列系统的可以使用</a:t>
            </a:r>
            <a:r>
              <a:rPr kumimoji="1" lang="en-US" altLang="zh-CN" dirty="0" err="1" smtClean="0"/>
              <a:t>journalctl</a:t>
            </a:r>
            <a:r>
              <a:rPr kumimoji="1" lang="zh-CN" altLang="en-US" dirty="0" smtClean="0"/>
              <a:t>命令。</a:t>
            </a:r>
            <a:r>
              <a:rPr kumimoji="1" lang="en-US" altLang="zh-CN" dirty="0" smtClean="0"/>
              <a:t>Ubuntu</a:t>
            </a:r>
            <a:r>
              <a:rPr kumimoji="1" lang="zh-CN" altLang="en-US" dirty="0" smtClean="0"/>
              <a:t>系列系统直接读取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所在节点上系统日志。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由于</a:t>
            </a:r>
            <a:r>
              <a:rPr kumimoji="1" lang="en-US" altLang="zh-CN" dirty="0" err="1" smtClean="0"/>
              <a:t>kubernetes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接口是直接可以访问的。与监控一样通过一些组件也可以获取日志，并分类显示出来。如</a:t>
            </a:r>
            <a:r>
              <a:rPr kumimoji="1" lang="en-US" altLang="zh-CN" dirty="0" err="1" smtClean="0"/>
              <a:t>efk</a:t>
            </a:r>
            <a:r>
              <a:rPr kumimoji="1" lang="zh-CN" altLang="en-US" dirty="0" smtClean="0"/>
              <a:t>：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https://kubernetes.io/docs/tasks/debug-application-cluster/logging-elasticsearch-kibana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164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troubleshooting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31819"/>
            <a:ext cx="8596668" cy="4309544"/>
          </a:xfrm>
        </p:spPr>
        <p:txBody>
          <a:bodyPr/>
          <a:lstStyle/>
          <a:p>
            <a:r>
              <a:rPr lang="zh-CN" altLang="en-US" dirty="0"/>
              <a:t>有哪些帮助</a:t>
            </a:r>
            <a:r>
              <a:rPr lang="en-US" altLang="zh-CN" dirty="0" smtClean="0"/>
              <a:t>trouble </a:t>
            </a:r>
            <a:r>
              <a:rPr lang="en-US" altLang="zh-CN" dirty="0"/>
              <a:t>shooting</a:t>
            </a:r>
            <a:r>
              <a:rPr lang="zh-CN" altLang="en-US" dirty="0"/>
              <a:t>的常用命令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应用：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https://kubernetes.io/docs/tasks/debug-application-cluster/debug-application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系统：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https://kubernetes.io/docs/tasks/debug-application-cluster/debug-cluster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在线求助：</a:t>
            </a:r>
            <a:r>
              <a:rPr lang="en-US" altLang="zh-CN" dirty="0"/>
              <a:t> </a:t>
            </a:r>
            <a:r>
              <a:rPr lang="en-US" altLang="zh-CN" dirty="0">
                <a:hlinkClick r:id="rId4"/>
              </a:rPr>
              <a:t>https://kubernetes.slack.com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394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6691"/>
          </a:xfrm>
        </p:spPr>
        <p:txBody>
          <a:bodyPr/>
          <a:lstStyle/>
          <a:p>
            <a:r>
              <a:rPr kumimoji="1" lang="en-US" altLang="zh-CN" dirty="0" smtClean="0"/>
              <a:t>Kubernetes</a:t>
            </a:r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96291"/>
            <a:ext cx="8596668" cy="4545071"/>
          </a:xfrm>
        </p:spPr>
        <p:txBody>
          <a:bodyPr/>
          <a:lstStyle/>
          <a:p>
            <a:r>
              <a:rPr lang="en-US" altLang="zh-CN" dirty="0"/>
              <a:t>spring cloud</a:t>
            </a:r>
            <a:r>
              <a:rPr lang="zh-CN" altLang="en-US" dirty="0"/>
              <a:t>和</a:t>
            </a:r>
            <a:r>
              <a:rPr lang="en-US" altLang="zh-CN" dirty="0"/>
              <a:t>k8s</a:t>
            </a:r>
            <a:r>
              <a:rPr lang="zh-CN" altLang="en-US" dirty="0"/>
              <a:t>的比较和优劣点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两者不是同一级别的东西。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是微服务的应用架构。而</a:t>
            </a:r>
            <a:r>
              <a:rPr kumimoji="1" lang="en-US" altLang="zh-CN" dirty="0" err="1" smtClean="0"/>
              <a:t>kubernetes</a:t>
            </a:r>
            <a:r>
              <a:rPr kumimoji="1" lang="zh-CN" altLang="en-US" dirty="0" smtClean="0"/>
              <a:t>是容器调度器，是对微服务化的容器进行管理，调度，扩缩容的工具。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23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Kubernetes</a:t>
            </a:r>
            <a:r>
              <a:rPr kumimoji="1" lang="zh-CN" altLang="en-US" dirty="0" smtClean="0"/>
              <a:t>权限管理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10145"/>
            <a:ext cx="8596668" cy="4531217"/>
          </a:xfrm>
        </p:spPr>
        <p:txBody>
          <a:bodyPr/>
          <a:lstStyle/>
          <a:p>
            <a:r>
              <a:rPr lang="en-US" altLang="zh-CN" dirty="0"/>
              <a:t>RBAC role based authorization control</a:t>
            </a:r>
          </a:p>
          <a:p>
            <a:endParaRPr kumimoji="1" lang="en-US" altLang="zh-CN" dirty="0" smtClean="0"/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4" y="2361290"/>
            <a:ext cx="50292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3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982"/>
          </a:xfrm>
        </p:spPr>
        <p:txBody>
          <a:bodyPr/>
          <a:lstStyle/>
          <a:p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Mesh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/>
          <a:lstStyle/>
          <a:p>
            <a:r>
              <a:rPr kumimoji="1" lang="en-US" altLang="zh-CN" dirty="0" err="1"/>
              <a:t>Istio</a:t>
            </a:r>
            <a:r>
              <a:rPr kumimoji="1" lang="en-US" altLang="zh-CN" dirty="0"/>
              <a:t>(</a:t>
            </a:r>
            <a:r>
              <a:rPr kumimoji="1" lang="en-US" altLang="zh-CN" dirty="0">
                <a:hlinkClick r:id="rId2"/>
              </a:rPr>
              <a:t>https://istio.io/docs/concepts/what-is-istio/overview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>
                <a:hlinkClick r:id="rId3"/>
              </a:rPr>
              <a:t>https://istio.io/docs/setup/kubernetes/quick-start</a:t>
            </a:r>
            <a:r>
              <a:rPr kumimoji="1" lang="en-US" altLang="zh-CN" dirty="0" smtClean="0">
                <a:hlinkClick r:id="rId3"/>
              </a:rPr>
              <a:t>/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  <p:pic>
        <p:nvPicPr>
          <p:cNvPr id="4" name="图片 3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896" y="0"/>
            <a:ext cx="484621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6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145"/>
          </a:xfrm>
        </p:spPr>
        <p:txBody>
          <a:bodyPr/>
          <a:lstStyle/>
          <a:p>
            <a:r>
              <a:rPr kumimoji="1" lang="en-US" altLang="zh-CN" dirty="0" smtClean="0"/>
              <a:t>Kubernetes</a:t>
            </a:r>
            <a:r>
              <a:rPr kumimoji="1" lang="zh-CN" altLang="en-US" dirty="0" smtClean="0"/>
              <a:t>的资源对象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/>
          <a:lstStyle/>
          <a:p>
            <a:r>
              <a:rPr kumimoji="1" lang="en-US" altLang="zh-CN" dirty="0">
                <a:hlinkClick r:id="rId2"/>
              </a:rPr>
              <a:t>https://kubernetes.io/docs/reference/kubectl/cheatsheet/#</a:t>
            </a:r>
            <a:r>
              <a:rPr kumimoji="1" lang="en-US" altLang="zh-CN" dirty="0" smtClean="0">
                <a:hlinkClick r:id="rId2"/>
              </a:rPr>
              <a:t>resource-types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6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CNI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14945"/>
            <a:ext cx="8596668" cy="4226417"/>
          </a:xfrm>
        </p:spPr>
        <p:txBody>
          <a:bodyPr/>
          <a:lstStyle/>
          <a:p>
            <a:r>
              <a:rPr lang="zh-CN" altLang="en-US" dirty="0" smtClean="0"/>
              <a:t>参考</a:t>
            </a:r>
            <a:r>
              <a:rPr lang="zh-CN" altLang="en-US" dirty="0"/>
              <a:t>：</a:t>
            </a:r>
            <a:r>
              <a:rPr lang="en-US" altLang="zh-CN" u="sng" dirty="0">
                <a:hlinkClick r:id="rId2"/>
              </a:rPr>
              <a:t>https://kubernetes.io/docs/concepts/cluster-administration/networking</a:t>
            </a:r>
            <a:r>
              <a:rPr lang="en-US" altLang="zh-CN" u="sng" dirty="0" smtClean="0">
                <a:hlinkClick r:id="rId2"/>
              </a:rPr>
              <a:t>/</a:t>
            </a:r>
            <a:endParaRPr lang="en-US" altLang="zh-CN" u="sng" dirty="0" smtClean="0"/>
          </a:p>
          <a:p>
            <a:endParaRPr kumimoji="1" lang="en-US" altLang="zh-CN" u="sng" dirty="0"/>
          </a:p>
          <a:p>
            <a:r>
              <a:rPr kumimoji="1" lang="en-US" altLang="zh-CN" dirty="0">
                <a:hlinkClick r:id="rId3"/>
              </a:rPr>
              <a:t>https://kubernetes.io/docs/concepts/extend-kubernetes/compute-storage-net/network-plugins/#</a:t>
            </a:r>
            <a:r>
              <a:rPr kumimoji="1" lang="en-US" altLang="zh-CN" dirty="0" smtClean="0">
                <a:hlinkClick r:id="rId3"/>
              </a:rPr>
              <a:t>cni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>
                <a:hlinkClick r:id="rId4"/>
              </a:rPr>
              <a:t>https://</a:t>
            </a:r>
            <a:r>
              <a:rPr kumimoji="1" lang="en-US" altLang="zh-CN" dirty="0" smtClean="0">
                <a:hlinkClick r:id="rId4"/>
              </a:rPr>
              <a:t>github.com/containernetworking/cni/blob/master/SPEC.md#network-configuration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153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Kubernetes</a:t>
            </a:r>
            <a:r>
              <a:rPr kumimoji="1" lang="zh-CN" altLang="en-US" dirty="0" smtClean="0"/>
              <a:t>资源隔离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如果需要一个测试环境，开发环境，发布环境，用 </a:t>
            </a:r>
            <a:r>
              <a:rPr lang="en-US" altLang="zh-CN" dirty="0"/>
              <a:t>k8s </a:t>
            </a:r>
            <a:r>
              <a:rPr lang="zh-CN" altLang="en-US" dirty="0"/>
              <a:t>怎么实现？网上说，放在不同的</a:t>
            </a:r>
            <a:r>
              <a:rPr lang="en-US" altLang="zh-CN" dirty="0"/>
              <a:t>namespace</a:t>
            </a:r>
            <a:r>
              <a:rPr lang="zh-CN" altLang="en-US" dirty="0"/>
              <a:t>就可以啊？怎么放？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Kubectl</a:t>
            </a:r>
            <a:r>
              <a:rPr kumimoji="1" lang="en-US" altLang="zh-CN" dirty="0" smtClean="0"/>
              <a:t> create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f &lt;resource </a:t>
            </a:r>
            <a:r>
              <a:rPr kumimoji="1" lang="en-US" altLang="zh-CN" dirty="0" err="1" smtClean="0"/>
              <a:t>yaml</a:t>
            </a:r>
            <a:r>
              <a:rPr kumimoji="1" lang="en-US" altLang="zh-CN" dirty="0" smtClean="0"/>
              <a:t>&gt;-n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&lt;</a:t>
            </a:r>
            <a:r>
              <a:rPr kumimoji="1" lang="en-US" altLang="zh-CN" dirty="0" smtClean="0"/>
              <a:t>namespace&gt;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965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Kubectl</a:t>
            </a:r>
            <a:r>
              <a:rPr kumimoji="1" lang="en-US" altLang="zh-CN" dirty="0" smtClean="0"/>
              <a:t> create vs apply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stackoverflow.com/questions/47369351/kubectl-apply-vs-kubectl-create?utm_medium=organic&amp;utm_source=google_rich_qa&amp;utm_campaign=google_rich_qa</a:t>
            </a:r>
            <a:endParaRPr kumimoji="1" lang="en-US" altLang="zh-CN" dirty="0" smtClean="0"/>
          </a:p>
          <a:p>
            <a:r>
              <a:rPr lang="zh-CN" altLang="en-US" b="1" dirty="0" smtClean="0"/>
              <a:t>和</a:t>
            </a:r>
            <a:r>
              <a:rPr lang="zh-CN" altLang="en-US" b="1" dirty="0"/>
              <a:t>命令</a:t>
            </a:r>
            <a:r>
              <a:rPr lang="zh-CN" altLang="en-US" b="1" dirty="0" smtClean="0"/>
              <a:t>式</a:t>
            </a:r>
            <a:r>
              <a:rPr lang="en-US" altLang="zh-CN" b="1" dirty="0" smtClean="0"/>
              <a:t>(imperative)</a:t>
            </a:r>
            <a:r>
              <a:rPr kumimoji="1" lang="en-US" altLang="zh-CN" dirty="0"/>
              <a:t> Create, replace, delete </a:t>
            </a:r>
            <a:endParaRPr kumimoji="1" lang="en-US" altLang="zh-CN" dirty="0" smtClean="0"/>
          </a:p>
          <a:p>
            <a:r>
              <a:rPr lang="zh-CN" altLang="en-US" b="1" dirty="0" smtClean="0"/>
              <a:t>声明</a:t>
            </a:r>
            <a:r>
              <a:rPr lang="zh-CN" altLang="en-US" b="1" dirty="0"/>
              <a:t>式</a:t>
            </a:r>
            <a:r>
              <a:rPr lang="en-US" altLang="zh-CN" b="1" dirty="0"/>
              <a:t>(Declarative</a:t>
            </a:r>
            <a:r>
              <a:rPr lang="en-US" altLang="zh-CN" b="1" dirty="0" smtClean="0"/>
              <a:t>) </a:t>
            </a:r>
            <a:r>
              <a:rPr kumimoji="1" lang="en-US" altLang="zh-CN" dirty="0" smtClean="0"/>
              <a:t>apply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195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Kubernetes</a:t>
            </a:r>
            <a:r>
              <a:rPr kumimoji="1" lang="zh-CN" altLang="en-US" dirty="0" smtClean="0"/>
              <a:t>环境变量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env</a:t>
            </a:r>
            <a:r>
              <a:rPr lang="en-US" altLang="zh-CN" dirty="0"/>
              <a:t> </a:t>
            </a:r>
            <a:r>
              <a:rPr lang="zh-CN" altLang="en-US" dirty="0"/>
              <a:t>的区别，他们都是</a:t>
            </a:r>
            <a:r>
              <a:rPr lang="en-US" altLang="zh-CN" dirty="0"/>
              <a:t>key value</a:t>
            </a:r>
            <a:r>
              <a:rPr lang="zh-CN" altLang="en-US" dirty="0"/>
              <a:t>，区别在哪里</a:t>
            </a:r>
          </a:p>
          <a:p>
            <a:r>
              <a:rPr kumimoji="1" lang="en-US" altLang="zh-CN" dirty="0" err="1" smtClean="0"/>
              <a:t>Configmap</a:t>
            </a:r>
            <a:r>
              <a:rPr kumimoji="1" lang="zh-CN" altLang="en-US" dirty="0" smtClean="0"/>
              <a:t>可以直接引用</a:t>
            </a:r>
            <a:r>
              <a:rPr kumimoji="1" lang="en-US" altLang="zh-CN" dirty="0" smtClean="0"/>
              <a:t>key-value</a:t>
            </a:r>
            <a:r>
              <a:rPr kumimoji="1" lang="zh-CN" altLang="en-US" dirty="0" smtClean="0"/>
              <a:t>文件，也可以直接将</a:t>
            </a:r>
            <a:r>
              <a:rPr kumimoji="1" lang="en-US" altLang="zh-CN" dirty="0" smtClean="0"/>
              <a:t>key-value</a:t>
            </a:r>
            <a:r>
              <a:rPr kumimoji="1" lang="zh-CN" altLang="en-US" dirty="0" smtClean="0"/>
              <a:t>值写入进去。可以通过</a:t>
            </a:r>
            <a:r>
              <a:rPr kumimoji="1" lang="en-US" altLang="zh-CN" dirty="0" smtClean="0"/>
              <a:t>namespace</a:t>
            </a:r>
            <a:r>
              <a:rPr kumimoji="1" lang="zh-CN" altLang="en-US" dirty="0" smtClean="0"/>
              <a:t>进行隔离。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kubernetes.io/docs/concepts/storage/volumes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>
                <a:hlinkClick r:id="rId3"/>
              </a:rPr>
              <a:t>https://kubernetes.io/docs/tasks/configure-pod-container/configure-pod-configmap</a:t>
            </a:r>
            <a:r>
              <a:rPr kumimoji="1" lang="en-US" altLang="zh-CN" dirty="0" smtClean="0">
                <a:hlinkClick r:id="rId3"/>
              </a:rPr>
              <a:t>/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51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710"/>
          </a:xfrm>
        </p:spPr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0311"/>
            <a:ext cx="8596668" cy="4581052"/>
          </a:xfrm>
        </p:spPr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Kubernetes</a:t>
            </a:r>
          </a:p>
          <a:p>
            <a:r>
              <a:rPr kumimoji="1" lang="en-US" altLang="zh-CN" dirty="0" smtClean="0"/>
              <a:t>Kubernetes</a:t>
            </a:r>
            <a:r>
              <a:rPr kumimoji="1" lang="zh-CN" altLang="en-US" dirty="0" smtClean="0"/>
              <a:t>是什么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5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HA, high availability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48691"/>
            <a:ext cx="8596668" cy="4392671"/>
          </a:xfrm>
        </p:spPr>
        <p:txBody>
          <a:bodyPr/>
          <a:lstStyle/>
          <a:p>
            <a:r>
              <a:rPr lang="zh-CN" altLang="en-US" dirty="0"/>
              <a:t>怎样设计使得有状态的组件获得高</a:t>
            </a:r>
            <a:r>
              <a:rPr lang="zh-CN" altLang="en-US" dirty="0" smtClean="0"/>
              <a:t>可靠性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应用级别：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https://kubernetes.io/docs/concepts/workloads/controllers/statefulset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Cluster</a:t>
            </a:r>
            <a:r>
              <a:rPr lang="zh-CN" altLang="en-US" dirty="0" smtClean="0"/>
              <a:t>级别：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3 masters </a:t>
            </a:r>
            <a:r>
              <a:rPr lang="zh-CN" altLang="en-US" dirty="0" smtClean="0"/>
              <a:t>组成的</a:t>
            </a:r>
            <a:r>
              <a:rPr lang="en-US" altLang="zh-CN" dirty="0" smtClean="0"/>
              <a:t>HA</a:t>
            </a:r>
            <a:r>
              <a:rPr lang="zh-CN" altLang="en-US" dirty="0" smtClean="0"/>
              <a:t>系统环境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619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Have a good day!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01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8006"/>
          </a:xfrm>
        </p:spPr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err="1" smtClean="0"/>
              <a:t>kubernetes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07" y="1241946"/>
            <a:ext cx="8717859" cy="47840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7923" y="5906021"/>
            <a:ext cx="1100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Kubernetes </a:t>
            </a:r>
            <a:r>
              <a:rPr kumimoji="1" lang="zh-CN" altLang="en-US" dirty="0" smtClean="0"/>
              <a:t>是一个容器调度系统。其主要包括：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（简称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）。</a:t>
            </a:r>
            <a:r>
              <a:rPr kumimoji="1" lang="en-US" altLang="zh-CN" dirty="0" smtClean="0"/>
              <a:t>Kubernetes</a:t>
            </a:r>
            <a:r>
              <a:rPr kumimoji="1" lang="zh-CN" altLang="en-US" dirty="0" smtClean="0"/>
              <a:t>需配合</a:t>
            </a:r>
            <a:r>
              <a:rPr kumimoji="1" lang="en-US" altLang="zh-CN" dirty="0" err="1" smtClean="0"/>
              <a:t>etcd</a:t>
            </a:r>
            <a:r>
              <a:rPr kumimoji="1" lang="zh-CN" altLang="en-US" dirty="0" smtClean="0"/>
              <a:t>，网络插件（如</a:t>
            </a:r>
            <a:r>
              <a:rPr kumimoji="1" lang="en-US" altLang="zh-CN" dirty="0" smtClean="0"/>
              <a:t>calico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flannel</a:t>
            </a:r>
            <a:r>
              <a:rPr kumimoji="1" lang="zh-CN" altLang="en-US" dirty="0" smtClean="0"/>
              <a:t>等）以及其他一些关联组建才能提供完善的容器调度服务。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5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8006"/>
          </a:xfrm>
        </p:spPr>
        <p:txBody>
          <a:bodyPr/>
          <a:lstStyle/>
          <a:p>
            <a:r>
              <a:rPr kumimoji="1" lang="en-US" altLang="zh-CN" dirty="0" smtClean="0"/>
              <a:t>Kubernetes</a:t>
            </a:r>
            <a:r>
              <a:rPr kumimoji="1" lang="zh-CN" altLang="en-US" dirty="0" smtClean="0"/>
              <a:t>是什么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78425"/>
            <a:ext cx="8596668" cy="4662938"/>
          </a:xfrm>
        </p:spPr>
        <p:txBody>
          <a:bodyPr/>
          <a:lstStyle/>
          <a:p>
            <a:r>
              <a:rPr kumimoji="1" lang="en-US" altLang="zh-CN" dirty="0" smtClean="0"/>
              <a:t>CNCF</a:t>
            </a:r>
            <a:r>
              <a:rPr kumimoji="1" lang="zh-CN" altLang="en-US" dirty="0" smtClean="0"/>
              <a:t>生态的核心项目，和其他</a:t>
            </a:r>
            <a:r>
              <a:rPr kumimoji="1" lang="en-US" altLang="zh-CN" dirty="0" smtClean="0"/>
              <a:t>CNCF</a:t>
            </a:r>
            <a:r>
              <a:rPr kumimoji="1" lang="zh-CN" altLang="en-US" dirty="0" smtClean="0"/>
              <a:t>项目共同组成云原生生态圈（</a:t>
            </a:r>
            <a:r>
              <a:rPr kumimoji="1" lang="en-US" altLang="zh-CN" dirty="0">
                <a:hlinkClick r:id="rId2"/>
              </a:rPr>
              <a:t>https://www.cncf.io/projects/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三大主流的容器编排系统之一，但是市场份额远超另外两者（</a:t>
            </a:r>
            <a:r>
              <a:rPr kumimoji="1" lang="en-US" altLang="zh-CN" dirty="0" err="1" smtClean="0"/>
              <a:t>cloudfoundry</a:t>
            </a:r>
            <a:r>
              <a:rPr kumimoji="1" lang="zh-CN" altLang="en-US" dirty="0" smtClean="0"/>
              <a:t>， </a:t>
            </a:r>
            <a:r>
              <a:rPr kumimoji="1" lang="en-US" altLang="zh-CN" dirty="0" err="1" smtClean="0"/>
              <a:t>mesos</a:t>
            </a:r>
            <a:r>
              <a:rPr kumimoji="1" lang="zh-CN" altLang="en-US" dirty="0" smtClean="0"/>
              <a:t>）之和。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代码库：</a:t>
            </a:r>
            <a:r>
              <a:rPr kumimoji="1" lang="en-US" altLang="zh-CN" dirty="0">
                <a:hlinkClick r:id="rId3"/>
              </a:rPr>
              <a:t>https://</a:t>
            </a:r>
            <a:r>
              <a:rPr kumimoji="1" lang="en-US" altLang="zh-CN" dirty="0" smtClean="0">
                <a:hlinkClick r:id="rId3"/>
              </a:rPr>
              <a:t>github.com/kubernetes/kubernetes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文档：</a:t>
            </a:r>
            <a:r>
              <a:rPr kumimoji="1" lang="en-US" altLang="zh-CN" dirty="0">
                <a:hlinkClick r:id="rId4"/>
              </a:rPr>
              <a:t>https://kubernetes.io</a:t>
            </a:r>
            <a:r>
              <a:rPr kumimoji="1" lang="en-US" altLang="zh-CN" dirty="0" smtClean="0">
                <a:hlinkClick r:id="rId4"/>
              </a:rPr>
              <a:t>/</a:t>
            </a:r>
            <a:endParaRPr kumimoji="1" lang="en-US" altLang="zh-CN" dirty="0" smtClean="0"/>
          </a:p>
          <a:p>
            <a:r>
              <a:rPr kumimoji="1" lang="zh-CN" altLang="en-US" dirty="0" smtClean="0"/>
              <a:t>论坛：</a:t>
            </a:r>
            <a:r>
              <a:rPr kumimoji="1" lang="en-US" altLang="zh-CN" dirty="0" smtClean="0">
                <a:hlinkClick r:id="rId5"/>
              </a:rPr>
              <a:t>https</a:t>
            </a:r>
            <a:r>
              <a:rPr kumimoji="1" lang="en-US" altLang="zh-CN" dirty="0">
                <a:hlinkClick r:id="rId5"/>
              </a:rPr>
              <a:t>://groups.google.com/forum/?pli=1#!</a:t>
            </a:r>
            <a:r>
              <a:rPr kumimoji="1" lang="en-US" altLang="zh-CN" dirty="0" smtClean="0">
                <a:hlinkClick r:id="rId5"/>
              </a:rPr>
              <a:t>forum/kubernetes-dev</a:t>
            </a:r>
            <a:endParaRPr kumimoji="1" lang="en-US" altLang="zh-CN" dirty="0" smtClean="0"/>
          </a:p>
          <a:p>
            <a:r>
              <a:rPr kumimoji="1" lang="zh-CN" altLang="en-US" dirty="0" smtClean="0"/>
              <a:t>社区：</a:t>
            </a:r>
            <a:r>
              <a:rPr kumimoji="1" lang="en-US" altLang="zh-CN" dirty="0">
                <a:hlinkClick r:id="rId6"/>
              </a:rPr>
              <a:t>https://</a:t>
            </a:r>
            <a:r>
              <a:rPr kumimoji="1" lang="en-US" altLang="zh-CN" dirty="0" smtClean="0">
                <a:hlinkClick r:id="rId6"/>
              </a:rPr>
              <a:t>github.com/kubernetes/community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2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Kubernetes</a:t>
            </a:r>
            <a:r>
              <a:rPr kumimoji="1" lang="zh-CN" altLang="en-US" dirty="0" smtClean="0"/>
              <a:t>的部署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78424"/>
            <a:ext cx="8596668" cy="5479575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://kubernetes.io/docs/setup/pick-right-solution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/>
          </a:p>
          <a:p>
            <a:r>
              <a:rPr kumimoji="1" lang="zh-CN" altLang="en-US" dirty="0" smtClean="0"/>
              <a:t>部署：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>
                <a:hlinkClick r:id="rId3"/>
              </a:rPr>
              <a:t>https://v1-6.docs.kubernetes.io/docs/getting-started-guides/centos/centos_manual_config</a:t>
            </a:r>
            <a:r>
              <a:rPr kumimoji="1" lang="en-US" altLang="zh-CN" dirty="0" smtClean="0">
                <a:hlinkClick r:id="rId3"/>
              </a:rPr>
              <a:t>/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>
                <a:hlinkClick r:id="rId4"/>
              </a:rPr>
              <a:t>https://kubernetes.io/docs/getting-started-guides/minikube</a:t>
            </a:r>
            <a:r>
              <a:rPr kumimoji="1" lang="en-US" altLang="zh-CN" dirty="0" smtClean="0">
                <a:hlinkClick r:id="rId4"/>
              </a:rPr>
              <a:t>/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>
                <a:hlinkClick r:id="rId5"/>
              </a:rPr>
              <a:t>https://kubernetes.io/docs/getting-started-guides/fedora/flannel_multi_node_cluster</a:t>
            </a:r>
            <a:r>
              <a:rPr kumimoji="1" lang="en-US" altLang="zh-CN" dirty="0" smtClean="0">
                <a:hlinkClick r:id="rId5"/>
              </a:rPr>
              <a:t>/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>
                <a:hlinkClick r:id="rId6"/>
              </a:rPr>
              <a:t>https</a:t>
            </a:r>
            <a:r>
              <a:rPr kumimoji="1" lang="en-US" altLang="zh-CN" dirty="0">
                <a:hlinkClick r:id="rId6"/>
              </a:rPr>
              <a:t>://kubernetes.io/docs/getting-started-guides/kubespray</a:t>
            </a:r>
            <a:r>
              <a:rPr kumimoji="1" lang="en-US" altLang="zh-CN" dirty="0" smtClean="0">
                <a:hlinkClick r:id="rId6"/>
              </a:rPr>
              <a:t>/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开发调试：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>
                <a:hlinkClick r:id="rId7"/>
              </a:rPr>
              <a:t>https://</a:t>
            </a:r>
            <a:r>
              <a:rPr kumimoji="1" lang="en-US" altLang="zh-CN" dirty="0" smtClean="0">
                <a:hlinkClick r:id="rId7"/>
              </a:rPr>
              <a:t>stackoverflow.com/questions/33953254/what-is-hyperkube</a:t>
            </a:r>
            <a:endParaRPr kumimoji="1" lang="en-US" altLang="zh-CN" dirty="0" smtClean="0"/>
          </a:p>
          <a:p>
            <a:pPr marL="0" indent="0">
              <a:buNone/>
            </a:pPr>
            <a:r>
              <a:rPr lang="zh-CN" altLang="en-US" dirty="0"/>
              <a:t>部署的脚本用</a:t>
            </a:r>
            <a:r>
              <a:rPr lang="en-US" altLang="zh-CN" dirty="0" err="1"/>
              <a:t>ansible</a:t>
            </a:r>
            <a:r>
              <a:rPr lang="zh-CN" altLang="en-US" dirty="0"/>
              <a:t>，如您所说，可以参看</a:t>
            </a:r>
            <a:r>
              <a:rPr lang="en-US" altLang="zh-CN" dirty="0" err="1"/>
              <a:t>openshift</a:t>
            </a:r>
            <a:r>
              <a:rPr lang="en-US" altLang="zh-CN" dirty="0"/>
              <a:t> </a:t>
            </a:r>
            <a:r>
              <a:rPr lang="zh-CN" altLang="en-US" dirty="0"/>
              <a:t>的部署脚本，您这儿有没有部署</a:t>
            </a:r>
            <a:r>
              <a:rPr lang="en-US" altLang="zh-CN" dirty="0" err="1"/>
              <a:t>openshift</a:t>
            </a:r>
            <a:r>
              <a:rPr lang="zh-CN" altLang="en-US" dirty="0"/>
              <a:t>的脚本</a:t>
            </a:r>
            <a:r>
              <a:rPr lang="zh-CN" altLang="en-US" dirty="0" smtClean="0"/>
              <a:t>呢：</a:t>
            </a:r>
            <a:r>
              <a:rPr lang="en-US" altLang="zh-CN" dirty="0"/>
              <a:t> </a:t>
            </a:r>
            <a:r>
              <a:rPr lang="en-US" altLang="zh-CN" dirty="0">
                <a:hlinkClick r:id="rId8"/>
              </a:rPr>
              <a:t>https://</a:t>
            </a:r>
            <a:r>
              <a:rPr lang="en-US" altLang="zh-CN" dirty="0" smtClean="0">
                <a:hlinkClick r:id="rId8"/>
              </a:rPr>
              <a:t>docs.openshift.org/latest/install_config/install/advanced_install.html#install-config-install-advanced-install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89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Kubernetes</a:t>
            </a:r>
            <a:r>
              <a:rPr kumimoji="1" lang="zh-CN" altLang="en-US" dirty="0" smtClean="0"/>
              <a:t>的基本组件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319" y="1900237"/>
            <a:ext cx="76454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0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kumimoji="1" lang="en-US" altLang="zh-CN" dirty="0">
                <a:hlinkClick r:id="rId2"/>
              </a:rPr>
              <a:t>https://kubernetes.io/docs/concepts/cluster-administration/networking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之间如何通信？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Kubernetes</a:t>
            </a:r>
            <a:r>
              <a:rPr kumimoji="1" lang="zh-CN" altLang="en-US" dirty="0" smtClean="0"/>
              <a:t>需要安装网络插件，这里可以是</a:t>
            </a:r>
            <a:r>
              <a:rPr kumimoji="1" lang="en-US" altLang="zh-CN" dirty="0" smtClean="0"/>
              <a:t>flannel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calico</a:t>
            </a:r>
            <a:r>
              <a:rPr kumimoji="1" lang="zh-CN" altLang="en-US" dirty="0" smtClean="0"/>
              <a:t>等。它的作用是建立一个</a:t>
            </a:r>
            <a:r>
              <a:rPr kumimoji="1" lang="en-US" altLang="zh-CN" dirty="0" smtClean="0"/>
              <a:t>overlay</a:t>
            </a:r>
            <a:r>
              <a:rPr kumimoji="1" lang="zh-CN" altLang="en-US" dirty="0" smtClean="0"/>
              <a:t>的网络类型。网络插件会给每个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分配一个局域网的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。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之间在一个相同的网段中，可以直接相互访问。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39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Kubernetes</a:t>
            </a:r>
            <a:r>
              <a:rPr kumimoji="1" lang="zh-CN" altLang="en-US" dirty="0" smtClean="0"/>
              <a:t>研发规模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一般研究</a:t>
            </a:r>
            <a:r>
              <a:rPr lang="en-US" altLang="zh-CN" dirty="0"/>
              <a:t>k8s</a:t>
            </a:r>
            <a:r>
              <a:rPr lang="zh-CN" altLang="en-US" dirty="0"/>
              <a:t>技术，有多少工程师一起研究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这个应该分为研发</a:t>
            </a:r>
            <a:r>
              <a:rPr kumimoji="1" lang="en-US" altLang="zh-CN" dirty="0" err="1" smtClean="0"/>
              <a:t>kubernetes</a:t>
            </a:r>
            <a:r>
              <a:rPr kumimoji="1" lang="zh-CN" altLang="en-US" dirty="0" smtClean="0"/>
              <a:t>系统开发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kubernetes</a:t>
            </a:r>
            <a:r>
              <a:rPr kumimoji="1" lang="zh-CN" altLang="en-US" dirty="0" smtClean="0"/>
              <a:t>上应用。</a:t>
            </a:r>
            <a:endParaRPr kumimoji="1" lang="en-US" altLang="zh-CN" dirty="0" smtClean="0"/>
          </a:p>
          <a:p>
            <a:pPr>
              <a:buFont typeface="Wingdings" charset="2"/>
              <a:buChar char="u"/>
            </a:pPr>
            <a:r>
              <a:rPr kumimoji="1" lang="en-US" altLang="zh-CN" dirty="0" smtClean="0"/>
              <a:t>Kubernetes</a:t>
            </a:r>
            <a:r>
              <a:rPr kumimoji="1" lang="zh-CN" altLang="en-US" dirty="0" smtClean="0"/>
              <a:t>系统开发，大概需要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人左右。每个人专注</a:t>
            </a:r>
            <a:r>
              <a:rPr kumimoji="1" lang="en-US" altLang="zh-CN" dirty="0" smtClean="0"/>
              <a:t>1-2</a:t>
            </a:r>
            <a:r>
              <a:rPr kumimoji="1" lang="zh-CN" altLang="en-US" dirty="0" smtClean="0"/>
              <a:t>个</a:t>
            </a:r>
            <a:r>
              <a:rPr kumimoji="1" lang="en-US" altLang="zh-CN" dirty="0" err="1" smtClean="0"/>
              <a:t>kubernetes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sig</a:t>
            </a:r>
            <a:r>
              <a:rPr kumimoji="1" lang="zh-CN" altLang="en-US" dirty="0" smtClean="0"/>
              <a:t>：</a:t>
            </a:r>
            <a:r>
              <a:rPr lang="en-US" altLang="zh-CN" dirty="0"/>
              <a:t>Special Interest Groups</a:t>
            </a:r>
            <a:r>
              <a:rPr kumimoji="1" lang="zh-CN" altLang="en-US" dirty="0" smtClean="0"/>
              <a:t>（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kubernetes</a:t>
            </a:r>
            <a:r>
              <a:rPr kumimoji="1" lang="en-US" altLang="zh-CN" dirty="0"/>
              <a:t>/community/blob/master/sig-</a:t>
            </a:r>
            <a:r>
              <a:rPr kumimoji="1" lang="en-US" altLang="zh-CN" dirty="0" err="1"/>
              <a:t>list.md</a:t>
            </a:r>
            <a:r>
              <a:rPr kumimoji="1" lang="zh-CN" altLang="en-US" dirty="0" smtClean="0"/>
              <a:t>）组即可。</a:t>
            </a:r>
            <a:endParaRPr kumimoji="1" lang="en-US" altLang="zh-CN" dirty="0" smtClean="0"/>
          </a:p>
          <a:p>
            <a:pPr>
              <a:buFont typeface="Wingdings" charset="2"/>
              <a:buChar char="u"/>
            </a:pPr>
            <a:endParaRPr kumimoji="1" lang="en-US" altLang="zh-CN" dirty="0" smtClean="0"/>
          </a:p>
          <a:p>
            <a:pPr>
              <a:buFont typeface="Wingdings" charset="2"/>
              <a:buChar char="u"/>
            </a:pPr>
            <a:r>
              <a:rPr kumimoji="1" lang="en-US" altLang="zh-CN" dirty="0" smtClean="0"/>
              <a:t>Kubernetes</a:t>
            </a:r>
            <a:r>
              <a:rPr kumimoji="1" lang="zh-CN" altLang="en-US" dirty="0" smtClean="0"/>
              <a:t>应用，人数大概几名专注部署，应用模版开发，故障排除的工程师即可。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293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Kubernetes</a:t>
            </a:r>
            <a:r>
              <a:rPr kumimoji="1" lang="zh-CN" altLang="en-US" dirty="0" smtClean="0"/>
              <a:t>的监控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的监控系统 能够报警吗？比如微信公众号，或有这样的接口，让我们自己开发</a:t>
            </a:r>
          </a:p>
          <a:p>
            <a:r>
              <a:rPr kumimoji="1" lang="en-US" altLang="zh-CN" dirty="0" smtClean="0"/>
              <a:t>Kubernetes</a:t>
            </a:r>
            <a:r>
              <a:rPr kumimoji="1" lang="zh-CN" altLang="en-US" dirty="0" smtClean="0"/>
              <a:t>虽然自身也有</a:t>
            </a:r>
            <a:r>
              <a:rPr kumimoji="1" lang="en-US" altLang="zh-CN" dirty="0" err="1" smtClean="0"/>
              <a:t>cadivisor</a:t>
            </a:r>
            <a:r>
              <a:rPr kumimoji="1" lang="zh-CN" altLang="en-US" dirty="0" smtClean="0"/>
              <a:t>组件发布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事件。但是做成商业级别的报警和监控还需要配套的组件共同完成。</a:t>
            </a:r>
            <a:endParaRPr kumimoji="1" lang="en-US" altLang="zh-CN" dirty="0" smtClean="0"/>
          </a:p>
          <a:p>
            <a:pPr lvl="1">
              <a:buFont typeface="+mj-lt"/>
              <a:buAutoNum type="arabicPeriod"/>
            </a:pPr>
            <a:r>
              <a:rPr kumimoji="1" lang="en-US" altLang="zh-CN" dirty="0" smtClean="0"/>
              <a:t>Heapster</a:t>
            </a:r>
          </a:p>
          <a:p>
            <a:pPr lvl="1">
              <a:buFont typeface="+mj-lt"/>
              <a:buAutoNum type="arabicPeriod"/>
            </a:pPr>
            <a:r>
              <a:rPr kumimoji="1" lang="en-US" altLang="zh-CN" dirty="0">
                <a:hlinkClick r:id="rId2"/>
              </a:rPr>
              <a:t>https</a:t>
            </a:r>
            <a:r>
              <a:rPr kumimoji="1" lang="en-US" altLang="zh-CN" dirty="0" smtClean="0">
                <a:hlinkClick r:id="rId2"/>
              </a:rPr>
              <a:t>://</a:t>
            </a:r>
            <a:r>
              <a:rPr kumimoji="1" lang="en-US" altLang="zh-CN" dirty="0">
                <a:hlinkClick r:id="rId2"/>
              </a:rPr>
              <a:t>prometheus.io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微信公众号这类接口，暂时不了解。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956751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850</TotalTime>
  <Words>798</Words>
  <Application>Microsoft Macintosh PowerPoint</Application>
  <PresentationFormat>宽屏</PresentationFormat>
  <Paragraphs>100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DengXian</vt:lpstr>
      <vt:lpstr>Mangal</vt:lpstr>
      <vt:lpstr>Trebuchet MS</vt:lpstr>
      <vt:lpstr>Wingdings</vt:lpstr>
      <vt:lpstr>Wingdings 3</vt:lpstr>
      <vt:lpstr>方正姚体</vt:lpstr>
      <vt:lpstr>华文新魏</vt:lpstr>
      <vt:lpstr>Arial</vt:lpstr>
      <vt:lpstr>平面</vt:lpstr>
      <vt:lpstr>Kubernetes导入培训</vt:lpstr>
      <vt:lpstr>Agenda</vt:lpstr>
      <vt:lpstr>什么是kubernetes</vt:lpstr>
      <vt:lpstr>Kubernetes是什么</vt:lpstr>
      <vt:lpstr>Kubernetes的部署</vt:lpstr>
      <vt:lpstr>Kubernetes的基本组件</vt:lpstr>
      <vt:lpstr>通信</vt:lpstr>
      <vt:lpstr>Kubernetes研发规模</vt:lpstr>
      <vt:lpstr>Kubernetes的监控</vt:lpstr>
      <vt:lpstr>Kubernetes日志</vt:lpstr>
      <vt:lpstr>troubleshooting</vt:lpstr>
      <vt:lpstr>Kubernetes应用</vt:lpstr>
      <vt:lpstr>Kubernetes权限管理</vt:lpstr>
      <vt:lpstr>Service Mesh</vt:lpstr>
      <vt:lpstr>Kubernetes的资源对象</vt:lpstr>
      <vt:lpstr>CNI</vt:lpstr>
      <vt:lpstr>Kubernetes资源隔离</vt:lpstr>
      <vt:lpstr>Kubectl create vs apply</vt:lpstr>
      <vt:lpstr>Kubernetes环境变量</vt:lpstr>
      <vt:lpstr>HA, high availability</vt:lpstr>
      <vt:lpstr>Have a good day!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Kubernetes导入培训</dc:title>
  <dc:creator>Microsoft Office 用户</dc:creator>
  <cp:lastModifiedBy>Microsoft Office 用户</cp:lastModifiedBy>
  <cp:revision>31</cp:revision>
  <dcterms:created xsi:type="dcterms:W3CDTF">2018-06-01T13:08:21Z</dcterms:created>
  <dcterms:modified xsi:type="dcterms:W3CDTF">2018-06-02T03:18:34Z</dcterms:modified>
</cp:coreProperties>
</file>