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sldIdLst>
    <p:sldId id="256" r:id="rId3"/>
    <p:sldId id="258" r:id="rId4"/>
    <p:sldId id="260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596203C1-616A-4651-A577-7BA09B384D13}" type="datetimeFigureOut">
              <a:pPr/>
              <a:t>2016/8/8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07B8B279-4079-43B3-8013-D8D81AB870A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878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0157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http://wiki.gtxh.cn:8080/xwiki/bin/view/QA/%E6%80%A7%E8%83%BD%E6%B5%8B%E8%AF%95%E7%B1%BB%E5%9E%8B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397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31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01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http://wiki.gtxh.cn:8080/xwiki/bin/view/QA/%E6%80%A7%E8%83%BD%E6%B5%8B%E8%AF%95%E5%9F%BA%E6%9C%AC%E6%A6%82%E5%BF%B5</a:t>
            </a:r>
            <a:endParaRPr lang="zh-CN" alt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569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http://wiki.gtxh.cn:8080/xwiki/bin/view/QA/%E6%80%A7%E8%83%BD%E6%B5%8B%E8%AF%95%E7%B1%BB%E5%9E%8B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8088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34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http://wiki.gtxh.cn:8080/xwiki/bin/view/QA/%E6%80%A7%E8%83%BD%E6%B5%8B%E8%AF%95%E7%B1%BB%E5%9E%8B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6044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http://wiki.gtxh.cn:8080/xwiki/bin/view/QA/%E6%80%A7%E8%83%BD%E6%B5%8B%E8%AF%95%E7%B1%BB%E5%9E%8B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7769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http://wiki.gtxh.cn:8080/xwiki/bin/view/QA/%E6%80%A7%E8%83%BD%E6%B5%8B%E8%AF%95%E7%B1%BB%E5%9E%8B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473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链接地址：</a:t>
            </a:r>
            <a:r>
              <a:rPr lang="en-US" altLang="zh-CN" dirty="0" smtClean="0"/>
              <a:t>http://wiki.gtxh.cn:8080/xwiki/bin/view/QA/%E6%80%A7%E8%83%BD%E6%B5%8B%E8%AF%95%E7%B1%BB%E5%9E%8B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2971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zh-CN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 latinLnBrk="0">
              <a:spcBef>
                <a:spcPts val="0"/>
              </a:spcBef>
              <a:buNone/>
              <a:defRPr lang="zh-CN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pPr/>
              <a:t>2016/8/8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pPr/>
              <a:t>2016/8/8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zh-CN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 latinLnBrk="0">
              <a:spcAft>
                <a:spcPts val="0"/>
              </a:spcAft>
              <a:buNone/>
              <a:defRPr lang="zh-CN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pPr/>
              <a:t>2016/8/8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zh-CN" sz="2600"/>
            </a:lvl1pPr>
            <a:lvl2pPr>
              <a:defRPr lang="zh-CN" sz="22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pPr/>
              <a:t>2016/8/8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zh-CN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zh-CN" sz="2400" b="0">
                <a:solidFill>
                  <a:srgbClr val="FFFFFF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zh-CN" sz="2400"/>
            </a:lvl1pPr>
            <a:lvl2pPr algn="l">
              <a:defRPr lang="zh-CN" sz="2000"/>
            </a:lvl2pPr>
            <a:lvl3pPr algn="l">
              <a:defRPr lang="zh-CN" sz="1800"/>
            </a:lvl3pPr>
            <a:lvl4pPr algn="l">
              <a:defRPr lang="zh-CN" sz="1600"/>
            </a:lvl4pPr>
            <a:lvl5pPr algn="l"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pPr/>
              <a:t>2016/8/8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pPr/>
              <a:t>2016/8/8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pPr/>
              <a:t>2016/8/8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zh-CN"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 latinLnBrk="0">
              <a:spcBef>
                <a:spcPts val="0"/>
              </a:spcBef>
              <a:buNone/>
              <a:defRPr lang="zh-CN" sz="1400">
                <a:solidFill>
                  <a:srgbClr val="FFFFFF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zh-CN" sz="2800">
                <a:solidFill>
                  <a:srgbClr val="FFFFFF"/>
                </a:solidFill>
              </a:defRPr>
            </a:lvl1pPr>
            <a:lvl2pPr>
              <a:defRPr lang="zh-CN" sz="2600">
                <a:solidFill>
                  <a:srgbClr val="FFFFFF"/>
                </a:solidFill>
              </a:defRPr>
            </a:lvl2pPr>
            <a:lvl3pPr>
              <a:defRPr lang="zh-CN" sz="2400">
                <a:solidFill>
                  <a:srgbClr val="FFFFFF"/>
                </a:solidFill>
              </a:defRPr>
            </a:lvl3pPr>
            <a:lvl4pPr>
              <a:defRPr lang="zh-CN" sz="2000">
                <a:solidFill>
                  <a:srgbClr val="FFFFFF"/>
                </a:solidFill>
              </a:defRPr>
            </a:lvl4pPr>
            <a:lvl5pPr>
              <a:defRPr lang="zh-CN" sz="2000">
                <a:solidFill>
                  <a:srgbClr val="FFFFFF"/>
                </a:solidFill>
              </a:defRPr>
            </a:lvl5pPr>
            <a:lvl6pPr>
              <a:buNone/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pPr/>
              <a:t>2016/8/8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zh-CN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pPr/>
              <a:t>2016/8/8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pPr/>
              <a:t>‹#›</a:t>
            </a:fld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pPr algn="r"/>
              <a:t>2016/8/8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zh-CN" sz="100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zh-CN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zh-CN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lang="zh-CN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lang="zh-CN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lang="zh-CN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lang="zh-CN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CN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zh-CN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zh-CN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性能测试分享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的测试执行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性能调优的一点资料内容</a:t>
            </a:r>
            <a:endParaRPr lang="en-US" alt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704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结束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 dirty="0" smtClean="0"/>
              <a:t>参考资料以及</a:t>
            </a:r>
            <a:r>
              <a:rPr lang="en-US" altLang="zh-CN" dirty="0" smtClean="0"/>
              <a:t>QA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dirty="0"/>
              <a:t>概述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/>
              <a:t>测试工作的思路</a:t>
            </a:r>
            <a:endParaRPr lang="en-US" altLang="zh-CN" dirty="0"/>
          </a:p>
          <a:p>
            <a:r>
              <a:rPr lang="zh-CN" altLang="en-US" dirty="0" smtClean="0"/>
              <a:t>第一个脚本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工具的介绍和使用</a:t>
            </a:r>
            <a:endParaRPr lang="en-US" altLang="zh-CN" dirty="0" smtClean="0"/>
          </a:p>
          <a:p>
            <a:r>
              <a:rPr lang="zh-CN" altLang="en-US" dirty="0" smtClean="0"/>
              <a:t>监控工具的介绍和使用</a:t>
            </a:r>
            <a:endParaRPr lang="en-US" altLang="zh-CN" dirty="0" smtClean="0"/>
          </a:p>
          <a:p>
            <a:r>
              <a:rPr lang="zh-CN" altLang="en-US" dirty="0" smtClean="0"/>
              <a:t>问题排查的思路</a:t>
            </a:r>
            <a:endParaRPr lang="en-US" altLang="zh-CN" dirty="0" smtClean="0"/>
          </a:p>
          <a:p>
            <a:r>
              <a:rPr lang="zh-CN" altLang="en-US" dirty="0" smtClean="0"/>
              <a:t>性能调优的一点资料内容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基本概念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基本知识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dirty="0" smtClean="0"/>
              <a:t>PV - Page View</a:t>
            </a:r>
          </a:p>
          <a:p>
            <a:r>
              <a:rPr lang="zh-CN" altLang="en-US" dirty="0" smtClean="0"/>
              <a:t>事务 </a:t>
            </a:r>
            <a:r>
              <a:rPr lang="en-US" altLang="zh-CN" dirty="0" smtClean="0"/>
              <a:t>- </a:t>
            </a:r>
            <a:r>
              <a:rPr lang="en-US" altLang="zh-CN" b="1" dirty="0" smtClean="0"/>
              <a:t>Transaction</a:t>
            </a:r>
            <a:endParaRPr lang="en-US" altLang="zh-CN" b="1" dirty="0"/>
          </a:p>
          <a:p>
            <a:r>
              <a:rPr lang="en-US" altLang="zh-CN" b="1" dirty="0"/>
              <a:t>TPS – Transaction Per Second</a:t>
            </a:r>
          </a:p>
          <a:p>
            <a:r>
              <a:rPr lang="en-US" altLang="zh-CN" b="1" dirty="0" smtClean="0"/>
              <a:t>LOAD - Load average</a:t>
            </a:r>
            <a:endParaRPr lang="zh-CN" altLang="en-US" b="1" dirty="0"/>
          </a:p>
          <a:p>
            <a:r>
              <a:rPr lang="zh-CN" altLang="en-US" b="1" dirty="0"/>
              <a:t>网络吞吐量和带宽</a:t>
            </a:r>
          </a:p>
          <a:p>
            <a:r>
              <a:rPr lang="en-US" altLang="zh-CN" dirty="0" smtClean="0"/>
              <a:t>CPU</a:t>
            </a:r>
          </a:p>
          <a:p>
            <a:r>
              <a:rPr lang="en-US" altLang="zh-CN" dirty="0" smtClean="0"/>
              <a:t>SWAP</a:t>
            </a:r>
          </a:p>
          <a:p>
            <a:r>
              <a:rPr lang="zh-CN" altLang="en-US" b="1" dirty="0" smtClean="0"/>
              <a:t>响应时间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基本概念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测试类型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 b="1" dirty="0" smtClean="0"/>
              <a:t>性能测试</a:t>
            </a:r>
            <a:endParaRPr lang="en-US" altLang="zh-CN" b="1" dirty="0" smtClean="0"/>
          </a:p>
          <a:p>
            <a:r>
              <a:rPr lang="zh-CN" altLang="en-US" b="1" dirty="0" smtClean="0"/>
              <a:t>负载测试</a:t>
            </a:r>
            <a:endParaRPr lang="en-US" altLang="zh-CN" b="1" dirty="0" smtClean="0"/>
          </a:p>
          <a:p>
            <a:r>
              <a:rPr lang="zh-CN" altLang="en-US" b="1" dirty="0" smtClean="0"/>
              <a:t>压力测试</a:t>
            </a:r>
            <a:endParaRPr lang="en-US" altLang="zh-CN" b="1" dirty="0" smtClean="0"/>
          </a:p>
          <a:p>
            <a:r>
              <a:rPr lang="zh-CN" altLang="en-US" b="1" dirty="0" smtClean="0"/>
              <a:t>稳定性测试</a:t>
            </a:r>
            <a:endParaRPr lang="en-US" altLang="zh-CN" b="1" dirty="0" smtClean="0"/>
          </a:p>
          <a:p>
            <a:r>
              <a:rPr lang="zh-CN" altLang="en-US" b="1" dirty="0" smtClean="0"/>
              <a:t>大数据量测试</a:t>
            </a:r>
            <a:endParaRPr lang="en-US" altLang="zh-CN" b="1" dirty="0" smtClean="0"/>
          </a:p>
          <a:p>
            <a:r>
              <a:rPr lang="zh-CN" altLang="en-US" b="1" dirty="0" smtClean="0"/>
              <a:t>基准测试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33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xh\AppData\Local\YNote\data\zxh.1357902468@163.com\dd4171c62bec45c19cc0971963a784be\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4664"/>
            <a:ext cx="6048672" cy="631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工作思路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性能测试流程</a:t>
            </a:r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第一个脚本</a:t>
            </a:r>
            <a:r>
              <a:rPr lang="en-US" altLang="zh-CN" dirty="0" smtClean="0"/>
              <a:t>demo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 b="1" dirty="0" smtClean="0"/>
              <a:t>环境的准备</a:t>
            </a:r>
            <a:endParaRPr lang="en-US" altLang="zh-CN" b="1" dirty="0" smtClean="0"/>
          </a:p>
          <a:p>
            <a:r>
              <a:rPr lang="zh-CN" altLang="en-US" b="1" dirty="0" smtClean="0"/>
              <a:t>工具的安装和启动</a:t>
            </a:r>
            <a:endParaRPr lang="en-US" altLang="zh-CN" b="1" dirty="0" smtClean="0"/>
          </a:p>
          <a:p>
            <a:r>
              <a:rPr lang="zh-CN" altLang="en-US" b="1" dirty="0" smtClean="0"/>
              <a:t>编辑第一个脚本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1676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工具的介绍和使用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/>
              <a:t>线程组</a:t>
            </a:r>
            <a:endParaRPr lang="en-US" altLang="zh-CN" b="1" dirty="0" smtClean="0"/>
          </a:p>
          <a:p>
            <a:r>
              <a:rPr lang="zh-CN" altLang="en-US" b="1" dirty="0" smtClean="0"/>
              <a:t>控制器：</a:t>
            </a:r>
            <a:r>
              <a:rPr lang="zh-CN" altLang="en-US" b="1" dirty="0" smtClean="0"/>
              <a:t>取样器（</a:t>
            </a:r>
            <a:r>
              <a:rPr lang="en-US" altLang="zh-CN" b="1" i="1" dirty="0" smtClean="0"/>
              <a:t>http</a:t>
            </a:r>
            <a:r>
              <a:rPr lang="zh-CN" altLang="en-US" b="1" i="1" dirty="0" smtClean="0"/>
              <a:t>请求、</a:t>
            </a:r>
            <a:r>
              <a:rPr lang="en-US" altLang="zh-CN" b="1" i="1" dirty="0" err="1" smtClean="0"/>
              <a:t>jdbc</a:t>
            </a:r>
            <a:r>
              <a:rPr lang="en-US" altLang="zh-CN" b="1" i="1" dirty="0" smtClean="0"/>
              <a:t> request</a:t>
            </a:r>
            <a:r>
              <a:rPr lang="zh-CN" altLang="en-US" b="1" dirty="0" smtClean="0"/>
              <a:t>）、</a:t>
            </a:r>
            <a:r>
              <a:rPr lang="zh-CN" altLang="en-US" b="1" dirty="0" smtClean="0"/>
              <a:t>逻辑控制</a:t>
            </a:r>
            <a:r>
              <a:rPr lang="zh-CN" altLang="en-US" b="1" dirty="0" smtClean="0"/>
              <a:t>器（事务控制器、简单控制器、如果控制器）</a:t>
            </a:r>
            <a:endParaRPr lang="en-US" altLang="zh-CN" b="1" dirty="0" smtClean="0"/>
          </a:p>
          <a:p>
            <a:r>
              <a:rPr lang="zh-CN" altLang="en-US" b="1" dirty="0" smtClean="0"/>
              <a:t>监听器：查看结果树、聚合报告</a:t>
            </a:r>
            <a:endParaRPr lang="en-US" altLang="zh-CN" b="1" dirty="0" smtClean="0"/>
          </a:p>
          <a:p>
            <a:r>
              <a:rPr lang="zh-CN" altLang="en-US" b="1" dirty="0" smtClean="0"/>
              <a:t>定时器：固定定时器、集合点</a:t>
            </a:r>
            <a:endParaRPr lang="en-US" altLang="zh-CN" b="1" dirty="0" smtClean="0"/>
          </a:p>
          <a:p>
            <a:r>
              <a:rPr lang="zh-CN" altLang="en-US" b="1" dirty="0" smtClean="0"/>
              <a:t>断言：</a:t>
            </a:r>
            <a:endParaRPr lang="en-US" altLang="zh-CN" b="1" dirty="0" smtClean="0"/>
          </a:p>
          <a:p>
            <a:r>
              <a:rPr lang="zh-CN" altLang="en-US" b="1" dirty="0" smtClean="0"/>
              <a:t>配置</a:t>
            </a:r>
            <a:r>
              <a:rPr lang="zh-CN" altLang="en-US" b="1" dirty="0" smtClean="0"/>
              <a:t>元件：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请求默认值、</a:t>
            </a:r>
            <a:r>
              <a:rPr lang="en-US" altLang="zh-CN" b="1" dirty="0" smtClean="0"/>
              <a:t>cookies</a:t>
            </a:r>
            <a:r>
              <a:rPr lang="zh-CN" altLang="en-US" b="1" dirty="0" smtClean="0"/>
              <a:t>管理器、信息头管理</a:t>
            </a:r>
            <a:endParaRPr lang="en-US" altLang="zh-CN" b="1" dirty="0" smtClean="0"/>
          </a:p>
          <a:p>
            <a:r>
              <a:rPr lang="zh-CN" altLang="en-US" b="1" dirty="0" smtClean="0"/>
              <a:t>后置处理器：</a:t>
            </a:r>
            <a:r>
              <a:rPr lang="zh-CN" altLang="en-US" b="1" i="1" dirty="0" smtClean="0"/>
              <a:t>正则表达式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233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 smtClean="0"/>
              <a:t>监控工具的介绍和使用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n-US" altLang="zh-CN" b="1" dirty="0" err="1" smtClean="0"/>
              <a:t>Jdk</a:t>
            </a:r>
            <a:r>
              <a:rPr lang="zh-CN" altLang="en-US" b="1" dirty="0" smtClean="0"/>
              <a:t>自带：</a:t>
            </a:r>
            <a:r>
              <a:rPr lang="en-US" altLang="zh-CN" b="1" dirty="0" err="1" smtClean="0"/>
              <a:t>jps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jstatd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jvisualvm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jconsole</a:t>
            </a:r>
            <a:endParaRPr lang="en-US" altLang="zh-CN" b="1" dirty="0" smtClean="0"/>
          </a:p>
          <a:p>
            <a:r>
              <a:rPr lang="en-US" altLang="zh-CN" b="1" dirty="0" err="1" smtClean="0"/>
              <a:t>Dstat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2968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zh-CN" altLang="en-US" dirty="0"/>
              <a:t>问题排查的思路</a:t>
            </a:r>
            <a:endParaRPr lang="en-US" alt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zh-CN" altLang="en-US" b="1" dirty="0" smtClean="0"/>
              <a:t>观现象</a:t>
            </a:r>
            <a:endParaRPr lang="en-US" altLang="zh-CN" b="1" dirty="0" smtClean="0"/>
          </a:p>
          <a:p>
            <a:r>
              <a:rPr lang="zh-CN" altLang="en-US" b="1" dirty="0" smtClean="0"/>
              <a:t>理思路</a:t>
            </a:r>
            <a:endParaRPr lang="en-US" altLang="zh-CN" b="1" dirty="0" smtClean="0"/>
          </a:p>
          <a:p>
            <a:r>
              <a:rPr lang="zh-CN" altLang="en-US" b="1" dirty="0" smtClean="0"/>
              <a:t>定方法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44067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0161924-9216-4F25-BF24-6A233B86DD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员工培训演示文稿</Template>
  <TotalTime>0</TotalTime>
  <Words>291</Words>
  <Application>Microsoft Office PowerPoint</Application>
  <PresentationFormat>全屏显示(4:3)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Calibri</vt:lpstr>
      <vt:lpstr>Verdana</vt:lpstr>
      <vt:lpstr>Wingdings 2</vt:lpstr>
      <vt:lpstr>视点</vt:lpstr>
      <vt:lpstr>性能测试分享</vt:lpstr>
      <vt:lpstr>概述</vt:lpstr>
      <vt:lpstr>基本概念 – 基本知识</vt:lpstr>
      <vt:lpstr>基本概念 – 测试类型</vt:lpstr>
      <vt:lpstr>工作思路-性能测试流程</vt:lpstr>
      <vt:lpstr>第一个脚本demo</vt:lpstr>
      <vt:lpstr>工具的介绍和使用</vt:lpstr>
      <vt:lpstr>监控工具的介绍和使用</vt:lpstr>
      <vt:lpstr>问题排查的思路</vt:lpstr>
      <vt:lpstr>性能调优的一点资料内容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2016-07-13T05:49:53Z</dcterms:created>
  <dcterms:modified xsi:type="dcterms:W3CDTF">2016-08-08T07:44:28Z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