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4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0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0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B2E4-9F13-4801-9FC8-72527E040C97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5030-1AF2-411E-BD33-563355BC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自动化之</a:t>
            </a:r>
            <a:r>
              <a:rPr lang="en-US" altLang="zh-CN" dirty="0" smtClean="0"/>
              <a:t>UI</a:t>
            </a:r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如何避免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的改变造成代码的修改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27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QTP</a:t>
            </a:r>
          </a:p>
          <a:p>
            <a:r>
              <a:rPr lang="en-US" altLang="zh-CN" dirty="0" err="1" smtClean="0"/>
              <a:t>AutoIT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</a:p>
          <a:p>
            <a:r>
              <a:rPr lang="en-US" altLang="zh-CN" smtClean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传统方式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482" y="1825625"/>
            <a:ext cx="7271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直接编码方式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endParaRPr lang="en-US" altLang="zh-CN" dirty="0" smtClean="0"/>
          </a:p>
          <a:p>
            <a:r>
              <a:rPr lang="en-US" altLang="zh-CN" dirty="0" err="1" smtClean="0"/>
              <a:t>Uiautomator</a:t>
            </a:r>
            <a:endParaRPr lang="en-US" altLang="zh-CN" dirty="0" smtClean="0"/>
          </a:p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98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直接编码方式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156" y="1825625"/>
            <a:ext cx="68156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4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4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自动化之UI解决方案</vt:lpstr>
      <vt:lpstr>传统方式</vt:lpstr>
      <vt:lpstr>传统方式</vt:lpstr>
      <vt:lpstr>直接编码方式</vt:lpstr>
      <vt:lpstr>直接编码方式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自动化之UI解决方案</dc:title>
  <dc:creator>test</dc:creator>
  <cp:lastModifiedBy>test</cp:lastModifiedBy>
  <cp:revision>8</cp:revision>
  <dcterms:created xsi:type="dcterms:W3CDTF">2015-10-26T05:38:16Z</dcterms:created>
  <dcterms:modified xsi:type="dcterms:W3CDTF">2016-03-07T06:33:15Z</dcterms:modified>
</cp:coreProperties>
</file>