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7"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A93A2AB2-708A-4E51-9425-844353E15D14}" type="datetimeFigureOut">
              <a:rPr lang="zh-CN" altLang="en-US" smtClean="0"/>
              <a:t>2016/6/6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A634A00-96CC-4C70-99A9-3676B8E76DAC}" type="slidenum">
              <a:rPr lang="zh-CN" altLang="en-US" smtClean="0"/>
              <a:t>‹#›</a:t>
            </a:fld>
            <a:endParaRPr lang="zh-CN" altLang="en-US"/>
          </a:p>
        </p:txBody>
      </p:sp>
    </p:spTree>
    <p:extLst>
      <p:ext uri="{BB962C8B-B14F-4D97-AF65-F5344CB8AC3E}">
        <p14:creationId xmlns:p14="http://schemas.microsoft.com/office/powerpoint/2010/main" val="27339853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A93A2AB2-708A-4E51-9425-844353E15D14}" type="datetimeFigureOut">
              <a:rPr lang="zh-CN" altLang="en-US" smtClean="0"/>
              <a:t>2016/6/6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A634A00-96CC-4C70-99A9-3676B8E76DAC}" type="slidenum">
              <a:rPr lang="zh-CN" altLang="en-US" smtClean="0"/>
              <a:t>‹#›</a:t>
            </a:fld>
            <a:endParaRPr lang="zh-CN" altLang="en-US"/>
          </a:p>
        </p:txBody>
      </p:sp>
    </p:spTree>
    <p:extLst>
      <p:ext uri="{BB962C8B-B14F-4D97-AF65-F5344CB8AC3E}">
        <p14:creationId xmlns:p14="http://schemas.microsoft.com/office/powerpoint/2010/main" val="2621781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A93A2AB2-708A-4E51-9425-844353E15D14}" type="datetimeFigureOut">
              <a:rPr lang="zh-CN" altLang="en-US" smtClean="0"/>
              <a:t>2016/6/6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A634A00-96CC-4C70-99A9-3676B8E76DAC}" type="slidenum">
              <a:rPr lang="zh-CN" altLang="en-US" smtClean="0"/>
              <a:t>‹#›</a:t>
            </a:fld>
            <a:endParaRPr lang="zh-CN"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02017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A93A2AB2-708A-4E51-9425-844353E15D14}" type="datetimeFigureOut">
              <a:rPr lang="zh-CN" altLang="en-US" smtClean="0"/>
              <a:t>2016/6/6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A634A00-96CC-4C70-99A9-3676B8E76DAC}" type="slidenum">
              <a:rPr lang="zh-CN" altLang="en-US" smtClean="0"/>
              <a:t>‹#›</a:t>
            </a:fld>
            <a:endParaRPr lang="zh-CN" altLang="en-US"/>
          </a:p>
        </p:txBody>
      </p:sp>
    </p:spTree>
    <p:extLst>
      <p:ext uri="{BB962C8B-B14F-4D97-AF65-F5344CB8AC3E}">
        <p14:creationId xmlns:p14="http://schemas.microsoft.com/office/powerpoint/2010/main" val="22399982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A93A2AB2-708A-4E51-9425-844353E15D14}" type="datetimeFigureOut">
              <a:rPr lang="zh-CN" altLang="en-US" smtClean="0"/>
              <a:t>2016/6/6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A634A00-96CC-4C70-99A9-3676B8E76DAC}" type="slidenum">
              <a:rPr lang="zh-CN" altLang="en-US" smtClean="0"/>
              <a:t>‹#›</a:t>
            </a:fld>
            <a:endParaRPr lang="zh-CN"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6440713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A93A2AB2-708A-4E51-9425-844353E15D14}" type="datetimeFigureOut">
              <a:rPr lang="zh-CN" altLang="en-US" smtClean="0"/>
              <a:t>2016/6/6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A634A00-96CC-4C70-99A9-3676B8E76DAC}" type="slidenum">
              <a:rPr lang="zh-CN" altLang="en-US" smtClean="0"/>
              <a:t>‹#›</a:t>
            </a:fld>
            <a:endParaRPr lang="zh-CN" altLang="en-US"/>
          </a:p>
        </p:txBody>
      </p:sp>
    </p:spTree>
    <p:extLst>
      <p:ext uri="{BB962C8B-B14F-4D97-AF65-F5344CB8AC3E}">
        <p14:creationId xmlns:p14="http://schemas.microsoft.com/office/powerpoint/2010/main" val="27303710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A93A2AB2-708A-4E51-9425-844353E15D14}" type="datetimeFigureOut">
              <a:rPr lang="zh-CN" altLang="en-US" smtClean="0"/>
              <a:t>2016/6/6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A634A00-96CC-4C70-99A9-3676B8E76DAC}" type="slidenum">
              <a:rPr lang="zh-CN" altLang="en-US" smtClean="0"/>
              <a:t>‹#›</a:t>
            </a:fld>
            <a:endParaRPr lang="zh-CN" altLang="en-US"/>
          </a:p>
        </p:txBody>
      </p:sp>
    </p:spTree>
    <p:extLst>
      <p:ext uri="{BB962C8B-B14F-4D97-AF65-F5344CB8AC3E}">
        <p14:creationId xmlns:p14="http://schemas.microsoft.com/office/powerpoint/2010/main" val="41926994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A93A2AB2-708A-4E51-9425-844353E15D14}" type="datetimeFigureOut">
              <a:rPr lang="zh-CN" altLang="en-US" smtClean="0"/>
              <a:t>2016/6/6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A634A00-96CC-4C70-99A9-3676B8E76DAC}" type="slidenum">
              <a:rPr lang="zh-CN" altLang="en-US" smtClean="0"/>
              <a:t>‹#›</a:t>
            </a:fld>
            <a:endParaRPr lang="zh-CN" altLang="en-US"/>
          </a:p>
        </p:txBody>
      </p:sp>
    </p:spTree>
    <p:extLst>
      <p:ext uri="{BB962C8B-B14F-4D97-AF65-F5344CB8AC3E}">
        <p14:creationId xmlns:p14="http://schemas.microsoft.com/office/powerpoint/2010/main" val="25419640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A93A2AB2-708A-4E51-9425-844353E15D14}" type="datetimeFigureOut">
              <a:rPr lang="zh-CN" altLang="en-US" smtClean="0"/>
              <a:t>2016/6/6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A634A00-96CC-4C70-99A9-3676B8E76DAC}" type="slidenum">
              <a:rPr lang="zh-CN" altLang="en-US" smtClean="0"/>
              <a:t>‹#›</a:t>
            </a:fld>
            <a:endParaRPr lang="zh-CN" altLang="en-US"/>
          </a:p>
        </p:txBody>
      </p:sp>
    </p:spTree>
    <p:extLst>
      <p:ext uri="{BB962C8B-B14F-4D97-AF65-F5344CB8AC3E}">
        <p14:creationId xmlns:p14="http://schemas.microsoft.com/office/powerpoint/2010/main" val="3076891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A93A2AB2-708A-4E51-9425-844353E15D14}" type="datetimeFigureOut">
              <a:rPr lang="zh-CN" altLang="en-US" smtClean="0"/>
              <a:t>2016/6/6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A634A00-96CC-4C70-99A9-3676B8E76DAC}" type="slidenum">
              <a:rPr lang="zh-CN" altLang="en-US" smtClean="0"/>
              <a:t>‹#›</a:t>
            </a:fld>
            <a:endParaRPr lang="zh-CN" altLang="en-US"/>
          </a:p>
        </p:txBody>
      </p:sp>
    </p:spTree>
    <p:extLst>
      <p:ext uri="{BB962C8B-B14F-4D97-AF65-F5344CB8AC3E}">
        <p14:creationId xmlns:p14="http://schemas.microsoft.com/office/powerpoint/2010/main" val="1774619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A93A2AB2-708A-4E51-9425-844353E15D14}" type="datetimeFigureOut">
              <a:rPr lang="zh-CN" altLang="en-US" smtClean="0"/>
              <a:t>2016/6/6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A634A00-96CC-4C70-99A9-3676B8E76DAC}" type="slidenum">
              <a:rPr lang="zh-CN" altLang="en-US" smtClean="0"/>
              <a:t>‹#›</a:t>
            </a:fld>
            <a:endParaRPr lang="zh-CN" altLang="en-US"/>
          </a:p>
        </p:txBody>
      </p:sp>
    </p:spTree>
    <p:extLst>
      <p:ext uri="{BB962C8B-B14F-4D97-AF65-F5344CB8AC3E}">
        <p14:creationId xmlns:p14="http://schemas.microsoft.com/office/powerpoint/2010/main" val="14969074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A93A2AB2-708A-4E51-9425-844353E15D14}" type="datetimeFigureOut">
              <a:rPr lang="zh-CN" altLang="en-US" smtClean="0"/>
              <a:t>2016/6/6</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3A634A00-96CC-4C70-99A9-3676B8E76DAC}" type="slidenum">
              <a:rPr lang="zh-CN" altLang="en-US" smtClean="0"/>
              <a:t>‹#›</a:t>
            </a:fld>
            <a:endParaRPr lang="zh-CN" altLang="en-US"/>
          </a:p>
        </p:txBody>
      </p:sp>
    </p:spTree>
    <p:extLst>
      <p:ext uri="{BB962C8B-B14F-4D97-AF65-F5344CB8AC3E}">
        <p14:creationId xmlns:p14="http://schemas.microsoft.com/office/powerpoint/2010/main" val="23767986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A93A2AB2-708A-4E51-9425-844353E15D14}" type="datetimeFigureOut">
              <a:rPr lang="zh-CN" altLang="en-US" smtClean="0"/>
              <a:t>2016/6/6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3A634A00-96CC-4C70-99A9-3676B8E76DAC}" type="slidenum">
              <a:rPr lang="zh-CN" altLang="en-US" smtClean="0"/>
              <a:t>‹#›</a:t>
            </a:fld>
            <a:endParaRPr lang="zh-CN" altLang="en-US"/>
          </a:p>
        </p:txBody>
      </p:sp>
    </p:spTree>
    <p:extLst>
      <p:ext uri="{BB962C8B-B14F-4D97-AF65-F5344CB8AC3E}">
        <p14:creationId xmlns:p14="http://schemas.microsoft.com/office/powerpoint/2010/main" val="35396896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3A2AB2-708A-4E51-9425-844353E15D14}" type="datetimeFigureOut">
              <a:rPr lang="zh-CN" altLang="en-US" smtClean="0"/>
              <a:t>2016/6/6</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3A634A00-96CC-4C70-99A9-3676B8E76DAC}" type="slidenum">
              <a:rPr lang="zh-CN" altLang="en-US" smtClean="0"/>
              <a:t>‹#›</a:t>
            </a:fld>
            <a:endParaRPr lang="zh-CN" altLang="en-US"/>
          </a:p>
        </p:txBody>
      </p:sp>
    </p:spTree>
    <p:extLst>
      <p:ext uri="{BB962C8B-B14F-4D97-AF65-F5344CB8AC3E}">
        <p14:creationId xmlns:p14="http://schemas.microsoft.com/office/powerpoint/2010/main" val="29451008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A93A2AB2-708A-4E51-9425-844353E15D14}" type="datetimeFigureOut">
              <a:rPr lang="zh-CN" altLang="en-US" smtClean="0"/>
              <a:t>2016/6/6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A634A00-96CC-4C70-99A9-3676B8E76DAC}" type="slidenum">
              <a:rPr lang="zh-CN" altLang="en-US" smtClean="0"/>
              <a:t>‹#›</a:t>
            </a:fld>
            <a:endParaRPr lang="zh-CN" altLang="en-US"/>
          </a:p>
        </p:txBody>
      </p:sp>
    </p:spTree>
    <p:extLst>
      <p:ext uri="{BB962C8B-B14F-4D97-AF65-F5344CB8AC3E}">
        <p14:creationId xmlns:p14="http://schemas.microsoft.com/office/powerpoint/2010/main" val="33713986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A634A00-96CC-4C70-99A9-3676B8E76DAC}" type="slidenum">
              <a:rPr lang="zh-CN" altLang="en-US" smtClean="0"/>
              <a:t>‹#›</a:t>
            </a:fld>
            <a:endParaRPr lang="zh-CN" altLang="en-US"/>
          </a:p>
        </p:txBody>
      </p:sp>
      <p:sp>
        <p:nvSpPr>
          <p:cNvPr id="5" name="Date Placeholder 4"/>
          <p:cNvSpPr>
            <a:spLocks noGrp="1"/>
          </p:cNvSpPr>
          <p:nvPr>
            <p:ph type="dt" sz="half" idx="10"/>
          </p:nvPr>
        </p:nvSpPr>
        <p:spPr/>
        <p:txBody>
          <a:bodyPr/>
          <a:lstStyle/>
          <a:p>
            <a:fld id="{A93A2AB2-708A-4E51-9425-844353E15D14}" type="datetimeFigureOut">
              <a:rPr lang="zh-CN" altLang="en-US" smtClean="0"/>
              <a:t>2016/6/6</a:t>
            </a:fld>
            <a:endParaRPr lang="zh-CN" altLang="en-US"/>
          </a:p>
        </p:txBody>
      </p:sp>
    </p:spTree>
    <p:extLst>
      <p:ext uri="{BB962C8B-B14F-4D97-AF65-F5344CB8AC3E}">
        <p14:creationId xmlns:p14="http://schemas.microsoft.com/office/powerpoint/2010/main" val="4076007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93A2AB2-708A-4E51-9425-844353E15D14}" type="datetimeFigureOut">
              <a:rPr lang="zh-CN" altLang="en-US" smtClean="0"/>
              <a:t>2016/6/6</a:t>
            </a:fld>
            <a:endParaRPr lang="zh-CN"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A634A00-96CC-4C70-99A9-3676B8E76DAC}" type="slidenum">
              <a:rPr lang="zh-CN" altLang="en-US" smtClean="0"/>
              <a:t>‹#›</a:t>
            </a:fld>
            <a:endParaRPr lang="zh-CN" altLang="en-US"/>
          </a:p>
        </p:txBody>
      </p:sp>
    </p:spTree>
    <p:extLst>
      <p:ext uri="{BB962C8B-B14F-4D97-AF65-F5344CB8AC3E}">
        <p14:creationId xmlns:p14="http://schemas.microsoft.com/office/powerpoint/2010/main" val="445696589"/>
      </p:ext>
    </p:extLst>
  </p:cSld>
  <p:clrMap bg1="lt1" tx1="dk1" bg2="lt2" tx2="dk2" accent1="accent1" accent2="accent2" accent3="accent3" accent4="accent4" accent5="accent5" accent6="accent6" hlink="hlink" folHlink="folHlink"/>
  <p:sldLayoutIdLst>
    <p:sldLayoutId id="2147483858" r:id="rId1"/>
    <p:sldLayoutId id="2147483859" r:id="rId2"/>
    <p:sldLayoutId id="2147483860" r:id="rId3"/>
    <p:sldLayoutId id="2147483861" r:id="rId4"/>
    <p:sldLayoutId id="2147483862" r:id="rId5"/>
    <p:sldLayoutId id="2147483863" r:id="rId6"/>
    <p:sldLayoutId id="2147483864" r:id="rId7"/>
    <p:sldLayoutId id="2147483865" r:id="rId8"/>
    <p:sldLayoutId id="2147483866" r:id="rId9"/>
    <p:sldLayoutId id="2147483867" r:id="rId10"/>
    <p:sldLayoutId id="2147483868" r:id="rId11"/>
    <p:sldLayoutId id="2147483869" r:id="rId12"/>
    <p:sldLayoutId id="2147483870" r:id="rId13"/>
    <p:sldLayoutId id="2147483871" r:id="rId14"/>
    <p:sldLayoutId id="2147483872" r:id="rId15"/>
    <p:sldLayoutId id="214748387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账户体系项目相关分享</a:t>
            </a:r>
            <a:endParaRPr lang="zh-CN" altLang="en-US" dirty="0"/>
          </a:p>
        </p:txBody>
      </p:sp>
      <p:sp>
        <p:nvSpPr>
          <p:cNvPr id="3" name="副标题 2"/>
          <p:cNvSpPr>
            <a:spLocks noGrp="1"/>
          </p:cNvSpPr>
          <p:nvPr>
            <p:ph type="subTitle" idx="1"/>
          </p:nvPr>
        </p:nvSpPr>
        <p:spPr/>
        <p:txBody>
          <a:bodyPr/>
          <a:lstStyle/>
          <a:p>
            <a:r>
              <a:rPr lang="zh-CN" altLang="en-US" dirty="0" smtClean="0"/>
              <a:t>石艳</a:t>
            </a:r>
            <a:endParaRPr lang="en-US" altLang="zh-CN" dirty="0" smtClean="0"/>
          </a:p>
          <a:p>
            <a:r>
              <a:rPr lang="en-US" altLang="zh-CN" dirty="0" smtClean="0"/>
              <a:t>2016-06-07</a:t>
            </a:r>
            <a:endParaRPr lang="zh-CN" altLang="en-US" dirty="0"/>
          </a:p>
        </p:txBody>
      </p:sp>
    </p:spTree>
    <p:extLst>
      <p:ext uri="{BB962C8B-B14F-4D97-AF65-F5344CB8AC3E}">
        <p14:creationId xmlns:p14="http://schemas.microsoft.com/office/powerpoint/2010/main" val="1116207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心得及体会：</a:t>
            </a:r>
            <a:endParaRPr lang="zh-CN" altLang="en-US" dirty="0"/>
          </a:p>
        </p:txBody>
      </p:sp>
      <p:sp>
        <p:nvSpPr>
          <p:cNvPr id="3" name="内容占位符 2"/>
          <p:cNvSpPr>
            <a:spLocks noGrp="1"/>
          </p:cNvSpPr>
          <p:nvPr>
            <p:ph idx="1"/>
          </p:nvPr>
        </p:nvSpPr>
        <p:spPr/>
        <p:txBody>
          <a:bodyPr/>
          <a:lstStyle/>
          <a:p>
            <a:r>
              <a:rPr lang="zh-CN" altLang="en-US" dirty="0"/>
              <a:t>感觉在这种敏捷的项目团队中，项目经理很重要，需要及时合理的统筹分配各种资源。其中包括开发任务的分配、</a:t>
            </a:r>
            <a:r>
              <a:rPr lang="en-US" altLang="zh-CN" dirty="0"/>
              <a:t>bug</a:t>
            </a:r>
            <a:r>
              <a:rPr lang="zh-CN" altLang="en-US" dirty="0"/>
              <a:t>协调分配开发人员处理、确定</a:t>
            </a:r>
            <a:r>
              <a:rPr lang="en-US" altLang="zh-CN" dirty="0"/>
              <a:t>bug</a:t>
            </a:r>
            <a:r>
              <a:rPr lang="zh-CN" altLang="en-US" dirty="0"/>
              <a:t>是在当前迭代解决还是遗留到下面迭代去解决、与项目各成员沟通及时了解项目的具体进度，根据实际情况及时合理调整项目计划。</a:t>
            </a:r>
          </a:p>
        </p:txBody>
      </p:sp>
    </p:spTree>
    <p:extLst>
      <p:ext uri="{BB962C8B-B14F-4D97-AF65-F5344CB8AC3E}">
        <p14:creationId xmlns:p14="http://schemas.microsoft.com/office/powerpoint/2010/main" val="8939411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pPr algn="ctr"/>
            <a:r>
              <a:rPr lang="zh-CN" altLang="en-US" dirty="0"/>
              <a:t>谢谢</a:t>
            </a:r>
            <a:r>
              <a:rPr lang="zh-CN" altLang="en-US" dirty="0" smtClean="0"/>
              <a:t>！</a:t>
            </a:r>
            <a:endParaRPr lang="zh-CN" altLang="en-US" dirty="0"/>
          </a:p>
        </p:txBody>
      </p:sp>
      <p:sp>
        <p:nvSpPr>
          <p:cNvPr id="3" name="副标题 2"/>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34984757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项目的过程是这样的：</a:t>
            </a:r>
            <a:endParaRPr lang="zh-CN" altLang="en-US" dirty="0"/>
          </a:p>
        </p:txBody>
      </p:sp>
      <p:sp>
        <p:nvSpPr>
          <p:cNvPr id="3" name="内容占位符 2"/>
          <p:cNvSpPr>
            <a:spLocks noGrp="1"/>
          </p:cNvSpPr>
          <p:nvPr>
            <p:ph idx="1"/>
          </p:nvPr>
        </p:nvSpPr>
        <p:spPr>
          <a:xfrm>
            <a:off x="677334" y="2429301"/>
            <a:ext cx="8596668" cy="3612061"/>
          </a:xfrm>
        </p:spPr>
        <p:txBody>
          <a:bodyPr>
            <a:normAutofit/>
          </a:bodyPr>
          <a:lstStyle/>
          <a:p>
            <a:r>
              <a:rPr lang="zh-CN" altLang="en-US" dirty="0">
                <a:latin typeface="+mn-ea"/>
              </a:rPr>
              <a:t>项目开始之前，对项目需要的时间估计不足，任务量评估得也不充分。最开始的时候提的是一个月上线，到现在为止已经花了四个月的时间，原先做的计划完全没有用。这不光是测试方面的评估，还包括开发那边的评估。产品对需求的整理没有一开始到位，导致后面在迭代开发中不断地去完善和补充，产品一边更新需求，开发一边编写</a:t>
            </a:r>
            <a:r>
              <a:rPr lang="zh-CN" altLang="en-US" dirty="0" smtClean="0">
                <a:latin typeface="+mn-ea"/>
              </a:rPr>
              <a:t>代码。里程碑</a:t>
            </a:r>
            <a:r>
              <a:rPr lang="zh-CN" altLang="en-US" dirty="0">
                <a:latin typeface="+mn-ea"/>
              </a:rPr>
              <a:t>确定之后，不同模块的优先级划分之后，再把任务细化下去，项目迭代才在一个可控范围内进行</a:t>
            </a:r>
            <a:r>
              <a:rPr lang="zh-CN" altLang="en-US" dirty="0" smtClean="0">
                <a:latin typeface="+mn-ea"/>
              </a:rPr>
              <a:t>。</a:t>
            </a:r>
            <a:endParaRPr lang="en-US" altLang="zh-CN" dirty="0" smtClean="0">
              <a:latin typeface="+mn-ea"/>
            </a:endParaRPr>
          </a:p>
        </p:txBody>
      </p:sp>
    </p:spTree>
    <p:extLst>
      <p:ext uri="{BB962C8B-B14F-4D97-AF65-F5344CB8AC3E}">
        <p14:creationId xmlns:p14="http://schemas.microsoft.com/office/powerpoint/2010/main" val="1746913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出现的问题及解决方案如下：</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a:t>问题一：同一个</a:t>
            </a:r>
            <a:r>
              <a:rPr lang="en-US" altLang="zh-CN" dirty="0"/>
              <a:t>bug</a:t>
            </a:r>
            <a:r>
              <a:rPr lang="zh-CN" altLang="en-US" dirty="0"/>
              <a:t>在项目的过程中会在不同时间段被指派</a:t>
            </a:r>
            <a:r>
              <a:rPr lang="zh-CN" altLang="en-US" dirty="0" smtClean="0"/>
              <a:t>给不同的开发</a:t>
            </a:r>
            <a:r>
              <a:rPr lang="zh-CN" altLang="en-US" dirty="0"/>
              <a:t>人员去</a:t>
            </a:r>
            <a:r>
              <a:rPr lang="zh-CN" altLang="en-US" dirty="0" smtClean="0"/>
              <a:t>修改</a:t>
            </a:r>
            <a:endParaRPr lang="en-US" altLang="zh-CN" dirty="0"/>
          </a:p>
          <a:p>
            <a:r>
              <a:rPr lang="zh-CN" altLang="en-US" dirty="0" smtClean="0"/>
              <a:t>解决方案：对</a:t>
            </a:r>
            <a:r>
              <a:rPr lang="en-US" altLang="zh-CN" dirty="0"/>
              <a:t>bug</a:t>
            </a:r>
            <a:r>
              <a:rPr lang="zh-CN" altLang="en-US" dirty="0"/>
              <a:t>的一些补充描述</a:t>
            </a:r>
            <a:r>
              <a:rPr lang="zh-CN" altLang="en-US" dirty="0" smtClean="0"/>
              <a:t>尽量都</a:t>
            </a:r>
            <a:r>
              <a:rPr lang="zh-CN" altLang="en-US" dirty="0"/>
              <a:t>写在</a:t>
            </a:r>
            <a:r>
              <a:rPr lang="en-US" altLang="zh-CN" dirty="0"/>
              <a:t>bug</a:t>
            </a:r>
            <a:r>
              <a:rPr lang="zh-CN" altLang="en-US" dirty="0"/>
              <a:t>说明里，不要口头跟某一被指派的开发人员说。这样可以避免当</a:t>
            </a:r>
            <a:r>
              <a:rPr lang="en-US" altLang="zh-CN" dirty="0"/>
              <a:t>bug</a:t>
            </a:r>
            <a:r>
              <a:rPr lang="zh-CN" altLang="en-US" dirty="0"/>
              <a:t>后面又分配给另一开发人员去修改时出现漏改或错改的问题</a:t>
            </a:r>
            <a:r>
              <a:rPr lang="zh-CN" altLang="en-US" dirty="0" smtClean="0"/>
              <a:t>。</a:t>
            </a:r>
            <a:endParaRPr lang="en-US" altLang="zh-CN" dirty="0" smtClean="0"/>
          </a:p>
          <a:p>
            <a:endParaRPr lang="en-US" altLang="zh-CN" dirty="0"/>
          </a:p>
          <a:p>
            <a:r>
              <a:rPr lang="zh-CN" altLang="en-US" dirty="0" smtClean="0"/>
              <a:t>问题二：项目开发的过程中出现需求变更</a:t>
            </a:r>
            <a:endParaRPr lang="en-US" altLang="zh-CN" dirty="0" smtClean="0"/>
          </a:p>
          <a:p>
            <a:r>
              <a:rPr lang="zh-CN" altLang="en-US" dirty="0" smtClean="0"/>
              <a:t>解决</a:t>
            </a:r>
            <a:r>
              <a:rPr lang="zh-CN" altLang="en-US" dirty="0"/>
              <a:t>方案：当</a:t>
            </a:r>
            <a:r>
              <a:rPr lang="zh-CN" altLang="en-US" dirty="0" smtClean="0"/>
              <a:t>产品在项目</a:t>
            </a:r>
            <a:r>
              <a:rPr lang="zh-CN" altLang="en-US" dirty="0"/>
              <a:t>的开发阶段提出新的需求或变更旧的需求时，</a:t>
            </a:r>
            <a:r>
              <a:rPr lang="en-US" altLang="zh-CN" dirty="0"/>
              <a:t>QA</a:t>
            </a:r>
            <a:r>
              <a:rPr lang="zh-CN" altLang="en-US" dirty="0"/>
              <a:t>人员提出相应的</a:t>
            </a:r>
            <a:r>
              <a:rPr lang="en-US" altLang="zh-CN" dirty="0"/>
              <a:t>bug</a:t>
            </a:r>
            <a:r>
              <a:rPr lang="zh-CN" altLang="en-US" dirty="0"/>
              <a:t>，缺陷种类设置为“需求缺陷”，直接将需求缺陷指派给相应的产品经理，让产品经理在</a:t>
            </a:r>
            <a:r>
              <a:rPr lang="en-US" altLang="zh-CN" dirty="0"/>
              <a:t>bug</a:t>
            </a:r>
            <a:r>
              <a:rPr lang="zh-CN" altLang="en-US" dirty="0"/>
              <a:t>说明中写明确认这些需求变更，且在相应的</a:t>
            </a:r>
            <a:r>
              <a:rPr lang="en-US" altLang="zh-CN" dirty="0" err="1"/>
              <a:t>prd</a:t>
            </a:r>
            <a:r>
              <a:rPr lang="zh-CN" altLang="en-US" dirty="0"/>
              <a:t>及原型上进行修改后，再将</a:t>
            </a:r>
            <a:r>
              <a:rPr lang="en-US" altLang="zh-CN" dirty="0"/>
              <a:t>bug</a:t>
            </a:r>
            <a:r>
              <a:rPr lang="zh-CN" altLang="en-US" dirty="0"/>
              <a:t>分配给项目经理，再由项目经理进行评估决定是分配给具体的开发人员进行修改还是延时解决。</a:t>
            </a:r>
          </a:p>
        </p:txBody>
      </p:sp>
    </p:spTree>
    <p:extLst>
      <p:ext uri="{BB962C8B-B14F-4D97-AF65-F5344CB8AC3E}">
        <p14:creationId xmlns:p14="http://schemas.microsoft.com/office/powerpoint/2010/main" val="23718113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出现的问题及解决方案如下：</a:t>
            </a:r>
          </a:p>
        </p:txBody>
      </p:sp>
      <p:sp>
        <p:nvSpPr>
          <p:cNvPr id="3" name="内容占位符 2"/>
          <p:cNvSpPr>
            <a:spLocks noGrp="1"/>
          </p:cNvSpPr>
          <p:nvPr>
            <p:ph idx="1"/>
          </p:nvPr>
        </p:nvSpPr>
        <p:spPr/>
        <p:txBody>
          <a:bodyPr>
            <a:normAutofit lnSpcReduction="10000"/>
          </a:bodyPr>
          <a:lstStyle/>
          <a:p>
            <a:r>
              <a:rPr lang="zh-CN" altLang="en-US" dirty="0"/>
              <a:t>问题三：开发提测的功能质量差、可执行性</a:t>
            </a:r>
            <a:r>
              <a:rPr lang="zh-CN" altLang="en-US" dirty="0" smtClean="0"/>
              <a:t>差</a:t>
            </a:r>
            <a:endParaRPr lang="en-US" altLang="zh-CN" dirty="0" smtClean="0"/>
          </a:p>
          <a:p>
            <a:r>
              <a:rPr lang="zh-CN" altLang="en-US" dirty="0" smtClean="0"/>
              <a:t>解决</a:t>
            </a:r>
            <a:r>
              <a:rPr lang="zh-CN" altLang="en-US" dirty="0"/>
              <a:t>方案：在提测前应在迭代功能演示会议上将需提测的功能进行演示，由产品经理进行评估，确认通过演示后，才提给</a:t>
            </a:r>
            <a:r>
              <a:rPr lang="en-US" altLang="zh-CN" dirty="0"/>
              <a:t>QA</a:t>
            </a:r>
            <a:r>
              <a:rPr lang="zh-CN" altLang="en-US" dirty="0"/>
              <a:t>进行</a:t>
            </a:r>
            <a:r>
              <a:rPr lang="zh-CN" altLang="en-US" dirty="0" smtClean="0"/>
              <a:t>测试</a:t>
            </a:r>
            <a:endParaRPr lang="en-US" altLang="zh-CN" dirty="0" smtClean="0"/>
          </a:p>
          <a:p>
            <a:endParaRPr lang="en-US" altLang="zh-CN" dirty="0"/>
          </a:p>
          <a:p>
            <a:r>
              <a:rPr lang="zh-CN" altLang="en-US" dirty="0" smtClean="0"/>
              <a:t>问题</a:t>
            </a:r>
            <a:r>
              <a:rPr lang="zh-CN" altLang="en-US" dirty="0"/>
              <a:t>四：开发人员会在项目过程中发现一些问题，他们提出</a:t>
            </a:r>
            <a:r>
              <a:rPr lang="en-US" altLang="zh-CN" dirty="0"/>
              <a:t>bug</a:t>
            </a:r>
            <a:r>
              <a:rPr lang="zh-CN" altLang="en-US" dirty="0"/>
              <a:t>，并解决后，那此标为已解决的</a:t>
            </a:r>
            <a:r>
              <a:rPr lang="en-US" altLang="zh-CN" dirty="0"/>
              <a:t>bug</a:t>
            </a:r>
            <a:r>
              <a:rPr lang="zh-CN" altLang="en-US" dirty="0"/>
              <a:t>就没有及时得到回归</a:t>
            </a:r>
            <a:r>
              <a:rPr lang="zh-CN" altLang="en-US" dirty="0" smtClean="0"/>
              <a:t>验证</a:t>
            </a:r>
            <a:endParaRPr lang="en-US" altLang="zh-CN" dirty="0" smtClean="0"/>
          </a:p>
          <a:p>
            <a:r>
              <a:rPr lang="zh-CN" altLang="en-US" dirty="0"/>
              <a:t>解决方案</a:t>
            </a:r>
            <a:r>
              <a:rPr lang="zh-CN" altLang="en-US" dirty="0" smtClean="0"/>
              <a:t>：开发人员将需要</a:t>
            </a:r>
            <a:r>
              <a:rPr lang="en-US" altLang="zh-CN" dirty="0" smtClean="0"/>
              <a:t>QA</a:t>
            </a:r>
            <a:r>
              <a:rPr lang="zh-CN" altLang="en-US" dirty="0" smtClean="0"/>
              <a:t>人员进行回归验证的</a:t>
            </a:r>
            <a:r>
              <a:rPr lang="en-US" altLang="zh-CN" dirty="0" smtClean="0"/>
              <a:t>bug</a:t>
            </a:r>
            <a:r>
              <a:rPr lang="zh-CN" altLang="en-US" dirty="0" smtClean="0"/>
              <a:t>指派</a:t>
            </a:r>
            <a:r>
              <a:rPr lang="zh-CN" altLang="en-US" dirty="0"/>
              <a:t>给具体的</a:t>
            </a:r>
            <a:r>
              <a:rPr lang="en-US" altLang="zh-CN" dirty="0"/>
              <a:t>QA</a:t>
            </a:r>
            <a:r>
              <a:rPr lang="zh-CN" altLang="en-US" dirty="0" smtClean="0"/>
              <a:t>人员。</a:t>
            </a:r>
            <a:endParaRPr lang="en-US" altLang="zh-CN" dirty="0" smtClean="0"/>
          </a:p>
          <a:p>
            <a:r>
              <a:rPr lang="zh-CN" altLang="en-US" dirty="0"/>
              <a:t>比如说：</a:t>
            </a:r>
            <a:r>
              <a:rPr lang="en-US" altLang="zh-CN" dirty="0"/>
              <a:t>QA</a:t>
            </a:r>
            <a:r>
              <a:rPr lang="zh-CN" altLang="en-US" dirty="0"/>
              <a:t>新建</a:t>
            </a:r>
            <a:r>
              <a:rPr lang="en-US" altLang="zh-CN" dirty="0"/>
              <a:t>bug</a:t>
            </a:r>
            <a:r>
              <a:rPr lang="zh-CN" altLang="en-US" dirty="0"/>
              <a:t>，指给相应的开发人员、项目经理或产品经理去修改、分配或确认需求变更；开发人员将</a:t>
            </a:r>
            <a:r>
              <a:rPr lang="en-US" altLang="zh-CN" dirty="0"/>
              <a:t>bug</a:t>
            </a:r>
            <a:r>
              <a:rPr lang="zh-CN" altLang="en-US" dirty="0"/>
              <a:t>解决后指派给相应</a:t>
            </a:r>
            <a:r>
              <a:rPr lang="en-US" altLang="zh-CN" dirty="0"/>
              <a:t>QA</a:t>
            </a:r>
            <a:r>
              <a:rPr lang="zh-CN" altLang="en-US" dirty="0"/>
              <a:t>去回归验证；产品经理确认</a:t>
            </a:r>
            <a:r>
              <a:rPr lang="en-US" altLang="zh-CN" dirty="0"/>
              <a:t>bug</a:t>
            </a:r>
            <a:r>
              <a:rPr lang="zh-CN" altLang="en-US" dirty="0"/>
              <a:t>描述的变更需求后，指派给项目经理去分配修改等。甚至</a:t>
            </a:r>
            <a:r>
              <a:rPr lang="en-US" altLang="zh-CN" dirty="0"/>
              <a:t>QA</a:t>
            </a:r>
            <a:r>
              <a:rPr lang="zh-CN" altLang="en-US" dirty="0"/>
              <a:t>人员回归验证</a:t>
            </a:r>
            <a:r>
              <a:rPr lang="en-US" altLang="zh-CN" dirty="0"/>
              <a:t>bug</a:t>
            </a:r>
            <a:r>
              <a:rPr lang="zh-CN" altLang="en-US" dirty="0"/>
              <a:t>的过程中可以相互协助，将自身新建的开发已解决且重新指派给自己的</a:t>
            </a:r>
            <a:r>
              <a:rPr lang="en-US" altLang="zh-CN" dirty="0"/>
              <a:t>bug</a:t>
            </a:r>
            <a:r>
              <a:rPr lang="zh-CN" altLang="en-US" dirty="0"/>
              <a:t>指派给同伴帮忙回归验证。</a:t>
            </a:r>
          </a:p>
        </p:txBody>
      </p:sp>
    </p:spTree>
    <p:extLst>
      <p:ext uri="{BB962C8B-B14F-4D97-AF65-F5344CB8AC3E}">
        <p14:creationId xmlns:p14="http://schemas.microsoft.com/office/powerpoint/2010/main" val="9342305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出现的问题及解决方案如下：</a:t>
            </a:r>
          </a:p>
        </p:txBody>
      </p:sp>
      <p:sp>
        <p:nvSpPr>
          <p:cNvPr id="3" name="内容占位符 2"/>
          <p:cNvSpPr>
            <a:spLocks noGrp="1"/>
          </p:cNvSpPr>
          <p:nvPr>
            <p:ph idx="1"/>
          </p:nvPr>
        </p:nvSpPr>
        <p:spPr/>
        <p:txBody>
          <a:bodyPr/>
          <a:lstStyle/>
          <a:p>
            <a:r>
              <a:rPr lang="zh-CN" altLang="en-US" dirty="0"/>
              <a:t>问题五：项目验收阶段，产品在仿真环境发现的</a:t>
            </a:r>
            <a:r>
              <a:rPr lang="zh-CN" altLang="en-US" dirty="0" smtClean="0"/>
              <a:t>问题，开发在修改时发现不能重现</a:t>
            </a:r>
            <a:endParaRPr lang="en-US" altLang="zh-CN" dirty="0" smtClean="0"/>
          </a:p>
          <a:p>
            <a:r>
              <a:rPr lang="zh-CN" altLang="en-US" dirty="0" smtClean="0"/>
              <a:t>解决</a:t>
            </a:r>
            <a:r>
              <a:rPr lang="zh-CN" altLang="en-US" dirty="0"/>
              <a:t>方案：项目验收阶段，产品在仿真环境发现的问题，在分配给相应开发人员进行修改前，先指派给</a:t>
            </a:r>
            <a:r>
              <a:rPr lang="en-US" altLang="zh-CN" dirty="0"/>
              <a:t>QA</a:t>
            </a:r>
            <a:r>
              <a:rPr lang="zh-CN" altLang="en-US" dirty="0"/>
              <a:t>人员在测试环境上进行验证，若有同样的问题，再分配给开发人员进行修改。同理，开发人员解决</a:t>
            </a:r>
            <a:r>
              <a:rPr lang="en-US" altLang="zh-CN" dirty="0"/>
              <a:t>bug</a:t>
            </a:r>
            <a:r>
              <a:rPr lang="zh-CN" altLang="en-US" dirty="0"/>
              <a:t>后，先指派给</a:t>
            </a:r>
            <a:r>
              <a:rPr lang="en-US" altLang="zh-CN" dirty="0"/>
              <a:t>QA</a:t>
            </a:r>
            <a:r>
              <a:rPr lang="zh-CN" altLang="en-US" dirty="0"/>
              <a:t>在测试环境上验证通过后，再指派给产品在仿真环境上进行验证</a:t>
            </a:r>
            <a:r>
              <a:rPr lang="zh-CN" altLang="en-US" dirty="0" smtClean="0"/>
              <a:t>。若</a:t>
            </a:r>
            <a:r>
              <a:rPr lang="en-US" altLang="zh-CN" dirty="0"/>
              <a:t>QA</a:t>
            </a:r>
            <a:r>
              <a:rPr lang="zh-CN" altLang="en-US" dirty="0"/>
              <a:t>在测试环境上没有发现同样的问题或者问题解决后</a:t>
            </a:r>
            <a:r>
              <a:rPr lang="en-US" altLang="zh-CN" dirty="0"/>
              <a:t>QA</a:t>
            </a:r>
            <a:r>
              <a:rPr lang="zh-CN" altLang="en-US" dirty="0"/>
              <a:t>在测试环境上验证没有通过时，可以更好的帮助开发定位问题或节省产品验收的时间；</a:t>
            </a:r>
          </a:p>
        </p:txBody>
      </p:sp>
    </p:spTree>
    <p:extLst>
      <p:ext uri="{BB962C8B-B14F-4D97-AF65-F5344CB8AC3E}">
        <p14:creationId xmlns:p14="http://schemas.microsoft.com/office/powerpoint/2010/main" val="23712614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出现的问题及解决方案如下：</a:t>
            </a:r>
          </a:p>
        </p:txBody>
      </p:sp>
      <p:sp>
        <p:nvSpPr>
          <p:cNvPr id="3" name="内容占位符 2"/>
          <p:cNvSpPr>
            <a:spLocks noGrp="1"/>
          </p:cNvSpPr>
          <p:nvPr>
            <p:ph idx="1"/>
          </p:nvPr>
        </p:nvSpPr>
        <p:spPr/>
        <p:txBody>
          <a:bodyPr/>
          <a:lstStyle/>
          <a:p>
            <a:r>
              <a:rPr lang="zh-CN" altLang="en-US" dirty="0" smtClean="0"/>
              <a:t>问题六：</a:t>
            </a:r>
            <a:r>
              <a:rPr lang="en-US" altLang="zh-CN" dirty="0"/>
              <a:t>QA</a:t>
            </a:r>
            <a:r>
              <a:rPr lang="zh-CN" altLang="en-US" dirty="0"/>
              <a:t>人员在测试的过程中会发现一些原先需求设计不合理或是没考虑到的功能点，对于此类问题，开发人员是极其排斥的，认为我们</a:t>
            </a:r>
            <a:r>
              <a:rPr lang="en-US" altLang="zh-CN" dirty="0"/>
              <a:t>QA</a:t>
            </a:r>
            <a:r>
              <a:rPr lang="zh-CN" altLang="en-US" dirty="0"/>
              <a:t>是在没事找事，他们的原则是需求没有的功能都不考虑的</a:t>
            </a:r>
            <a:r>
              <a:rPr lang="zh-CN" altLang="en-US" dirty="0" smtClean="0"/>
              <a:t>。</a:t>
            </a:r>
            <a:endParaRPr lang="en-US" altLang="zh-CN" dirty="0" smtClean="0"/>
          </a:p>
          <a:p>
            <a:r>
              <a:rPr lang="zh-CN" altLang="en-US" dirty="0" smtClean="0"/>
              <a:t>解决方案：  </a:t>
            </a:r>
            <a:endParaRPr lang="en-US" altLang="zh-CN" dirty="0" smtClean="0"/>
          </a:p>
          <a:p>
            <a:r>
              <a:rPr lang="en-US" altLang="zh-CN" dirty="0" smtClean="0"/>
              <a:t>a</a:t>
            </a:r>
            <a:r>
              <a:rPr lang="zh-CN" altLang="en-US" dirty="0"/>
              <a:t>、</a:t>
            </a:r>
            <a:r>
              <a:rPr lang="en-US" altLang="zh-CN" dirty="0"/>
              <a:t>QA</a:t>
            </a:r>
            <a:r>
              <a:rPr lang="zh-CN" altLang="en-US" dirty="0"/>
              <a:t>人员应该在项目的需求阶段就介入，尽量在项目开发前发现一些产品需求设计的缺陷</a:t>
            </a:r>
            <a:r>
              <a:rPr lang="zh-CN" altLang="en-US" dirty="0" smtClean="0"/>
              <a:t>。</a:t>
            </a:r>
            <a:endParaRPr lang="en-US" altLang="zh-CN" dirty="0" smtClean="0"/>
          </a:p>
          <a:p>
            <a:r>
              <a:rPr lang="en-US" altLang="zh-CN" dirty="0" smtClean="0"/>
              <a:t>b</a:t>
            </a:r>
            <a:r>
              <a:rPr lang="zh-CN" altLang="en-US" dirty="0"/>
              <a:t>、当开发人员提测功能后，</a:t>
            </a:r>
            <a:r>
              <a:rPr lang="en-US" altLang="zh-CN" dirty="0"/>
              <a:t>QA</a:t>
            </a:r>
            <a:r>
              <a:rPr lang="zh-CN" altLang="en-US" dirty="0"/>
              <a:t>应站在客户的角度去测试系统功能，应有自己的想法，当发现一些自己认为需求设计不合理或需求没有明确的功能点，应及时跟产品经理沟通，当确认需要修改时，提交需求缺陷给产品经理，接下来的流程与需求缺陷处理流程一致。</a:t>
            </a:r>
          </a:p>
          <a:p>
            <a:endParaRPr lang="zh-CN" altLang="en-US" dirty="0"/>
          </a:p>
        </p:txBody>
      </p:sp>
    </p:spTree>
    <p:extLst>
      <p:ext uri="{BB962C8B-B14F-4D97-AF65-F5344CB8AC3E}">
        <p14:creationId xmlns:p14="http://schemas.microsoft.com/office/powerpoint/2010/main" val="15148943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出现的问题及解决方案如下：</a:t>
            </a:r>
          </a:p>
        </p:txBody>
      </p:sp>
      <p:sp>
        <p:nvSpPr>
          <p:cNvPr id="3" name="内容占位符 2"/>
          <p:cNvSpPr>
            <a:spLocks noGrp="1"/>
          </p:cNvSpPr>
          <p:nvPr>
            <p:ph idx="1"/>
          </p:nvPr>
        </p:nvSpPr>
        <p:spPr/>
        <p:txBody>
          <a:bodyPr/>
          <a:lstStyle/>
          <a:p>
            <a:r>
              <a:rPr lang="zh-CN" altLang="en-US" dirty="0"/>
              <a:t>问题七：开发人员在开发的过程中碰到需求中没有明确的功能点，就按照自己的理解和想法做了处理，等到</a:t>
            </a:r>
            <a:r>
              <a:rPr lang="en-US" altLang="zh-CN" dirty="0"/>
              <a:t>QA</a:t>
            </a:r>
            <a:r>
              <a:rPr lang="zh-CN" altLang="en-US" dirty="0"/>
              <a:t>测试时，发现此功能点需求中没有明确，再去与产品经理沟通。产品经理认可开发的处理方式还好，如果不认可，开发又要去重新修改，产品经理还不一定会同步及时去更新需求文档。</a:t>
            </a:r>
            <a:r>
              <a:rPr lang="zh-CN" altLang="en-US" dirty="0" smtClean="0"/>
              <a:t>这样浪费</a:t>
            </a:r>
            <a:r>
              <a:rPr lang="zh-CN" altLang="en-US" dirty="0"/>
              <a:t>时间和</a:t>
            </a:r>
            <a:r>
              <a:rPr lang="zh-CN" altLang="en-US" dirty="0" smtClean="0"/>
              <a:t>精力！</a:t>
            </a:r>
            <a:endParaRPr lang="en-US" altLang="zh-CN" dirty="0" smtClean="0"/>
          </a:p>
          <a:p>
            <a:r>
              <a:rPr lang="zh-CN" altLang="en-US" dirty="0"/>
              <a:t>解决方案：规范流程，开发</a:t>
            </a:r>
            <a:r>
              <a:rPr lang="zh-CN" altLang="en-US" dirty="0" smtClean="0"/>
              <a:t>人员在开发</a:t>
            </a:r>
            <a:r>
              <a:rPr lang="zh-CN" altLang="en-US" dirty="0"/>
              <a:t>的过程中碰到需求中没有明确的功能点时，应先与产品经理沟通确认实现方式，让产品经理同步更新需求文档后，开发人员再按需求开发。</a:t>
            </a:r>
          </a:p>
        </p:txBody>
      </p:sp>
    </p:spTree>
    <p:extLst>
      <p:ext uri="{BB962C8B-B14F-4D97-AF65-F5344CB8AC3E}">
        <p14:creationId xmlns:p14="http://schemas.microsoft.com/office/powerpoint/2010/main" val="26984448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建议：</a:t>
            </a:r>
            <a:endParaRPr lang="zh-CN" altLang="en-US" dirty="0"/>
          </a:p>
        </p:txBody>
      </p:sp>
      <p:sp>
        <p:nvSpPr>
          <p:cNvPr id="3" name="内容占位符 2"/>
          <p:cNvSpPr>
            <a:spLocks noGrp="1"/>
          </p:cNvSpPr>
          <p:nvPr>
            <p:ph idx="1"/>
          </p:nvPr>
        </p:nvSpPr>
        <p:spPr/>
        <p:txBody>
          <a:bodyPr/>
          <a:lstStyle/>
          <a:p>
            <a:r>
              <a:rPr lang="zh-CN" altLang="en-US" dirty="0"/>
              <a:t>针对账户体系项目里，如何让开发自测更有质量，或者说如何让开发切实的去进行自测，而不是</a:t>
            </a:r>
            <a:r>
              <a:rPr lang="zh-CN" altLang="en-US" dirty="0" smtClean="0"/>
              <a:t>敷衍，有如下建议</a:t>
            </a:r>
            <a:r>
              <a:rPr lang="zh-CN" altLang="en-US" dirty="0" smtClean="0">
                <a:sym typeface="Wingdings" panose="05000000000000000000" pitchFamily="2" charset="2"/>
              </a:rPr>
              <a:t>（前</a:t>
            </a:r>
            <a:r>
              <a:rPr lang="en-US" altLang="zh-CN" dirty="0" smtClean="0">
                <a:sym typeface="Wingdings" panose="05000000000000000000" pitchFamily="2" charset="2"/>
              </a:rPr>
              <a:t>2</a:t>
            </a:r>
            <a:r>
              <a:rPr lang="zh-CN" altLang="en-US" dirty="0" smtClean="0">
                <a:sym typeface="Wingdings" panose="05000000000000000000" pitchFamily="2" charset="2"/>
              </a:rPr>
              <a:t>条在账户体系已实行）</a:t>
            </a:r>
            <a:endParaRPr lang="en-US" altLang="zh-CN" dirty="0" smtClean="0"/>
          </a:p>
          <a:p>
            <a:r>
              <a:rPr lang="en-US" altLang="zh-CN" dirty="0" smtClean="0"/>
              <a:t>1</a:t>
            </a:r>
            <a:r>
              <a:rPr lang="zh-CN" altLang="en-US" dirty="0"/>
              <a:t>、迭代演示会议把好关，如果演示时没有通过测试则打回去。这样开发自测的时候会仔细点</a:t>
            </a:r>
            <a:r>
              <a:rPr lang="zh-CN" altLang="en-US" dirty="0" smtClean="0"/>
              <a:t>。</a:t>
            </a:r>
            <a:endParaRPr lang="en-US" altLang="zh-CN" dirty="0" smtClean="0"/>
          </a:p>
          <a:p>
            <a:r>
              <a:rPr lang="en-US" altLang="zh-CN" dirty="0"/>
              <a:t>2</a:t>
            </a:r>
            <a:r>
              <a:rPr lang="zh-CN" altLang="en-US" dirty="0"/>
              <a:t>、在迭代演示会议上，由开发人员本人来演示自己开发的功能模块，这样开发人员最起码要保证其演示的功能主流程是通的。这些措施能在一定程度上提高开发自测的质量</a:t>
            </a:r>
            <a:r>
              <a:rPr lang="zh-CN" altLang="en-US" dirty="0" smtClean="0"/>
              <a:t>。</a:t>
            </a:r>
            <a:endParaRPr lang="en-US" altLang="zh-CN" dirty="0" smtClean="0"/>
          </a:p>
          <a:p>
            <a:r>
              <a:rPr lang="en-US" altLang="zh-CN" dirty="0" smtClean="0"/>
              <a:t>3</a:t>
            </a:r>
            <a:r>
              <a:rPr lang="zh-CN" altLang="en-US" dirty="0"/>
              <a:t>、从</a:t>
            </a:r>
            <a:r>
              <a:rPr lang="en-US" altLang="zh-CN" dirty="0"/>
              <a:t>bug</a:t>
            </a:r>
            <a:r>
              <a:rPr lang="zh-CN" altLang="en-US" dirty="0"/>
              <a:t>统计结果中可以反映出一个开发人员负责模块的质量，可以根据其开发功能点出现</a:t>
            </a:r>
            <a:r>
              <a:rPr lang="en-US" altLang="zh-CN" dirty="0"/>
              <a:t>bug</a:t>
            </a:r>
            <a:r>
              <a:rPr lang="zh-CN" altLang="en-US" dirty="0"/>
              <a:t>的数量、严重程度、缺陷种类来进行奖惩。</a:t>
            </a:r>
          </a:p>
        </p:txBody>
      </p:sp>
    </p:spTree>
    <p:extLst>
      <p:ext uri="{BB962C8B-B14F-4D97-AF65-F5344CB8AC3E}">
        <p14:creationId xmlns:p14="http://schemas.microsoft.com/office/powerpoint/2010/main" val="13982960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吸取的经验及教训：</a:t>
            </a:r>
            <a:endParaRPr lang="zh-CN" altLang="en-US" dirty="0"/>
          </a:p>
        </p:txBody>
      </p:sp>
      <p:sp>
        <p:nvSpPr>
          <p:cNvPr id="3" name="内容占位符 2"/>
          <p:cNvSpPr>
            <a:spLocks noGrp="1"/>
          </p:cNvSpPr>
          <p:nvPr>
            <p:ph idx="1"/>
          </p:nvPr>
        </p:nvSpPr>
        <p:spPr/>
        <p:txBody>
          <a:bodyPr/>
          <a:lstStyle/>
          <a:p>
            <a:r>
              <a:rPr lang="en-US" altLang="zh-CN" dirty="0" smtClean="0"/>
              <a:t>1</a:t>
            </a:r>
            <a:r>
              <a:rPr lang="zh-CN" altLang="en-US" dirty="0"/>
              <a:t>、产品的需求最好在项目开始之前大体定下来，最好不要在项目过程中为了完善需求有大的改动</a:t>
            </a:r>
            <a:r>
              <a:rPr lang="zh-CN" altLang="en-US" dirty="0" smtClean="0"/>
              <a:t>。</a:t>
            </a:r>
            <a:endParaRPr lang="en-US" altLang="zh-CN" dirty="0" smtClean="0"/>
          </a:p>
          <a:p>
            <a:r>
              <a:rPr lang="en-US" altLang="zh-CN" dirty="0" smtClean="0"/>
              <a:t>2</a:t>
            </a:r>
            <a:r>
              <a:rPr lang="zh-CN" altLang="en-US" dirty="0"/>
              <a:t>、迭代计划会议十分重要，每个迭代开始之前，要仔细评估该次迭代的任务量，不要估计错误后完不成任务，造成拖延或者混乱。而在这之前，需要开发和测试对要做的任务的需求都十分熟悉，这样才能正确地估计任务量</a:t>
            </a:r>
            <a:r>
              <a:rPr lang="zh-CN" altLang="en-US" dirty="0" smtClean="0"/>
              <a:t>。如开发</a:t>
            </a:r>
            <a:r>
              <a:rPr lang="zh-CN" altLang="en-US" dirty="0"/>
              <a:t>人员在开发前应尽可能熟悉需求，把需开发的功能点需求吃透，若发现需求有问题，在开发前就提出来让产品经理修改好后再去开发。</a:t>
            </a:r>
          </a:p>
        </p:txBody>
      </p:sp>
    </p:spTree>
    <p:extLst>
      <p:ext uri="{BB962C8B-B14F-4D97-AF65-F5344CB8AC3E}">
        <p14:creationId xmlns:p14="http://schemas.microsoft.com/office/powerpoint/2010/main" val="1642281411"/>
      </p:ext>
    </p:extLst>
  </p:cSld>
  <p:clrMapOvr>
    <a:masterClrMapping/>
  </p:clrMapOvr>
  <p:timing>
    <p:tnLst>
      <p:par>
        <p:cTn id="1" dur="indefinite" restart="never" nodeType="tmRoot"/>
      </p:par>
    </p:tnLst>
  </p:timing>
</p:sld>
</file>

<file path=ppt/theme/theme1.xml><?xml version="1.0" encoding="utf-8"?>
<a:theme xmlns:a="http://schemas.openxmlformats.org/drawingml/2006/main" name="平面">
  <a:themeElements>
    <a:clrScheme name="平面">
      <a:dk1>
        <a:sysClr val="windowText" lastClr="000000"/>
      </a:dk1>
      <a:lt1>
        <a:sysClr val="window" lastClr="CCE8C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平面">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46</TotalTime>
  <Words>1382</Words>
  <Application>Microsoft Office PowerPoint</Application>
  <PresentationFormat>宽屏</PresentationFormat>
  <Paragraphs>40</Paragraphs>
  <Slides>11</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11</vt:i4>
      </vt:variant>
    </vt:vector>
  </HeadingPairs>
  <TitlesOfParts>
    <vt:vector size="18" baseType="lpstr">
      <vt:lpstr>方正姚体</vt:lpstr>
      <vt:lpstr>华文新魏</vt:lpstr>
      <vt:lpstr>Arial</vt:lpstr>
      <vt:lpstr>Trebuchet MS</vt:lpstr>
      <vt:lpstr>Wingdings</vt:lpstr>
      <vt:lpstr>Wingdings 3</vt:lpstr>
      <vt:lpstr>平面</vt:lpstr>
      <vt:lpstr>账户体系项目相关分享</vt:lpstr>
      <vt:lpstr>项目的过程是这样的：</vt:lpstr>
      <vt:lpstr>出现的问题及解决方案如下：</vt:lpstr>
      <vt:lpstr>出现的问题及解决方案如下：</vt:lpstr>
      <vt:lpstr>出现的问题及解决方案如下：</vt:lpstr>
      <vt:lpstr>出现的问题及解决方案如下：</vt:lpstr>
      <vt:lpstr>出现的问题及解决方案如下：</vt:lpstr>
      <vt:lpstr>建议：</vt:lpstr>
      <vt:lpstr>吸取的经验及教训：</vt:lpstr>
      <vt:lpstr>心得及体会：</vt:lpstr>
      <vt:lpstr>谢谢！</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账户体系项目相关分享</dc:title>
  <dc:creator>admin</dc:creator>
  <cp:lastModifiedBy>admin</cp:lastModifiedBy>
  <cp:revision>8</cp:revision>
  <dcterms:created xsi:type="dcterms:W3CDTF">2016-06-06T07:28:24Z</dcterms:created>
  <dcterms:modified xsi:type="dcterms:W3CDTF">2016-06-06T08:21:49Z</dcterms:modified>
</cp:coreProperties>
</file>