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559" r:id="rId2"/>
    <p:sldId id="557" r:id="rId3"/>
    <p:sldId id="563" r:id="rId4"/>
    <p:sldId id="564" r:id="rId5"/>
    <p:sldId id="570" r:id="rId6"/>
    <p:sldId id="571" r:id="rId7"/>
    <p:sldId id="565" r:id="rId8"/>
    <p:sldId id="572" r:id="rId9"/>
    <p:sldId id="573" r:id="rId10"/>
    <p:sldId id="574" r:id="rId11"/>
    <p:sldId id="575" r:id="rId12"/>
    <p:sldId id="567" r:id="rId13"/>
    <p:sldId id="568" r:id="rId14"/>
    <p:sldId id="560" r:id="rId15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12" d="100"/>
          <a:sy n="112" d="100"/>
        </p:scale>
        <p:origin x="126" y="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13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4200532" y="4891561"/>
            <a:ext cx="246638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12 – Read Write Files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333750"/>
            <a:ext cx="72390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12 – 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92" y="164425"/>
            <a:ext cx="6723055" cy="490538"/>
          </a:xfrm>
        </p:spPr>
        <p:txBody>
          <a:bodyPr/>
          <a:lstStyle/>
          <a:p>
            <a:r>
              <a:rPr lang="en-US" dirty="0"/>
              <a:t>Get File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1FF4C-161F-8D25-4B8D-9C4F1C93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1857615" cy="2067162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/>
              <a:t>To get more information about a file, use any of the File methods:</a:t>
            </a:r>
          </a:p>
          <a:p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1DFE4-E653-DF87-03CB-156A4549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1" y="593234"/>
            <a:ext cx="6646849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java.io.File</a:t>
            </a:r>
            <a:r>
              <a:rPr lang="en-US" sz="1600" dirty="0"/>
              <a:t>;  // Import the File class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GetFileInfo</a:t>
            </a: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File </a:t>
            </a:r>
            <a:r>
              <a:rPr lang="en-US" sz="1600" dirty="0" err="1"/>
              <a:t>myObj</a:t>
            </a:r>
            <a:r>
              <a:rPr lang="en-US" sz="1600" dirty="0"/>
              <a:t> = new File("filename.txt");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myObj.exists</a:t>
            </a:r>
            <a:r>
              <a:rPr lang="en-US" sz="1600" dirty="0"/>
              <a:t>())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("File name: " + </a:t>
            </a:r>
            <a:r>
              <a:rPr lang="en-US" sz="1600" dirty="0" err="1"/>
              <a:t>myObj.getName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("Absolute path: " + </a:t>
            </a:r>
            <a:r>
              <a:rPr lang="en-US" sz="1600" dirty="0" err="1"/>
              <a:t>myObj.getAbsolutePath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("Writeable: " + </a:t>
            </a:r>
            <a:r>
              <a:rPr lang="en-US" sz="1600" dirty="0" err="1"/>
              <a:t>myObj.canWrite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("Readable " + </a:t>
            </a:r>
            <a:r>
              <a:rPr lang="en-US" sz="1600" dirty="0" err="1"/>
              <a:t>myObj.canRead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("File size in bytes " + </a:t>
            </a:r>
            <a:r>
              <a:rPr lang="en-US" sz="1600" dirty="0" err="1"/>
              <a:t>myObj.length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} else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("The file does not exist.");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58930-6F7D-784E-45F6-544AC11E0833}"/>
              </a:ext>
            </a:extLst>
          </p:cNvPr>
          <p:cNvCxnSpPr>
            <a:cxnSpLocks/>
          </p:cNvCxnSpPr>
          <p:nvPr/>
        </p:nvCxnSpPr>
        <p:spPr bwMode="auto">
          <a:xfrm>
            <a:off x="2279822" y="654963"/>
            <a:ext cx="0" cy="41529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B1EA41-2369-2050-AC6F-9E22E6D9F51C}"/>
              </a:ext>
            </a:extLst>
          </p:cNvPr>
          <p:cNvSpPr txBox="1"/>
          <p:nvPr/>
        </p:nvSpPr>
        <p:spPr>
          <a:xfrm>
            <a:off x="4921078" y="3594080"/>
            <a:ext cx="388620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The output will be:</a:t>
            </a:r>
          </a:p>
          <a:p>
            <a:r>
              <a:rPr lang="en-US" sz="1400" dirty="0"/>
              <a:t>File name: filename.txt</a:t>
            </a:r>
          </a:p>
          <a:p>
            <a:r>
              <a:rPr lang="en-US" sz="1400" dirty="0"/>
              <a:t>Absolute path: C:\Users\MyName\filename.txt</a:t>
            </a:r>
          </a:p>
          <a:p>
            <a:r>
              <a:rPr lang="en-US" sz="1400" dirty="0"/>
              <a:t>Writeable: true</a:t>
            </a:r>
          </a:p>
          <a:p>
            <a:r>
              <a:rPr lang="en-US" sz="1400" dirty="0"/>
              <a:t>Readable: true</a:t>
            </a:r>
          </a:p>
          <a:p>
            <a:r>
              <a:rPr lang="en-US" sz="1400" dirty="0"/>
              <a:t>File size in bytes: 0 </a:t>
            </a:r>
          </a:p>
        </p:txBody>
      </p:sp>
    </p:spTree>
    <p:extLst>
      <p:ext uri="{BB962C8B-B14F-4D97-AF65-F5344CB8AC3E}">
        <p14:creationId xmlns:p14="http://schemas.microsoft.com/office/powerpoint/2010/main" val="104436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37DD4D-D750-79A2-644A-C8360DF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File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9EEFE-E12F-F413-E6E7-EE2FC110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6288"/>
            <a:ext cx="7202482" cy="3456385"/>
          </a:xfrm>
        </p:spPr>
        <p:txBody>
          <a:bodyPr/>
          <a:lstStyle/>
          <a:p>
            <a:r>
              <a:rPr lang="en-US" sz="1900" dirty="0"/>
              <a:t>Note: There are many available classes in the Java API that can be used to read and write files in Java: </a:t>
            </a:r>
          </a:p>
          <a:p>
            <a:pPr lvl="1"/>
            <a:r>
              <a:rPr lang="en-US" sz="1900" dirty="0" err="1"/>
              <a:t>FileReader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 err="1"/>
              <a:t>BufferedReader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/>
              <a:t>Files, </a:t>
            </a:r>
          </a:p>
          <a:p>
            <a:pPr lvl="1"/>
            <a:r>
              <a:rPr lang="en-US" sz="1900" dirty="0"/>
              <a:t>Scanner, </a:t>
            </a:r>
          </a:p>
          <a:p>
            <a:pPr lvl="1"/>
            <a:r>
              <a:rPr lang="en-US" sz="1900" dirty="0" err="1"/>
              <a:t>FileInputStream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 err="1"/>
              <a:t>FileWriter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 err="1"/>
              <a:t>BufferedWriter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 err="1"/>
              <a:t>FileOutputStream</a:t>
            </a:r>
            <a:r>
              <a:rPr lang="en-US" sz="1900" dirty="0"/>
              <a:t>, </a:t>
            </a:r>
          </a:p>
          <a:p>
            <a:pPr lvl="1"/>
            <a:r>
              <a:rPr lang="en-US" sz="1900" dirty="0"/>
              <a:t>etc. </a:t>
            </a:r>
          </a:p>
          <a:p>
            <a:r>
              <a:rPr lang="en-US" sz="1900" dirty="0"/>
              <a:t>Which one to use depends on the Java version you're working with and whether you need to read bytes or characters, and the size of the file/lines etc.</a:t>
            </a:r>
          </a:p>
        </p:txBody>
      </p:sp>
    </p:spTree>
    <p:extLst>
      <p:ext uri="{BB962C8B-B14F-4D97-AF65-F5344CB8AC3E}">
        <p14:creationId xmlns:p14="http://schemas.microsoft.com/office/powerpoint/2010/main" val="6487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1735-9451-1087-7636-619876B2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21" y="776289"/>
            <a:ext cx="7457679" cy="2709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  // Import the File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DeleteFile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File </a:t>
            </a:r>
            <a:r>
              <a:rPr lang="en-US" dirty="0" err="1"/>
              <a:t>myObj</a:t>
            </a:r>
            <a:r>
              <a:rPr lang="en-US" dirty="0"/>
              <a:t> = new File("filename.txt");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myObj.delete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("Deleted the file: " + </a:t>
            </a:r>
            <a:r>
              <a:rPr lang="en-US" dirty="0" err="1"/>
              <a:t>myObj.getName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("Failed to delete the file.");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2A687-BDD3-4E44-D00B-25A9C2A64D01}"/>
              </a:ext>
            </a:extLst>
          </p:cNvPr>
          <p:cNvSpPr txBox="1"/>
          <p:nvPr/>
        </p:nvSpPr>
        <p:spPr>
          <a:xfrm>
            <a:off x="5105400" y="3867150"/>
            <a:ext cx="3200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output will be:</a:t>
            </a:r>
          </a:p>
          <a:p>
            <a:r>
              <a:rPr lang="en-US" dirty="0"/>
              <a:t>Deleted the file: filename.txt </a:t>
            </a:r>
          </a:p>
        </p:txBody>
      </p:sp>
    </p:spTree>
    <p:extLst>
      <p:ext uri="{BB962C8B-B14F-4D97-AF65-F5344CB8AC3E}">
        <p14:creationId xmlns:p14="http://schemas.microsoft.com/office/powerpoint/2010/main" val="388529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Folder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1735-9451-1087-7636-619876B2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3557"/>
            <a:ext cx="8251823" cy="2871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You can also delete a folder. However, it must be empty: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DeleteFolder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File </a:t>
            </a:r>
            <a:r>
              <a:rPr lang="en-US" dirty="0" err="1"/>
              <a:t>myObj</a:t>
            </a:r>
            <a:r>
              <a:rPr lang="en-US" dirty="0"/>
              <a:t> = new File("C:\\Users\\MyName\\Test");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myObj.delete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("Deleted the folder: " + </a:t>
            </a:r>
            <a:r>
              <a:rPr lang="en-US" dirty="0" err="1"/>
              <a:t>myObj.getName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("Failed to delete the folder.");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402E5-B2A2-6A3C-3869-E417C6FAD851}"/>
              </a:ext>
            </a:extLst>
          </p:cNvPr>
          <p:cNvSpPr txBox="1"/>
          <p:nvPr/>
        </p:nvSpPr>
        <p:spPr>
          <a:xfrm>
            <a:off x="5867400" y="4095750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output will be:</a:t>
            </a:r>
          </a:p>
          <a:p>
            <a:r>
              <a:rPr lang="en-US" dirty="0"/>
              <a:t>Deleted the folder: Test </a:t>
            </a:r>
          </a:p>
        </p:txBody>
      </p:sp>
    </p:spTree>
    <p:extLst>
      <p:ext uri="{BB962C8B-B14F-4D97-AF65-F5344CB8AC3E}">
        <p14:creationId xmlns:p14="http://schemas.microsoft.com/office/powerpoint/2010/main" val="156695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333750"/>
            <a:ext cx="72390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12 – Reading and </a:t>
            </a:r>
            <a:r>
              <a:rPr lang="en-US"/>
              <a:t>Writing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09650"/>
            <a:ext cx="8037518" cy="3124200"/>
          </a:xfrm>
        </p:spPr>
        <p:txBody>
          <a:bodyPr/>
          <a:lstStyle/>
          <a:p>
            <a:r>
              <a:rPr lang="en-US" dirty="0"/>
              <a:t>File handling is an important part of any application.</a:t>
            </a:r>
          </a:p>
          <a:p>
            <a:r>
              <a:rPr lang="en-US" dirty="0"/>
              <a:t>Java has several methods for creating, reading, updating, and deleting files.</a:t>
            </a:r>
          </a:p>
          <a:p>
            <a:r>
              <a:rPr lang="en-US" dirty="0"/>
              <a:t>The File class from the java.io package, allows us to work with files.</a:t>
            </a:r>
          </a:p>
          <a:p>
            <a:r>
              <a:rPr lang="en-US" dirty="0"/>
              <a:t>To use the File class, create an object of the class, and specify the filename or directory name: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java.io.File</a:t>
            </a:r>
            <a:r>
              <a:rPr lang="en-US" dirty="0"/>
              <a:t>;  // Import the File class</a:t>
            </a:r>
          </a:p>
          <a:p>
            <a:pPr marL="0" indent="0">
              <a:buNone/>
            </a:pPr>
            <a:r>
              <a:rPr lang="en-US" dirty="0"/>
              <a:t>	File </a:t>
            </a:r>
            <a:r>
              <a:rPr lang="en-US" dirty="0" err="1"/>
              <a:t>myObj</a:t>
            </a:r>
            <a:r>
              <a:rPr lang="en-US" dirty="0"/>
              <a:t> = new File("filename.txt"); // Specify the filename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9D21-02D5-7B5B-D78E-553EFD1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 Methods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076DA7-DE45-EA77-CB07-6CAF23D6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2211"/>
              </p:ext>
            </p:extLst>
          </p:nvPr>
        </p:nvGraphicFramePr>
        <p:xfrm>
          <a:off x="304800" y="860637"/>
          <a:ext cx="8343900" cy="4023360"/>
        </p:xfrm>
        <a:graphic>
          <a:graphicData uri="http://schemas.openxmlformats.org/drawingml/2006/table">
            <a:tbl>
              <a:tblPr/>
              <a:tblGrid>
                <a:gridCol w="2155031">
                  <a:extLst>
                    <a:ext uri="{9D8B030D-6E8A-4147-A177-3AD203B41FA5}">
                      <a16:colId xmlns:a16="http://schemas.microsoft.com/office/drawing/2014/main" val="3383536594"/>
                    </a:ext>
                  </a:extLst>
                </a:gridCol>
                <a:gridCol w="1237774">
                  <a:extLst>
                    <a:ext uri="{9D8B030D-6E8A-4147-A177-3AD203B41FA5}">
                      <a16:colId xmlns:a16="http://schemas.microsoft.com/office/drawing/2014/main" val="3358434621"/>
                    </a:ext>
                  </a:extLst>
                </a:gridCol>
                <a:gridCol w="4951095">
                  <a:extLst>
                    <a:ext uri="{9D8B030D-6E8A-4147-A177-3AD203B41FA5}">
                      <a16:colId xmlns:a16="http://schemas.microsoft.com/office/drawing/2014/main" val="3329240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canRead()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Tests whether the file is readable or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18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canWrite()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Tests whether the file is writable or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10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createNewFile()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Creates an empty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71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delete()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Deletes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867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exists()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Tests whether the file exists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85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getName()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name of the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92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getAbsolutePath()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absolute pathname of the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14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length()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size of the file in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0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list()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String[]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an array of the files in the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11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mkdir()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a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55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8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(1/2)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A75B5A-C378-1B62-6BD5-8C9D0B5D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46" y="1352550"/>
            <a:ext cx="7681907" cy="2997429"/>
          </a:xfrm>
        </p:spPr>
        <p:txBody>
          <a:bodyPr/>
          <a:lstStyle/>
          <a:p>
            <a:r>
              <a:rPr lang="en-US" dirty="0"/>
              <a:t>To create a file in Java, you can use the </a:t>
            </a:r>
            <a:r>
              <a:rPr lang="en-US" dirty="0" err="1"/>
              <a:t>createNewFile</a:t>
            </a:r>
            <a:r>
              <a:rPr lang="en-US" dirty="0"/>
              <a:t>() method. </a:t>
            </a:r>
          </a:p>
          <a:p>
            <a:r>
              <a:rPr lang="en-US" dirty="0"/>
              <a:t>This method returns a </a:t>
            </a:r>
            <a:r>
              <a:rPr lang="en-US" dirty="0" err="1"/>
              <a:t>boolean</a:t>
            </a:r>
            <a:r>
              <a:rPr lang="en-US" dirty="0"/>
              <a:t> value: true if the file was successfully created, and false if the file already exists. </a:t>
            </a:r>
          </a:p>
          <a:p>
            <a:r>
              <a:rPr lang="en-US" dirty="0"/>
              <a:t>Note that the method is enclosed in a try...catch block.</a:t>
            </a:r>
          </a:p>
          <a:p>
            <a:r>
              <a:rPr lang="en-US" dirty="0"/>
              <a:t>This is necessary because it throws an </a:t>
            </a:r>
            <a:r>
              <a:rPr lang="en-US" dirty="0" err="1"/>
              <a:t>IOException</a:t>
            </a:r>
            <a:r>
              <a:rPr lang="en-US" dirty="0"/>
              <a:t> if an error occurs (if the file cannot be created for some reason):</a:t>
            </a:r>
          </a:p>
        </p:txBody>
      </p:sp>
    </p:spTree>
    <p:extLst>
      <p:ext uri="{BB962C8B-B14F-4D97-AF65-F5344CB8AC3E}">
        <p14:creationId xmlns:p14="http://schemas.microsoft.com/office/powerpoint/2010/main" val="32273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45" y="202470"/>
            <a:ext cx="6723055" cy="490538"/>
          </a:xfrm>
        </p:spPr>
        <p:txBody>
          <a:bodyPr/>
          <a:lstStyle/>
          <a:p>
            <a:r>
              <a:rPr lang="en-US" dirty="0"/>
              <a:t>Create a File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744E1-67DF-5DC6-6B48-B864D46C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66750"/>
            <a:ext cx="7707311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java.io.File</a:t>
            </a:r>
            <a:r>
              <a:rPr lang="en-US" sz="1600" dirty="0"/>
              <a:t>;  // Import the File class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  // Import the </a:t>
            </a:r>
            <a:r>
              <a:rPr lang="en-US" sz="1600" dirty="0" err="1"/>
              <a:t>IOException</a:t>
            </a:r>
            <a:r>
              <a:rPr lang="en-US" sz="1600" dirty="0"/>
              <a:t> class to handle errors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CreateFile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try {</a:t>
            </a:r>
          </a:p>
          <a:p>
            <a:pPr marL="0" indent="0">
              <a:buNone/>
            </a:pPr>
            <a:r>
              <a:rPr lang="en-US" sz="1600" dirty="0"/>
              <a:t>      File </a:t>
            </a:r>
            <a:r>
              <a:rPr lang="en-US" sz="1600" dirty="0" err="1"/>
              <a:t>myObj</a:t>
            </a:r>
            <a:r>
              <a:rPr lang="en-US" sz="1600" dirty="0"/>
              <a:t> = new File("filename.txt");</a:t>
            </a:r>
          </a:p>
          <a:p>
            <a:pPr marL="0" indent="0">
              <a:buNone/>
            </a:pPr>
            <a:r>
              <a:rPr lang="en-US" sz="1600" dirty="0"/>
              <a:t>      if (</a:t>
            </a:r>
            <a:r>
              <a:rPr lang="en-US" sz="1600" dirty="0" err="1"/>
              <a:t>myObj.createNewFile</a:t>
            </a:r>
            <a:r>
              <a:rPr lang="en-US" sz="1600" dirty="0"/>
              <a:t>())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("File created: " + </a:t>
            </a:r>
            <a:r>
              <a:rPr lang="en-US" sz="1600" dirty="0" err="1"/>
              <a:t>myObj.getName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} else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("File already exists.");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} catch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("An error occurred.");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4191-191B-236C-38F9-21EBBE47E68C}"/>
              </a:ext>
            </a:extLst>
          </p:cNvPr>
          <p:cNvSpPr txBox="1"/>
          <p:nvPr/>
        </p:nvSpPr>
        <p:spPr>
          <a:xfrm>
            <a:off x="5334000" y="4112323"/>
            <a:ext cx="2819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output will be:</a:t>
            </a:r>
          </a:p>
          <a:p>
            <a:r>
              <a:rPr lang="en-US" dirty="0"/>
              <a:t>File created: filename.txt </a:t>
            </a:r>
          </a:p>
        </p:txBody>
      </p:sp>
    </p:spTree>
    <p:extLst>
      <p:ext uri="{BB962C8B-B14F-4D97-AF65-F5344CB8AC3E}">
        <p14:creationId xmlns:p14="http://schemas.microsoft.com/office/powerpoint/2010/main" val="30596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in a Specific Directory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A75B5A-C378-1B62-6BD5-8C9D0B5D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7801215" cy="847962"/>
          </a:xfrm>
        </p:spPr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create a file in a specific directory (requires permission), specify the path of the file and use double backslashes to escape the "\" character (for Windows). </a:t>
            </a:r>
          </a:p>
          <a:p>
            <a:r>
              <a:rPr lang="en-US" dirty="0"/>
              <a:t>On Mac and Linux you can just write the path, like: /Users/name/filename.txt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A74FB0-87FD-A25E-6E08-15244DDF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3095389"/>
            <a:ext cx="7350123" cy="466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myObj</a:t>
            </a:r>
            <a:r>
              <a:rPr lang="en-US" dirty="0"/>
              <a:t> = new File("C:\\Users\\MyName\\filename.txt");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3833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File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1735-9451-1087-7636-619876B2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535"/>
            <a:ext cx="6880225" cy="2616429"/>
          </a:xfrm>
        </p:spPr>
        <p:txBody>
          <a:bodyPr/>
          <a:lstStyle/>
          <a:p>
            <a:r>
              <a:rPr lang="en-US" dirty="0"/>
              <a:t>In the following example, we use the </a:t>
            </a:r>
            <a:r>
              <a:rPr lang="en-US" dirty="0" err="1"/>
              <a:t>FileWriter</a:t>
            </a:r>
            <a:r>
              <a:rPr lang="en-US" dirty="0"/>
              <a:t> class together with its write() method to write some text to the file we created in the example above. </a:t>
            </a:r>
          </a:p>
          <a:p>
            <a:r>
              <a:rPr lang="en-US" dirty="0"/>
              <a:t>Note that when you are done writing to the file, you should close it with the close() method:</a:t>
            </a:r>
          </a:p>
        </p:txBody>
      </p:sp>
    </p:spTree>
    <p:extLst>
      <p:ext uri="{BB962C8B-B14F-4D97-AF65-F5344CB8AC3E}">
        <p14:creationId xmlns:p14="http://schemas.microsoft.com/office/powerpoint/2010/main" val="150464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76212"/>
            <a:ext cx="4114800" cy="490538"/>
          </a:xfrm>
        </p:spPr>
        <p:txBody>
          <a:bodyPr/>
          <a:lstStyle/>
          <a:p>
            <a:r>
              <a:rPr lang="en-US" dirty="0"/>
              <a:t>Write to a File (1/2)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589F31-F42E-55C3-E9A9-B7DCBED8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1" y="666750"/>
            <a:ext cx="6781797" cy="278963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java.io.FileWriter</a:t>
            </a:r>
            <a:r>
              <a:rPr lang="en-US" sz="1600" dirty="0"/>
              <a:t>;   // Import the </a:t>
            </a:r>
            <a:r>
              <a:rPr lang="en-US" sz="1600" dirty="0" err="1"/>
              <a:t>FileWriter</a:t>
            </a:r>
            <a:r>
              <a:rPr lang="en-US" sz="1600" dirty="0"/>
              <a:t> class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  // Import the </a:t>
            </a:r>
            <a:r>
              <a:rPr lang="en-US" sz="1600" dirty="0" err="1"/>
              <a:t>IOException</a:t>
            </a:r>
            <a:r>
              <a:rPr lang="en-US" sz="1600" dirty="0"/>
              <a:t> class to handle errors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WriteToFile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try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FileWriter</a:t>
            </a:r>
            <a:r>
              <a:rPr lang="en-US" sz="1600" dirty="0"/>
              <a:t> </a:t>
            </a:r>
            <a:r>
              <a:rPr lang="en-US" sz="1600" dirty="0" err="1"/>
              <a:t>myWriter</a:t>
            </a:r>
            <a:r>
              <a:rPr lang="en-US" sz="1600" dirty="0"/>
              <a:t> = new </a:t>
            </a:r>
            <a:r>
              <a:rPr lang="en-US" sz="1600" dirty="0" err="1"/>
              <a:t>FileWriter</a:t>
            </a:r>
            <a:r>
              <a:rPr lang="en-US" sz="1600" dirty="0"/>
              <a:t>("filename.txt");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myWriter.write</a:t>
            </a:r>
            <a:r>
              <a:rPr lang="en-US" sz="1600" dirty="0"/>
              <a:t>("Files in Java might be tricky, but it is fun enough!");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myWriter.close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("Successfully wrote to the file.");</a:t>
            </a:r>
          </a:p>
          <a:p>
            <a:pPr marL="0" indent="0">
              <a:buNone/>
            </a:pPr>
            <a:r>
              <a:rPr lang="en-US" sz="1600" dirty="0"/>
              <a:t>    } catch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("An error occurred.");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8B549-BF50-DFEE-FF6E-30B7FB8DB1D9}"/>
              </a:ext>
            </a:extLst>
          </p:cNvPr>
          <p:cNvSpPr txBox="1"/>
          <p:nvPr/>
        </p:nvSpPr>
        <p:spPr>
          <a:xfrm>
            <a:off x="5257800" y="4019550"/>
            <a:ext cx="32374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output will be:</a:t>
            </a:r>
          </a:p>
          <a:p>
            <a:r>
              <a:rPr lang="en-US" dirty="0"/>
              <a:t>Successfully wrote to the file.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A5664B-44D4-09DD-9F16-61B61F7A0357}"/>
              </a:ext>
            </a:extLst>
          </p:cNvPr>
          <p:cNvCxnSpPr>
            <a:cxnSpLocks/>
          </p:cNvCxnSpPr>
          <p:nvPr/>
        </p:nvCxnSpPr>
        <p:spPr bwMode="auto">
          <a:xfrm>
            <a:off x="2133600" y="971551"/>
            <a:ext cx="0" cy="3886199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63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E9FAD-37B0-9075-BAD1-A95FCDDE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92" y="164425"/>
            <a:ext cx="6723055" cy="490538"/>
          </a:xfrm>
        </p:spPr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1FF4C-161F-8D25-4B8D-9C4F1C93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1857615" cy="206716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example, we use the Scanner class to read the contents of the text file: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1DFE4-E653-DF87-03CB-156A4549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593234"/>
            <a:ext cx="6265850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java.io.File</a:t>
            </a:r>
            <a:r>
              <a:rPr lang="en-US" sz="1400" dirty="0"/>
              <a:t>;  // Import the File class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java.io.FileNotFoundException</a:t>
            </a:r>
            <a:r>
              <a:rPr lang="en-US" sz="1400" dirty="0"/>
              <a:t>;  // Import this class to handle errors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 // Import the Scanner class to read text files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ReadFile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try {</a:t>
            </a:r>
          </a:p>
          <a:p>
            <a:pPr marL="0" indent="0">
              <a:buNone/>
            </a:pPr>
            <a:r>
              <a:rPr lang="en-US" sz="1400" dirty="0"/>
              <a:t>      File </a:t>
            </a:r>
            <a:r>
              <a:rPr lang="en-US" sz="1400" dirty="0" err="1"/>
              <a:t>myObj</a:t>
            </a:r>
            <a:r>
              <a:rPr lang="en-US" sz="1400" dirty="0"/>
              <a:t> = new File("filename.txt");</a:t>
            </a:r>
          </a:p>
          <a:p>
            <a:pPr marL="0" indent="0">
              <a:buNone/>
            </a:pPr>
            <a:r>
              <a:rPr lang="en-US" sz="1400" dirty="0"/>
              <a:t>      Scanner </a:t>
            </a:r>
            <a:r>
              <a:rPr lang="en-US" sz="1400" dirty="0" err="1"/>
              <a:t>myReader</a:t>
            </a:r>
            <a:r>
              <a:rPr lang="en-US" sz="1400" dirty="0"/>
              <a:t> = new Scanner(</a:t>
            </a:r>
            <a:r>
              <a:rPr lang="en-US" sz="1400" dirty="0" err="1"/>
              <a:t>myObj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while (</a:t>
            </a:r>
            <a:r>
              <a:rPr lang="en-US" sz="1400" dirty="0" err="1"/>
              <a:t>myReader.hasNextLine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  String data = </a:t>
            </a:r>
            <a:r>
              <a:rPr lang="en-US" sz="1400" dirty="0" err="1"/>
              <a:t>myReader.nextLine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(data);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myReader.close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 catch (</a:t>
            </a:r>
            <a:r>
              <a:rPr lang="en-US" sz="1400" dirty="0" err="1"/>
              <a:t>FileNotFoundException</a:t>
            </a:r>
            <a:r>
              <a:rPr lang="en-US" sz="1400" dirty="0"/>
              <a:t> e)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("An error occurred.");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58930-6F7D-784E-45F6-544AC11E0833}"/>
              </a:ext>
            </a:extLst>
          </p:cNvPr>
          <p:cNvCxnSpPr>
            <a:cxnSpLocks/>
          </p:cNvCxnSpPr>
          <p:nvPr/>
        </p:nvCxnSpPr>
        <p:spPr bwMode="auto">
          <a:xfrm>
            <a:off x="2514600" y="628650"/>
            <a:ext cx="0" cy="41529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449961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13163</TotalTime>
  <Words>1352</Words>
  <Application>Microsoft Office PowerPoint</Application>
  <PresentationFormat>On-screen Show (16:9)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Tahoma</vt:lpstr>
      <vt:lpstr>Wingdings</vt:lpstr>
      <vt:lpstr>Blends</vt:lpstr>
      <vt:lpstr>Chapter 12 – Reading and Writing Files</vt:lpstr>
      <vt:lpstr>Java File Handling</vt:lpstr>
      <vt:lpstr>File Class Methods </vt:lpstr>
      <vt:lpstr>Create a File (1/2)</vt:lpstr>
      <vt:lpstr>Create a File (2/2)</vt:lpstr>
      <vt:lpstr>Create a File in a Specific Directory</vt:lpstr>
      <vt:lpstr>Write to a File (1/2)</vt:lpstr>
      <vt:lpstr>Write to a File (1/2)</vt:lpstr>
      <vt:lpstr>Read a File</vt:lpstr>
      <vt:lpstr>Get File Information</vt:lpstr>
      <vt:lpstr>Variety of File Classes</vt:lpstr>
      <vt:lpstr>Delete Files</vt:lpstr>
      <vt:lpstr>Delete a Folder</vt:lpstr>
      <vt:lpstr>Chapter 12 – Reading and Writing Files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397</cp:revision>
  <cp:lastPrinted>1601-01-01T00:00:00Z</cp:lastPrinted>
  <dcterms:created xsi:type="dcterms:W3CDTF">2003-11-11T09:16:48Z</dcterms:created>
  <dcterms:modified xsi:type="dcterms:W3CDTF">2023-11-22T05:19:27Z</dcterms:modified>
</cp:coreProperties>
</file>