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24"/>
  </p:normalViewPr>
  <p:slideViewPr>
    <p:cSldViewPr snapToGrid="0">
      <p:cViewPr>
        <p:scale>
          <a:sx n="110" d="100"/>
          <a:sy n="110" d="100"/>
        </p:scale>
        <p:origin x="73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9C6D0-7D04-5148-AF7C-42E51EAD3ABD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F3219-CEB6-1447-A8CC-F6C073B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82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F3219-CEB6-1447-A8CC-F6C073BDDD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1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ECCA-F8FF-2F62-A8F0-A4DE2092D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BD7BF-E85A-86F7-353B-CF5CE7116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1BF28-6386-8D8A-10CC-49CCE3CA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A7C5-0A70-E943-9BED-89367A021C83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D4C00-B1A9-B96C-38C8-F341FE60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4FFBA-9198-AEB4-86EA-12549B8D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4834-7BBF-0746-A85E-F4172D28B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0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C4E2-C3B2-8FD6-2B8F-E4BA2DDB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D3FEC-C4D4-CD3B-197E-A6F5EDFE5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68185-254C-7D97-E05E-DF24DAA7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A7C5-0A70-E943-9BED-89367A021C83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FCB3E-2AD4-5C89-84DE-962FAA94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3AADD-2B48-9246-2BEC-31061BFB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4834-7BBF-0746-A85E-F4172D28B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0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BED589-EA43-37E2-B65B-48192CBAD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EF240-76DD-0439-4272-C44E8EA9A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5CF4-8008-F581-DD64-C8C5404C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A7C5-0A70-E943-9BED-89367A021C83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1EF9E-14EB-1468-3F48-2D4900A1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6FBA1-40D6-EE41-4DE2-E936134C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4834-7BBF-0746-A85E-F4172D28B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9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341B-A034-A790-88AB-05EAB09F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AE0A0-E8CD-0CB8-9075-4C82FDE19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4FCC6-821F-A248-E728-CE88EA527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A7C5-0A70-E943-9BED-89367A021C83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26E86-1D56-E7F0-3DC8-B972E9E5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521F4-BE3C-5190-34EC-7ACD20B9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4834-7BBF-0746-A85E-F4172D28B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4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CDA0F-05AB-2777-3052-7B343FBF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45187-0A28-B36A-820E-A03411164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68E6F-64B3-E5E3-7950-52C2B483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A7C5-0A70-E943-9BED-89367A021C83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60F70-200E-34A0-1BC1-DE12D1291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D019E-E60D-0B6D-AA40-4A3E194A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4834-7BBF-0746-A85E-F4172D28B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6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07EF-44C3-127E-ED39-6CAFA218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F29C9-025C-64F3-15D7-0C3B57854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17CB9-59F5-2E58-A1B6-7A5161291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0E988-CF98-057D-C8B5-0E915F28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A7C5-0A70-E943-9BED-89367A021C83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AB64A-050F-0FB3-3564-B0258E1F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303AC-4730-E48E-960E-11D250C8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4834-7BBF-0746-A85E-F4172D28B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1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9C19-6B2F-4F9C-54D6-6D9BA602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59258-A061-1E59-2DE8-509FBC4D6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C196B-A9A9-F5D8-5298-08500CADD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2DE57-F3A8-A415-6F3C-825BF8774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EDA8D-8F30-710F-E55C-8A07BEDF0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FBB69-D70E-64BB-CA65-95F15560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A7C5-0A70-E943-9BED-89367A021C83}" type="datetimeFigureOut">
              <a:rPr lang="en-US" smtClean="0"/>
              <a:t>12/2/24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4E85F-4087-881F-FC4D-2FA15136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B0655-2AB3-80EC-5201-3CF7B056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4834-7BBF-0746-A85E-F4172D28B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6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03AE-38C0-338A-0C98-19388EEB1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D8B02-5B63-6B63-D99E-FBABBF83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A7C5-0A70-E943-9BED-89367A021C83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46979-B543-DB5D-2BC6-AF3BFA45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77E11-F392-D7E1-35BF-1CA740CD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4834-7BBF-0746-A85E-F4172D28B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ABD5E6-35CF-2419-4A80-205A7394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A7C5-0A70-E943-9BED-89367A021C83}" type="datetimeFigureOut">
              <a:rPr lang="en-US" smtClean="0"/>
              <a:t>12/2/24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6A903-B9BE-CF47-6F05-0B513089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E5A5A-F723-89BA-236F-90DE6578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4834-7BBF-0746-A85E-F4172D28B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3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919AF-73B5-29FD-71FC-A48FAB9E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ED69A-2080-396F-AFD7-4A9B17235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7FCE0-400C-569B-6B23-3AF05EB28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A06B-86A6-C2D5-2FBF-FE9AD822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A7C5-0A70-E943-9BED-89367A021C83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BAC0B-97AA-2350-F5EE-6A5A54FC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FC6F3-C89F-2A9A-6CCF-B2F53E71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4834-7BBF-0746-A85E-F4172D28B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DAAB-B3CF-1B5B-C9C9-89BA56F2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12023-6255-480D-E34C-BA6EE1C46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E98E0-2B9E-D6EE-CF94-12E131127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0CB9E-4798-42DA-9B51-18B3AB38A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A7C5-0A70-E943-9BED-89367A021C83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8C6B0-5A24-3A9D-86CF-002E2C12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01742-6991-6322-AC1F-69E29695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4834-7BBF-0746-A85E-F4172D28B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5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15ED3-1AE1-009E-DA61-EEA99983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94782-7B6B-3A7A-017C-B3CAEA35F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8011F-1A26-F7A7-3BA1-AED01E7F3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9AA7C5-0A70-E943-9BED-89367A021C83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17D6C-E3DE-5FAA-56C0-5BA27BD2C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680DF-CB6E-7CA3-3367-39B58FE85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204834-7BBF-0746-A85E-F4172D28B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1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20DC-A483-63B2-809E-249E43F27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INFO 7374: ST: Adv Techniques With LLM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r>
              <a:rPr lang="en-US" dirty="0">
                <a:effectLst/>
                <a:latin typeface="Helvetica Neue" panose="02000503000000020004" pitchFamily="2" charset="0"/>
              </a:rPr>
              <a:t>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E33C0-80CF-0A9E-F97E-8AF58E314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Xijing Zhang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0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9EF7-724E-F86F-B442-A87A72A2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Gemini 1.5 Flash, Setting 3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27E43B6-3C79-C084-0064-98EB0181B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057240"/>
              </p:ext>
            </p:extLst>
          </p:nvPr>
        </p:nvGraphicFramePr>
        <p:xfrm>
          <a:off x="1" y="1802240"/>
          <a:ext cx="12192000" cy="32535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42698">
                  <a:extLst>
                    <a:ext uri="{9D8B030D-6E8A-4147-A177-3AD203B41FA5}">
                      <a16:colId xmlns:a16="http://schemas.microsoft.com/office/drawing/2014/main" val="1729838125"/>
                    </a:ext>
                  </a:extLst>
                </a:gridCol>
                <a:gridCol w="4260853">
                  <a:extLst>
                    <a:ext uri="{9D8B030D-6E8A-4147-A177-3AD203B41FA5}">
                      <a16:colId xmlns:a16="http://schemas.microsoft.com/office/drawing/2014/main" val="771959874"/>
                    </a:ext>
                  </a:extLst>
                </a:gridCol>
                <a:gridCol w="4288449">
                  <a:extLst>
                    <a:ext uri="{9D8B030D-6E8A-4147-A177-3AD203B41FA5}">
                      <a16:colId xmlns:a16="http://schemas.microsoft.com/office/drawing/2014/main" val="2476362436"/>
                    </a:ext>
                  </a:extLst>
                </a:gridCol>
              </a:tblGrid>
              <a:tr h="7128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900" u="none" strike="noStrike">
                          <a:effectLst/>
                        </a:rPr>
                        <a:t>Settings (LR=X, BT=Y, EP=Z)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707" marR="16707" marT="1670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900" u="none" strike="noStrike">
                          <a:effectLst/>
                        </a:rPr>
                        <a:t>Correct Responses in New Samples (Before Fine-tuning)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707" marR="16707" marT="1670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900" u="none" strike="noStrike">
                          <a:effectLst/>
                        </a:rPr>
                        <a:t>Correct Responses in New Samples (After Fine-tuning)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707" marR="16707" marT="16707" marB="0"/>
                </a:tc>
                <a:extLst>
                  <a:ext uri="{0D108BD9-81ED-4DB2-BD59-A6C34878D82A}">
                    <a16:rowId xmlns:a16="http://schemas.microsoft.com/office/drawing/2014/main" val="1743708379"/>
                  </a:ext>
                </a:extLst>
              </a:tr>
              <a:tr h="33413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LR=0.3, BT=4, EP=5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707" marR="16707" marT="16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30.00%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707" marR="16707" marT="16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35.00%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707" marR="16707" marT="16707" marB="0" anchor="b"/>
                </a:tc>
                <a:extLst>
                  <a:ext uri="{0D108BD9-81ED-4DB2-BD59-A6C34878D82A}">
                    <a16:rowId xmlns:a16="http://schemas.microsoft.com/office/drawing/2014/main" val="2027870783"/>
                  </a:ext>
                </a:extLst>
              </a:tr>
              <a:tr h="33413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LR=1, BT=4, EP=1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707" marR="16707" marT="16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30.00%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707" marR="16707" marT="16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30.00%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707" marR="16707" marT="16707" marB="0" anchor="b"/>
                </a:tc>
                <a:extLst>
                  <a:ext uri="{0D108BD9-81ED-4DB2-BD59-A6C34878D82A}">
                    <a16:rowId xmlns:a16="http://schemas.microsoft.com/office/drawing/2014/main" val="81022689"/>
                  </a:ext>
                </a:extLst>
              </a:tr>
              <a:tr h="120415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900" u="none" strike="noStrike" dirty="0">
                          <a:effectLst/>
                        </a:rPr>
                        <a:t>Settings (LR=X, BT=Y, EP=Z)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707" marR="16707" marT="1670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900" u="none" strike="noStrike" dirty="0">
                          <a:effectLst/>
                        </a:rPr>
                        <a:t>Correct Responses in </a:t>
                      </a:r>
                      <a:r>
                        <a:rPr lang="en-US" sz="1900" u="none" strike="noStrike" dirty="0" err="1">
                          <a:effectLst/>
                        </a:rPr>
                        <a:t>FineTuned</a:t>
                      </a:r>
                      <a:r>
                        <a:rPr lang="en-US" sz="1900" u="none" strike="noStrike" dirty="0">
                          <a:effectLst/>
                        </a:rPr>
                        <a:t> Samples  (Before Fine-tuning)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707" marR="16707" marT="1670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900" u="none" strike="noStrike" dirty="0">
                          <a:effectLst/>
                        </a:rPr>
                        <a:t>Correct Responses in </a:t>
                      </a:r>
                      <a:r>
                        <a:rPr lang="en-US" sz="1900" u="none" strike="noStrike" dirty="0" err="1">
                          <a:effectLst/>
                        </a:rPr>
                        <a:t>FineTuned</a:t>
                      </a:r>
                      <a:r>
                        <a:rPr lang="en-US" sz="1900" u="none" strike="noStrike" dirty="0">
                          <a:effectLst/>
                        </a:rPr>
                        <a:t> Samples  (After Fine-tuning)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707" marR="16707" marT="16707" marB="0"/>
                </a:tc>
                <a:extLst>
                  <a:ext uri="{0D108BD9-81ED-4DB2-BD59-A6C34878D82A}">
                    <a16:rowId xmlns:a16="http://schemas.microsoft.com/office/drawing/2014/main" val="2422682785"/>
                  </a:ext>
                </a:extLst>
              </a:tr>
              <a:tr h="33413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LR=0.3, BT=4, EP=5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707" marR="16707" marT="16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50.00%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707" marR="16707" marT="16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60.00%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707" marR="16707" marT="16707" marB="0" anchor="b"/>
                </a:tc>
                <a:extLst>
                  <a:ext uri="{0D108BD9-81ED-4DB2-BD59-A6C34878D82A}">
                    <a16:rowId xmlns:a16="http://schemas.microsoft.com/office/drawing/2014/main" val="2917993072"/>
                  </a:ext>
                </a:extLst>
              </a:tr>
              <a:tr h="33413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LR=1, BT=4, EP=1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707" marR="16707" marT="16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50.00%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707" marR="16707" marT="16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45.00%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707" marR="16707" marT="16707" marB="0" anchor="b"/>
                </a:tc>
                <a:extLst>
                  <a:ext uri="{0D108BD9-81ED-4DB2-BD59-A6C34878D82A}">
                    <a16:rowId xmlns:a16="http://schemas.microsoft.com/office/drawing/2014/main" val="36793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7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E2B6-D0CE-ACD4-4813-43E8D944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8E192-C112-3142-B00F-F89A4FA05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1350"/>
              </a:lnSpc>
              <a:buNone/>
            </a:pPr>
            <a:endParaRPr lang="en-US" sz="1400" b="0" dirty="0">
              <a:solidFill>
                <a:srgbClr val="9CDCFE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r>
              <a:rPr lang="en-US" sz="14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nltk</a:t>
            </a:r>
            <a:endParaRPr lang="en-US" sz="1400" b="1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endParaRPr lang="en-US" sz="1400" b="1" dirty="0">
              <a:solidFill>
                <a:srgbClr val="9CDCFE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r>
              <a:rPr lang="en-US" sz="14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correct_keywords</a:t>
            </a:r>
            <a:r>
              <a:rPr lang="en-U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1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U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400" b="1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'Correct Diagnosis'</a:t>
            </a:r>
            <a:r>
              <a:rPr lang="en-U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].lower().split()) </a:t>
            </a:r>
            <a:r>
              <a:rPr lang="en-US" sz="14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stop_words</a:t>
            </a:r>
            <a:endParaRPr lang="en-US" sz="1400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r>
              <a:rPr lang="en-US" sz="14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output_keywords</a:t>
            </a:r>
            <a:r>
              <a:rPr lang="en-U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1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first_diagnosis</a:t>
            </a:r>
            <a:r>
              <a:rPr lang="en-US" sz="1400" b="1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lower</a:t>
            </a:r>
            <a:r>
              <a:rPr lang="en-U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().</a:t>
            </a:r>
            <a:r>
              <a:rPr lang="en-US" sz="1400" b="1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split</a:t>
            </a:r>
            <a:r>
              <a:rPr lang="en-U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()) </a:t>
            </a:r>
            <a:r>
              <a:rPr lang="en-US" sz="14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stop_words</a:t>
            </a:r>
            <a:endParaRPr lang="en-US" sz="1400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r>
              <a:rPr lang="en-US" sz="14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correct_count</a:t>
            </a:r>
            <a:r>
              <a:rPr lang="en-U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correct_keywords</a:t>
            </a:r>
            <a:r>
              <a:rPr lang="en-U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output_keywords</a:t>
            </a:r>
            <a:r>
              <a:rPr lang="en-U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percentage_correct</a:t>
            </a:r>
            <a:r>
              <a:rPr lang="en-U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4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correct_count</a:t>
            </a:r>
            <a:r>
              <a:rPr lang="en-U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correct_keywords</a:t>
            </a:r>
            <a:r>
              <a:rPr lang="en-U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-US" sz="14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1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correct_keywords</a:t>
            </a:r>
            <a:r>
              <a:rPr lang="en-U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1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endParaRPr lang="en-US" sz="1400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r>
              <a:rPr lang="en-US" sz="14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is_correct</a:t>
            </a:r>
            <a:r>
              <a:rPr lang="en-U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percentage_correct</a:t>
            </a:r>
            <a:r>
              <a:rPr lang="en-U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&gt;=</a:t>
            </a:r>
            <a:r>
              <a:rPr lang="en-U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1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50</a:t>
            </a:r>
            <a:endParaRPr lang="en-US" sz="1400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3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B645-6A86-96C0-C316-971BEC6C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B387-89F4-41B6-B715-B6C8419D2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80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232</Words>
  <Application>Microsoft Macintosh PowerPoint</Application>
  <PresentationFormat>Widescreen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Aptos Narrow</vt:lpstr>
      <vt:lpstr>Arial</vt:lpstr>
      <vt:lpstr>Helvetica Neue</vt:lpstr>
      <vt:lpstr>Menlo</vt:lpstr>
      <vt:lpstr>Office Theme</vt:lpstr>
      <vt:lpstr>INFO 7374: ST: Adv Techniques With LLM Project</vt:lpstr>
      <vt:lpstr>Model: Gemini 1.5 Flash, Setting 3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Xijing Zhang</dc:creator>
  <cp:lastModifiedBy>Xijing Zhang</cp:lastModifiedBy>
  <cp:revision>20</cp:revision>
  <dcterms:created xsi:type="dcterms:W3CDTF">2024-12-02T20:41:37Z</dcterms:created>
  <dcterms:modified xsi:type="dcterms:W3CDTF">2024-12-02T22:00:29Z</dcterms:modified>
</cp:coreProperties>
</file>