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8"/>
  </p:notesMasterIdLst>
  <p:handoutMasterIdLst>
    <p:handoutMasterId r:id="rId49"/>
  </p:handoutMasterIdLst>
  <p:sldIdLst>
    <p:sldId id="559" r:id="rId2"/>
    <p:sldId id="930" r:id="rId3"/>
    <p:sldId id="744" r:id="rId4"/>
    <p:sldId id="784" r:id="rId5"/>
    <p:sldId id="872" r:id="rId6"/>
    <p:sldId id="866" r:id="rId7"/>
    <p:sldId id="867" r:id="rId8"/>
    <p:sldId id="786" r:id="rId9"/>
    <p:sldId id="795" r:id="rId10"/>
    <p:sldId id="880" r:id="rId11"/>
    <p:sldId id="860" r:id="rId12"/>
    <p:sldId id="796" r:id="rId13"/>
    <p:sldId id="791" r:id="rId14"/>
    <p:sldId id="843" r:id="rId15"/>
    <p:sldId id="797" r:id="rId16"/>
    <p:sldId id="861" r:id="rId17"/>
    <p:sldId id="847" r:id="rId18"/>
    <p:sldId id="848" r:id="rId19"/>
    <p:sldId id="849" r:id="rId20"/>
    <p:sldId id="850" r:id="rId21"/>
    <p:sldId id="851" r:id="rId22"/>
    <p:sldId id="853" r:id="rId23"/>
    <p:sldId id="854" r:id="rId24"/>
    <p:sldId id="857" r:id="rId25"/>
    <p:sldId id="858" r:id="rId26"/>
    <p:sldId id="859" r:id="rId27"/>
    <p:sldId id="862" r:id="rId28"/>
    <p:sldId id="870" r:id="rId29"/>
    <p:sldId id="793" r:id="rId30"/>
    <p:sldId id="863" r:id="rId31"/>
    <p:sldId id="325" r:id="rId32"/>
    <p:sldId id="326" r:id="rId33"/>
    <p:sldId id="294" r:id="rId34"/>
    <p:sldId id="327" r:id="rId35"/>
    <p:sldId id="868" r:id="rId36"/>
    <p:sldId id="869" r:id="rId37"/>
    <p:sldId id="710" r:id="rId38"/>
    <p:sldId id="830" r:id="rId39"/>
    <p:sldId id="873" r:id="rId40"/>
    <p:sldId id="831" r:id="rId41"/>
    <p:sldId id="874" r:id="rId42"/>
    <p:sldId id="875" r:id="rId43"/>
    <p:sldId id="839" r:id="rId44"/>
    <p:sldId id="876" r:id="rId45"/>
    <p:sldId id="877" r:id="rId46"/>
    <p:sldId id="871" r:id="rId47"/>
  </p:sldIdLst>
  <p:sldSz cx="9144000" cy="5143500" type="screen16x9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429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6858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287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3716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C1"/>
    <a:srgbClr val="B9EDFF"/>
    <a:srgbClr val="F7F7F7"/>
    <a:srgbClr val="FFF1C5"/>
    <a:srgbClr val="FFEBEB"/>
    <a:srgbClr val="D5FFE8"/>
    <a:srgbClr val="B9FFD9"/>
    <a:srgbClr val="FFFFFF"/>
    <a:srgbClr val="FF0000"/>
    <a:srgbClr val="CFC2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0929"/>
  </p:normalViewPr>
  <p:slideViewPr>
    <p:cSldViewPr>
      <p:cViewPr varScale="1">
        <p:scale>
          <a:sx n="139" d="100"/>
          <a:sy n="139" d="100"/>
        </p:scale>
        <p:origin x="84" y="2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85" d="100"/>
          <a:sy n="85" d="100"/>
        </p:scale>
        <p:origin x="3342" y="90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F1D50257-17F5-44CD-923E-9E9E8834C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82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6875" y="692150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7850"/>
            <a:ext cx="509587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72847581-2AB3-4E1B-9DDC-68E157F3E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27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 userDrawn="1"/>
        </p:nvSpPr>
        <p:spPr bwMode="ltGray">
          <a:xfrm>
            <a:off x="398464" y="222766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5" name="Rectangle 25"/>
          <p:cNvSpPr>
            <a:spLocks noChangeArrowheads="1"/>
          </p:cNvSpPr>
          <p:nvPr userDrawn="1"/>
        </p:nvSpPr>
        <p:spPr bwMode="ltGray">
          <a:xfrm>
            <a:off x="522288" y="253246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ltGray">
          <a:xfrm>
            <a:off x="107950" y="2477692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35001" y="2103835"/>
            <a:ext cx="31750" cy="78938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315913" y="2720578"/>
            <a:ext cx="8693150" cy="4167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9" name="Text Box 29"/>
          <p:cNvSpPr txBox="1">
            <a:spLocks noChangeArrowheads="1"/>
          </p:cNvSpPr>
          <p:nvPr userDrawn="1"/>
        </p:nvSpPr>
        <p:spPr bwMode="auto">
          <a:xfrm>
            <a:off x="6019800" y="113340"/>
            <a:ext cx="29892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800" dirty="0"/>
              <a:t>Sergey K. Aityan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/>
              <a:t>s.aityan@northeastern.edu</a:t>
            </a:r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524000" y="3095491"/>
            <a:ext cx="5564995" cy="59888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Box 29">
            <a:extLst>
              <a:ext uri="{FF2B5EF4-FFF2-40B4-BE49-F238E27FC236}">
                <a16:creationId xmlns:a16="http://schemas.microsoft.com/office/drawing/2014/main" id="{A64F5065-D737-E9BE-1E51-58481296AB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82676" y="1978942"/>
            <a:ext cx="73945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baseline="0" dirty="0">
                <a:solidFill>
                  <a:srgbClr val="333399"/>
                </a:solidFill>
              </a:rPr>
              <a:t>Artificial Neural Networks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456850-AB26-F658-4BCE-ACAB9ECB15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6687" y="189691"/>
            <a:ext cx="2074864" cy="5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065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26064-3D00-49F6-8362-C795B30818E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3400" y="1257300"/>
            <a:ext cx="3886200" cy="3371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2D19B3-9000-47C2-9C05-FBAC3FB266F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00600" y="1257300"/>
            <a:ext cx="3733800" cy="3371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929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385" y="1114189"/>
            <a:ext cx="8182215" cy="13051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472" y="2792489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AB43A41-22AC-44C6-F385-3B4D3B2D542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26473" y="2767555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608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563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22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7" name="Rectangle 25"/>
          <p:cNvSpPr>
            <a:spLocks noChangeArrowheads="1"/>
          </p:cNvSpPr>
          <p:nvPr userDrawn="1"/>
        </p:nvSpPr>
        <p:spPr bwMode="ltGray">
          <a:xfrm>
            <a:off x="398464" y="30361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8" name="Rectangle 26"/>
          <p:cNvSpPr>
            <a:spLocks noChangeArrowheads="1"/>
          </p:cNvSpPr>
          <p:nvPr userDrawn="1"/>
        </p:nvSpPr>
        <p:spPr bwMode="ltGray">
          <a:xfrm>
            <a:off x="522288" y="60841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9" name="Rectangle 27"/>
          <p:cNvSpPr>
            <a:spLocks noChangeArrowheads="1"/>
          </p:cNvSpPr>
          <p:nvPr userDrawn="1"/>
        </p:nvSpPr>
        <p:spPr bwMode="ltGray">
          <a:xfrm>
            <a:off x="107950" y="553641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34976" y="776287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93827" y="285750"/>
            <a:ext cx="672305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4975" y="1098321"/>
            <a:ext cx="8251823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 userDrawn="1"/>
        </p:nvSpPr>
        <p:spPr bwMode="auto">
          <a:xfrm>
            <a:off x="0" y="0"/>
            <a:ext cx="228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500" dirty="0"/>
              <a:t>Sergey Aityan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 userDrawn="1"/>
        </p:nvSpPr>
        <p:spPr bwMode="auto">
          <a:xfrm>
            <a:off x="7543800" y="4856111"/>
            <a:ext cx="13716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350" dirty="0"/>
              <a:t>Slide </a:t>
            </a:r>
            <a:fld id="{67157EC5-6444-444D-B5D1-86515F90BDAD}" type="slidenum">
              <a:rPr lang="en-US" altLang="en-US" sz="1350"/>
              <a:pPr algn="r" eaLnBrk="1" hangingPunct="1">
                <a:spcBef>
                  <a:spcPct val="50000"/>
                </a:spcBef>
              </a:pPr>
              <a:t>‹#›</a:t>
            </a:fld>
            <a:r>
              <a:rPr lang="en-US" altLang="en-US" sz="1350" dirty="0"/>
              <a:t> / 45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 userDrawn="1"/>
        </p:nvSpPr>
        <p:spPr bwMode="auto">
          <a:xfrm>
            <a:off x="125342" y="4879390"/>
            <a:ext cx="337985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dirty="0"/>
              <a:t>Artificial Neural Networks</a:t>
            </a:r>
          </a:p>
        </p:txBody>
      </p:sp>
      <p:sp>
        <p:nvSpPr>
          <p:cNvPr id="64532" name="Rectangle 20"/>
          <p:cNvSpPr>
            <a:spLocks noChangeArrowheads="1"/>
          </p:cNvSpPr>
          <p:nvPr userDrawn="1"/>
        </p:nvSpPr>
        <p:spPr bwMode="auto">
          <a:xfrm>
            <a:off x="3429000" y="4868890"/>
            <a:ext cx="2849113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350" dirty="0"/>
              <a:t>Chapter 6 – Deep Neural Networks</a:t>
            </a:r>
          </a:p>
        </p:txBody>
      </p:sp>
      <p:sp>
        <p:nvSpPr>
          <p:cNvPr id="64533" name="Line 21"/>
          <p:cNvSpPr>
            <a:spLocks noChangeShapeType="1"/>
          </p:cNvSpPr>
          <p:nvPr userDrawn="1"/>
        </p:nvSpPr>
        <p:spPr bwMode="auto">
          <a:xfrm>
            <a:off x="228600" y="4901453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 sz="180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732631" y="228601"/>
            <a:ext cx="0" cy="7358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82" r:id="rId3"/>
    <p:sldLayoutId id="2147483681" r:id="rId4"/>
    <p:sldLayoutId id="2147483675" r:id="rId5"/>
    <p:sldLayoutId id="2147483674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9pPr>
    </p:titleStyle>
    <p:bodyStyle>
      <a:lvl1pPr marL="257175" indent="-257175" algn="l" rtl="0" eaLnBrk="0" fontAlgn="base" hangingPunct="0">
        <a:spcBef>
          <a:spcPts val="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ts val="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</a:defRPr>
      </a:lvl2pPr>
      <a:lvl3pPr marL="942975" indent="-257175" algn="l" rtl="0" eaLnBrk="0" fontAlgn="base" hangingPunct="0">
        <a:spcBef>
          <a:spcPts val="0"/>
        </a:spcBef>
        <a:spcAft>
          <a:spcPct val="0"/>
        </a:spcAft>
        <a:buClr>
          <a:srgbClr val="008000"/>
        </a:buClr>
        <a:buSzPct val="70000"/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ts val="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ts val="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0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3333750"/>
            <a:ext cx="7315200" cy="533400"/>
          </a:xfrm>
        </p:spPr>
        <p:txBody>
          <a:bodyPr/>
          <a:lstStyle/>
          <a:p>
            <a:pPr marL="2452688" indent="-2452688"/>
            <a:r>
              <a:rPr lang="en-US" dirty="0"/>
              <a:t>Chapter 6 –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59442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C3B143-7E69-A472-32EC-D7C65E2F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DNN Convention (2/2)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A638A-66CE-1FB1-2121-6D6B1C21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49" y="1141900"/>
            <a:ext cx="1519645" cy="4066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Layer </a:t>
            </a:r>
          </a:p>
          <a:p>
            <a:pPr marL="0" indent="0" algn="ctr">
              <a:buNone/>
            </a:pPr>
            <a:r>
              <a:rPr lang="en-US" dirty="0"/>
              <a:t>[s-1]     [s]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DEBCC02-B59B-FF29-18D9-CFA288503687}"/>
              </a:ext>
            </a:extLst>
          </p:cNvPr>
          <p:cNvSpPr txBox="1"/>
          <p:nvPr/>
        </p:nvSpPr>
        <p:spPr>
          <a:xfrm>
            <a:off x="6816749" y="3590305"/>
            <a:ext cx="2287948" cy="1098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Typically, the same bias is applied to each neuron in the same layer.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3A083FFA-C638-AFD8-C692-94057955B46E}"/>
              </a:ext>
            </a:extLst>
          </p:cNvPr>
          <p:cNvGrpSpPr/>
          <p:nvPr/>
        </p:nvGrpSpPr>
        <p:grpSpPr>
          <a:xfrm>
            <a:off x="2125696" y="3537028"/>
            <a:ext cx="4640328" cy="1289625"/>
            <a:chOff x="3198578" y="3196561"/>
            <a:chExt cx="4640328" cy="1289625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1F53563-63CC-327C-81C1-525C8E21444C}"/>
                </a:ext>
              </a:extLst>
            </p:cNvPr>
            <p:cNvGrpSpPr/>
            <p:nvPr/>
          </p:nvGrpSpPr>
          <p:grpSpPr>
            <a:xfrm>
              <a:off x="4833207" y="3425721"/>
              <a:ext cx="398601" cy="771310"/>
              <a:chOff x="1632505" y="3383445"/>
              <a:chExt cx="558063" cy="536600"/>
            </a:xfrm>
          </p:grpSpPr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E1D400EF-B675-AB88-3A31-783AC15E7D1B}"/>
                  </a:ext>
                </a:extLst>
              </p:cNvPr>
              <p:cNvCxnSpPr/>
              <p:nvPr/>
            </p:nvCxnSpPr>
            <p:spPr bwMode="auto">
              <a:xfrm flipH="1">
                <a:off x="1653510" y="3383445"/>
                <a:ext cx="49433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400D727A-8510-0E26-B4C1-AD5A1F006DCC}"/>
                  </a:ext>
                </a:extLst>
              </p:cNvPr>
              <p:cNvCxnSpPr/>
              <p:nvPr/>
            </p:nvCxnSpPr>
            <p:spPr bwMode="auto">
              <a:xfrm flipH="1">
                <a:off x="1632505" y="3540249"/>
                <a:ext cx="49433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ACE6C18-CDAF-6AAD-5A49-3067F562A080}"/>
                  </a:ext>
                </a:extLst>
              </p:cNvPr>
              <p:cNvCxnSpPr/>
              <p:nvPr/>
            </p:nvCxnSpPr>
            <p:spPr bwMode="auto">
              <a:xfrm flipH="1">
                <a:off x="1696238" y="3920045"/>
                <a:ext cx="49433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65DDE65D-4F22-7FCE-A2E4-B47138A72132}"/>
                </a:ext>
              </a:extLst>
            </p:cNvPr>
            <p:cNvGrpSpPr/>
            <p:nvPr/>
          </p:nvGrpSpPr>
          <p:grpSpPr>
            <a:xfrm>
              <a:off x="4675361" y="3332549"/>
              <a:ext cx="374290" cy="962062"/>
              <a:chOff x="1163804" y="3279682"/>
              <a:chExt cx="594365" cy="781372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BE2A01AB-EC23-4C01-8A06-AAC49972D548}"/>
                  </a:ext>
                </a:extLst>
              </p:cNvPr>
              <p:cNvSpPr txBox="1"/>
              <p:nvPr/>
            </p:nvSpPr>
            <p:spPr>
              <a:xfrm>
                <a:off x="1304982" y="3704184"/>
                <a:ext cx="453187" cy="1999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</a:rPr>
                  <a:t>s</a:t>
                </a:r>
              </a:p>
            </p:txBody>
          </p:sp>
          <p:sp>
            <p:nvSpPr>
              <p:cNvPr id="155" name="Right Brace 154">
                <a:extLst>
                  <a:ext uri="{FF2B5EF4-FFF2-40B4-BE49-F238E27FC236}">
                    <a16:creationId xmlns:a16="http://schemas.microsoft.com/office/drawing/2014/main" id="{99344757-F9A5-3F36-16A3-252AEFA2E0DE}"/>
                  </a:ext>
                </a:extLst>
              </p:cNvPr>
              <p:cNvSpPr/>
              <p:nvPr/>
            </p:nvSpPr>
            <p:spPr bwMode="auto">
              <a:xfrm>
                <a:off x="1163804" y="3279682"/>
                <a:ext cx="167521" cy="781372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1E03882-C309-05BE-5BA8-0EA20446696C}"/>
                </a:ext>
              </a:extLst>
            </p:cNvPr>
            <p:cNvSpPr txBox="1"/>
            <p:nvPr/>
          </p:nvSpPr>
          <p:spPr>
            <a:xfrm>
              <a:off x="3681996" y="3623417"/>
              <a:ext cx="576819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[s]</a:t>
              </a:r>
              <a:r>
                <a:rPr lang="en-US" sz="1600" dirty="0"/>
                <a:t> = 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C9E525C-33A1-6E83-38B0-73DB797B4176}"/>
                </a:ext>
              </a:extLst>
            </p:cNvPr>
            <p:cNvSpPr txBox="1"/>
            <p:nvPr/>
          </p:nvSpPr>
          <p:spPr>
            <a:xfrm>
              <a:off x="5257001" y="3304623"/>
              <a:ext cx="2581905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Bias to neuron 1 in layer [s]</a:t>
              </a:r>
              <a:endParaRPr lang="en-US" sz="1600" baseline="-250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6F39036-621C-9426-36B9-CDD5CA728B65}"/>
                </a:ext>
              </a:extLst>
            </p:cNvPr>
            <p:cNvSpPr txBox="1"/>
            <p:nvPr/>
          </p:nvSpPr>
          <p:spPr>
            <a:xfrm>
              <a:off x="5255851" y="3537986"/>
              <a:ext cx="2513491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Bias to neuron 2 in layer [s]</a:t>
              </a:r>
              <a:endParaRPr lang="en-US" sz="1600" baseline="-25000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11E414E-17C5-F780-2DD1-AFBAC1FDCECC}"/>
                </a:ext>
              </a:extLst>
            </p:cNvPr>
            <p:cNvSpPr txBox="1"/>
            <p:nvPr/>
          </p:nvSpPr>
          <p:spPr>
            <a:xfrm>
              <a:off x="5265522" y="4078826"/>
              <a:ext cx="2513491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Bias to neuron 3 in layer [s]</a:t>
              </a:r>
              <a:endParaRPr lang="en-US" sz="1600" baseline="-25000" dirty="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8E05E54-E17A-437F-49B9-E7E86947192C}"/>
                </a:ext>
              </a:extLst>
            </p:cNvPr>
            <p:cNvSpPr/>
            <p:nvPr/>
          </p:nvSpPr>
          <p:spPr bwMode="auto">
            <a:xfrm>
              <a:off x="3198578" y="3196561"/>
              <a:ext cx="4640328" cy="128962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3523504C-37B1-3AAB-B710-F4256B3F25E7}"/>
                </a:ext>
              </a:extLst>
            </p:cNvPr>
            <p:cNvGrpSpPr/>
            <p:nvPr/>
          </p:nvGrpSpPr>
          <p:grpSpPr>
            <a:xfrm>
              <a:off x="3276599" y="3281553"/>
              <a:ext cx="352825" cy="984885"/>
              <a:chOff x="3678358" y="3281553"/>
              <a:chExt cx="284042" cy="984885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DA67639-F8EB-3266-18CC-F09DC34648F1}"/>
                  </a:ext>
                </a:extLst>
              </p:cNvPr>
              <p:cNvSpPr txBox="1"/>
              <p:nvPr/>
            </p:nvSpPr>
            <p:spPr>
              <a:xfrm>
                <a:off x="3707460" y="3281553"/>
                <a:ext cx="226724" cy="984885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600" dirty="0"/>
                  <a:t>1</a:t>
                </a:r>
                <a:br>
                  <a:rPr lang="en-US" sz="1600" dirty="0"/>
                </a:br>
                <a:r>
                  <a:rPr lang="en-US" sz="1600" dirty="0"/>
                  <a:t>1</a:t>
                </a:r>
                <a:br>
                  <a:rPr lang="en-US" sz="1600" dirty="0"/>
                </a:br>
                <a:r>
                  <a:rPr lang="en-US" sz="1600" dirty="0"/>
                  <a:t>…</a:t>
                </a:r>
                <a:br>
                  <a:rPr lang="en-US" sz="1600" dirty="0"/>
                </a:br>
                <a:r>
                  <a:rPr lang="en-US" sz="1600" dirty="0"/>
                  <a:t>1</a:t>
                </a:r>
                <a:endParaRPr lang="en-US" sz="1600" baseline="-45000" dirty="0"/>
              </a:p>
            </p:txBody>
          </p:sp>
          <p:sp>
            <p:nvSpPr>
              <p:cNvPr id="150" name="Double Bracket 149">
                <a:extLst>
                  <a:ext uri="{FF2B5EF4-FFF2-40B4-BE49-F238E27FC236}">
                    <a16:creationId xmlns:a16="http://schemas.microsoft.com/office/drawing/2014/main" id="{C62A9059-B47D-F3C1-06E4-7632734ED589}"/>
                  </a:ext>
                </a:extLst>
              </p:cNvPr>
              <p:cNvSpPr/>
              <p:nvPr/>
            </p:nvSpPr>
            <p:spPr bwMode="auto">
              <a:xfrm>
                <a:off x="3678358" y="3300334"/>
                <a:ext cx="284042" cy="966104"/>
              </a:xfrm>
              <a:prstGeom prst="bracketPair">
                <a:avLst>
                  <a:gd name="adj" fmla="val 19233"/>
                </a:avLst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978E183C-8451-A1C8-F195-BB6923249E7F}"/>
                </a:ext>
              </a:extLst>
            </p:cNvPr>
            <p:cNvGrpSpPr/>
            <p:nvPr/>
          </p:nvGrpSpPr>
          <p:grpSpPr>
            <a:xfrm>
              <a:off x="4223766" y="3304623"/>
              <a:ext cx="414848" cy="994726"/>
              <a:chOff x="1074688" y="3255752"/>
              <a:chExt cx="414848" cy="994726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D2B3615D-12DF-4A17-2A79-91216DFA5495}"/>
                  </a:ext>
                </a:extLst>
              </p:cNvPr>
              <p:cNvSpPr txBox="1"/>
              <p:nvPr/>
            </p:nvSpPr>
            <p:spPr>
              <a:xfrm>
                <a:off x="1096437" y="3255752"/>
                <a:ext cx="359080" cy="984885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[s]</a:t>
                </a:r>
                <a:br>
                  <a:rPr lang="en-US" sz="1600" dirty="0"/>
                </a:b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[s]</a:t>
                </a:r>
                <a:br>
                  <a:rPr lang="en-US" sz="1600" dirty="0"/>
                </a:br>
                <a:r>
                  <a:rPr lang="en-US" sz="1600" dirty="0"/>
                  <a:t>…</a:t>
                </a:r>
                <a:br>
                  <a:rPr lang="en-US" sz="1600" dirty="0"/>
                </a:b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[s]</a:t>
                </a:r>
                <a:endParaRPr lang="en-US" sz="1600" baseline="-45000" dirty="0"/>
              </a:p>
            </p:txBody>
          </p:sp>
          <p:sp>
            <p:nvSpPr>
              <p:cNvPr id="153" name="Double Bracket 152">
                <a:extLst>
                  <a:ext uri="{FF2B5EF4-FFF2-40B4-BE49-F238E27FC236}">
                    <a16:creationId xmlns:a16="http://schemas.microsoft.com/office/drawing/2014/main" id="{494078C3-7FD8-59CF-DC55-578831243646}"/>
                  </a:ext>
                </a:extLst>
              </p:cNvPr>
              <p:cNvSpPr/>
              <p:nvPr/>
            </p:nvSpPr>
            <p:spPr bwMode="auto">
              <a:xfrm>
                <a:off x="1074688" y="3274533"/>
                <a:ext cx="414848" cy="975945"/>
              </a:xfrm>
              <a:prstGeom prst="bracketPair">
                <a:avLst>
                  <a:gd name="adj" fmla="val 16667"/>
                </a:avLst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3E91AF4-4352-CBA0-9D81-B7B29DCB23FF}"/>
              </a:ext>
            </a:extLst>
          </p:cNvPr>
          <p:cNvGrpSpPr/>
          <p:nvPr/>
        </p:nvGrpSpPr>
        <p:grpSpPr>
          <a:xfrm>
            <a:off x="228600" y="1919184"/>
            <a:ext cx="1717781" cy="2792285"/>
            <a:chOff x="935572" y="2019638"/>
            <a:chExt cx="1717781" cy="2792285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B70D660-215D-47E3-4128-E20F63361C9F}"/>
                </a:ext>
              </a:extLst>
            </p:cNvPr>
            <p:cNvGrpSpPr/>
            <p:nvPr/>
          </p:nvGrpSpPr>
          <p:grpSpPr>
            <a:xfrm>
              <a:off x="935572" y="2019638"/>
              <a:ext cx="1717781" cy="2792285"/>
              <a:chOff x="2992972" y="1501665"/>
              <a:chExt cx="1717781" cy="2792285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8E2F440E-BAC9-BF13-CA46-C46A213EB4FF}"/>
                  </a:ext>
                </a:extLst>
              </p:cNvPr>
              <p:cNvGrpSpPr/>
              <p:nvPr/>
            </p:nvGrpSpPr>
            <p:grpSpPr>
              <a:xfrm>
                <a:off x="3303483" y="1501665"/>
                <a:ext cx="204290" cy="1803846"/>
                <a:chOff x="2379918" y="1234960"/>
                <a:chExt cx="266298" cy="2172559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5FFFFDD-9085-E467-92FB-805621A02B8C}"/>
                    </a:ext>
                  </a:extLst>
                </p:cNvPr>
                <p:cNvSpPr/>
                <p:nvPr/>
              </p:nvSpPr>
              <p:spPr bwMode="auto">
                <a:xfrm>
                  <a:off x="2379918" y="1234960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F0B3B5F6-A6E2-72CF-6DEA-E1F83D291ABA}"/>
                    </a:ext>
                  </a:extLst>
                </p:cNvPr>
                <p:cNvSpPr/>
                <p:nvPr/>
              </p:nvSpPr>
              <p:spPr bwMode="auto">
                <a:xfrm>
                  <a:off x="2379918" y="1624906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E33719A9-5A54-0C6A-0C73-76E1327C8E11}"/>
                    </a:ext>
                  </a:extLst>
                </p:cNvPr>
                <p:cNvSpPr/>
                <p:nvPr/>
              </p:nvSpPr>
              <p:spPr bwMode="auto">
                <a:xfrm>
                  <a:off x="2379918" y="2014853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13C7A2FB-28C3-C32C-5545-9F580018C750}"/>
                    </a:ext>
                  </a:extLst>
                </p:cNvPr>
                <p:cNvSpPr/>
                <p:nvPr/>
              </p:nvSpPr>
              <p:spPr bwMode="auto">
                <a:xfrm>
                  <a:off x="2379918" y="2404799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B9D1477-5F21-BA42-B10E-A11B24D7CA61}"/>
                    </a:ext>
                  </a:extLst>
                </p:cNvPr>
                <p:cNvSpPr/>
                <p:nvPr/>
              </p:nvSpPr>
              <p:spPr bwMode="auto">
                <a:xfrm>
                  <a:off x="2379918" y="2794746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85D29EFB-E515-9B85-B5D0-30FCA4D2EEF1}"/>
                    </a:ext>
                  </a:extLst>
                </p:cNvPr>
                <p:cNvSpPr/>
                <p:nvPr/>
              </p:nvSpPr>
              <p:spPr bwMode="auto">
                <a:xfrm>
                  <a:off x="2379918" y="3184692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F9F1B762-CC6C-BD80-4F09-2FB5024CE9C9}"/>
                  </a:ext>
                </a:extLst>
              </p:cNvPr>
              <p:cNvGrpSpPr/>
              <p:nvPr/>
            </p:nvGrpSpPr>
            <p:grpSpPr>
              <a:xfrm>
                <a:off x="4195953" y="1830875"/>
                <a:ext cx="204290" cy="1156312"/>
                <a:chOff x="2379918" y="1234960"/>
                <a:chExt cx="266298" cy="1392666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95DF3D35-34EA-2775-1A6C-A208066F365F}"/>
                    </a:ext>
                  </a:extLst>
                </p:cNvPr>
                <p:cNvSpPr/>
                <p:nvPr/>
              </p:nvSpPr>
              <p:spPr bwMode="auto">
                <a:xfrm>
                  <a:off x="2379918" y="1234960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416CF500-3986-6489-43F3-E81D431C1805}"/>
                    </a:ext>
                  </a:extLst>
                </p:cNvPr>
                <p:cNvSpPr/>
                <p:nvPr/>
              </p:nvSpPr>
              <p:spPr bwMode="auto">
                <a:xfrm>
                  <a:off x="2379918" y="1624906"/>
                  <a:ext cx="266298" cy="222827"/>
                </a:xfrm>
                <a:prstGeom prst="ellipse">
                  <a:avLst/>
                </a:prstGeom>
                <a:solidFill>
                  <a:srgbClr val="FF00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D3B99BEB-5662-42BA-7BD3-27114104B05E}"/>
                    </a:ext>
                  </a:extLst>
                </p:cNvPr>
                <p:cNvSpPr/>
                <p:nvPr/>
              </p:nvSpPr>
              <p:spPr bwMode="auto">
                <a:xfrm>
                  <a:off x="2379918" y="2014853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955BAA55-4ED2-64BC-9AAD-B4A02085ABF3}"/>
                    </a:ext>
                  </a:extLst>
                </p:cNvPr>
                <p:cNvSpPr/>
                <p:nvPr/>
              </p:nvSpPr>
              <p:spPr bwMode="auto">
                <a:xfrm>
                  <a:off x="2379918" y="2404799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B1359A9D-CDC0-B6A4-7C63-303E563CCCDB}"/>
                  </a:ext>
                </a:extLst>
              </p:cNvPr>
              <p:cNvGrpSpPr/>
              <p:nvPr/>
            </p:nvGrpSpPr>
            <p:grpSpPr>
              <a:xfrm>
                <a:off x="3490074" y="1594170"/>
                <a:ext cx="705880" cy="1618836"/>
                <a:chOff x="6163524" y="137203"/>
                <a:chExt cx="758337" cy="1759668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DCED3F62-FE2D-EDED-0EA4-A9A9A6A3FC35}"/>
                    </a:ext>
                  </a:extLst>
                </p:cNvPr>
                <p:cNvGrpSpPr/>
                <p:nvPr/>
              </p:nvGrpSpPr>
              <p:grpSpPr>
                <a:xfrm>
                  <a:off x="6182537" y="137203"/>
                  <a:ext cx="739323" cy="1413651"/>
                  <a:chOff x="2964812" y="683624"/>
                  <a:chExt cx="897058" cy="1566345"/>
                </a:xfrm>
              </p:grpSpPr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9C6BA178-01C0-DC7C-1433-80920EB70871}"/>
                      </a:ext>
                    </a:extLst>
                  </p:cNvPr>
                  <p:cNvCxnSpPr>
                    <a:cxnSpLocks/>
                    <a:stCxn id="61" idx="6"/>
                    <a:endCxn id="68" idx="2"/>
                  </p:cNvCxnSpPr>
                  <p:nvPr/>
                </p:nvCxnSpPr>
                <p:spPr bwMode="auto">
                  <a:xfrm>
                    <a:off x="2964813" y="683624"/>
                    <a:ext cx="897057" cy="39650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E002BEE0-1D1A-2A98-016F-02E649955332}"/>
                      </a:ext>
                    </a:extLst>
                  </p:cNvPr>
                  <p:cNvCxnSpPr>
                    <a:cxnSpLocks/>
                    <a:stCxn id="61" idx="6"/>
                    <a:endCxn id="69" idx="2"/>
                  </p:cNvCxnSpPr>
                  <p:nvPr/>
                </p:nvCxnSpPr>
                <p:spPr bwMode="auto">
                  <a:xfrm>
                    <a:off x="2964812" y="683624"/>
                    <a:ext cx="897056" cy="78644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rgbClr val="FF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75D3D6D3-FE8A-A21E-059B-F69FD309A1A5}"/>
                      </a:ext>
                    </a:extLst>
                  </p:cNvPr>
                  <p:cNvCxnSpPr>
                    <a:cxnSpLocks/>
                    <a:stCxn id="61" idx="6"/>
                    <a:endCxn id="71" idx="2"/>
                  </p:cNvCxnSpPr>
                  <p:nvPr/>
                </p:nvCxnSpPr>
                <p:spPr bwMode="auto">
                  <a:xfrm>
                    <a:off x="2964813" y="683624"/>
                    <a:ext cx="897056" cy="156634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026D07A4-8AF2-93A5-790C-4A9714834409}"/>
                      </a:ext>
                    </a:extLst>
                  </p:cNvPr>
                  <p:cNvCxnSpPr>
                    <a:cxnSpLocks/>
                    <a:stCxn id="61" idx="6"/>
                    <a:endCxn id="70" idx="2"/>
                  </p:cNvCxnSpPr>
                  <p:nvPr/>
                </p:nvCxnSpPr>
                <p:spPr bwMode="auto">
                  <a:xfrm>
                    <a:off x="2964812" y="683624"/>
                    <a:ext cx="897056" cy="117639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9D9B5A29-F5A5-4483-54E0-926489855EF9}"/>
                    </a:ext>
                  </a:extLst>
                </p:cNvPr>
                <p:cNvGrpSpPr/>
                <p:nvPr/>
              </p:nvGrpSpPr>
              <p:grpSpPr>
                <a:xfrm>
                  <a:off x="6182534" y="489136"/>
                  <a:ext cx="739325" cy="1061718"/>
                  <a:chOff x="3485981" y="2294114"/>
                  <a:chExt cx="899776" cy="1176398"/>
                </a:xfrm>
              </p:grpSpPr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A50AF2B3-33D2-258F-3919-F99E38BCFF29}"/>
                      </a:ext>
                    </a:extLst>
                  </p:cNvPr>
                  <p:cNvCxnSpPr>
                    <a:cxnSpLocks/>
                    <a:stCxn id="62" idx="6"/>
                    <a:endCxn id="68" idx="2"/>
                  </p:cNvCxnSpPr>
                  <p:nvPr/>
                </p:nvCxnSpPr>
                <p:spPr bwMode="auto">
                  <a:xfrm>
                    <a:off x="3485981" y="2294114"/>
                    <a:ext cx="899772" cy="655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3D04710F-FF15-1FFD-7499-35B64DCA5A3D}"/>
                      </a:ext>
                    </a:extLst>
                  </p:cNvPr>
                  <p:cNvCxnSpPr>
                    <a:cxnSpLocks/>
                    <a:stCxn id="62" idx="6"/>
                    <a:endCxn id="70" idx="2"/>
                  </p:cNvCxnSpPr>
                  <p:nvPr/>
                </p:nvCxnSpPr>
                <p:spPr bwMode="auto">
                  <a:xfrm>
                    <a:off x="3485984" y="2294114"/>
                    <a:ext cx="899772" cy="78645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D7687D77-5B36-66C1-4BFC-BB96DA46D29F}"/>
                      </a:ext>
                    </a:extLst>
                  </p:cNvPr>
                  <p:cNvCxnSpPr>
                    <a:cxnSpLocks/>
                    <a:stCxn id="62" idx="6"/>
                    <a:endCxn id="71" idx="2"/>
                  </p:cNvCxnSpPr>
                  <p:nvPr/>
                </p:nvCxnSpPr>
                <p:spPr bwMode="auto">
                  <a:xfrm>
                    <a:off x="3485985" y="2294114"/>
                    <a:ext cx="899772" cy="117639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2194154E-A3E8-49A4-F107-0530767A0CD6}"/>
                      </a:ext>
                    </a:extLst>
                  </p:cNvPr>
                  <p:cNvCxnSpPr>
                    <a:cxnSpLocks/>
                    <a:stCxn id="62" idx="6"/>
                    <a:endCxn id="69" idx="2"/>
                  </p:cNvCxnSpPr>
                  <p:nvPr/>
                </p:nvCxnSpPr>
                <p:spPr bwMode="auto">
                  <a:xfrm>
                    <a:off x="3485981" y="2294114"/>
                    <a:ext cx="899772" cy="39650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rgbClr val="FF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47BAAF61-9708-446B-39F8-E39897B4C827}"/>
                    </a:ext>
                  </a:extLst>
                </p:cNvPr>
                <p:cNvGrpSpPr/>
                <p:nvPr/>
              </p:nvGrpSpPr>
              <p:grpSpPr>
                <a:xfrm>
                  <a:off x="6176951" y="495054"/>
                  <a:ext cx="744908" cy="1055802"/>
                  <a:chOff x="3465649" y="1897860"/>
                  <a:chExt cx="911283" cy="1169842"/>
                </a:xfrm>
              </p:grpSpPr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35CF76D2-3BE1-DA95-C2FD-0914067BDDA3}"/>
                      </a:ext>
                    </a:extLst>
                  </p:cNvPr>
                  <p:cNvCxnSpPr>
                    <a:cxnSpLocks/>
                    <a:stCxn id="63" idx="6"/>
                    <a:endCxn id="68" idx="2"/>
                  </p:cNvCxnSpPr>
                  <p:nvPr/>
                </p:nvCxnSpPr>
                <p:spPr bwMode="auto">
                  <a:xfrm flipV="1">
                    <a:off x="3472481" y="1897860"/>
                    <a:ext cx="904448" cy="38339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FE6A6ED7-A5D9-4D6A-F9C1-87BCA95B1E9E}"/>
                      </a:ext>
                    </a:extLst>
                  </p:cNvPr>
                  <p:cNvCxnSpPr>
                    <a:cxnSpLocks/>
                    <a:stCxn id="63" idx="6"/>
                    <a:endCxn id="70" idx="2"/>
                  </p:cNvCxnSpPr>
                  <p:nvPr/>
                </p:nvCxnSpPr>
                <p:spPr bwMode="auto">
                  <a:xfrm>
                    <a:off x="3472482" y="2281251"/>
                    <a:ext cx="904448" cy="39650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C1184676-A47C-5D33-06CD-76AC6C518680}"/>
                      </a:ext>
                    </a:extLst>
                  </p:cNvPr>
                  <p:cNvCxnSpPr>
                    <a:cxnSpLocks/>
                    <a:endCxn id="71" idx="2"/>
                  </p:cNvCxnSpPr>
                  <p:nvPr/>
                </p:nvCxnSpPr>
                <p:spPr bwMode="auto">
                  <a:xfrm>
                    <a:off x="3465649" y="2273581"/>
                    <a:ext cx="911283" cy="79412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9328629C-5649-DB02-19D9-A9765C56A4BE}"/>
                      </a:ext>
                    </a:extLst>
                  </p:cNvPr>
                  <p:cNvCxnSpPr>
                    <a:cxnSpLocks/>
                    <a:stCxn id="63" idx="6"/>
                    <a:endCxn id="69" idx="2"/>
                  </p:cNvCxnSpPr>
                  <p:nvPr/>
                </p:nvCxnSpPr>
                <p:spPr bwMode="auto">
                  <a:xfrm>
                    <a:off x="3472478" y="2281251"/>
                    <a:ext cx="904448" cy="655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rgbClr val="FF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B823699B-1C79-E4F5-E88F-3D01CE1E5D70}"/>
                    </a:ext>
                  </a:extLst>
                </p:cNvPr>
                <p:cNvGrpSpPr/>
                <p:nvPr/>
              </p:nvGrpSpPr>
              <p:grpSpPr>
                <a:xfrm>
                  <a:off x="6182537" y="495053"/>
                  <a:ext cx="739323" cy="1055801"/>
                  <a:chOff x="3511237" y="1581074"/>
                  <a:chExt cx="904450" cy="1169842"/>
                </a:xfrm>
              </p:grpSpPr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D60AE4D8-62FA-896F-1B07-7ADF3E5DE17E}"/>
                      </a:ext>
                    </a:extLst>
                  </p:cNvPr>
                  <p:cNvCxnSpPr>
                    <a:cxnSpLocks/>
                    <a:stCxn id="64" idx="6"/>
                    <a:endCxn id="69" idx="2"/>
                  </p:cNvCxnSpPr>
                  <p:nvPr/>
                </p:nvCxnSpPr>
                <p:spPr bwMode="auto">
                  <a:xfrm flipV="1">
                    <a:off x="3511237" y="1971021"/>
                    <a:ext cx="904448" cy="38339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rgbClr val="FF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FBDA5316-5798-8BC0-3EA9-574770DB80B2}"/>
                      </a:ext>
                    </a:extLst>
                  </p:cNvPr>
                  <p:cNvCxnSpPr>
                    <a:cxnSpLocks/>
                    <a:stCxn id="64" idx="6"/>
                    <a:endCxn id="68" idx="2"/>
                  </p:cNvCxnSpPr>
                  <p:nvPr/>
                </p:nvCxnSpPr>
                <p:spPr bwMode="auto">
                  <a:xfrm flipV="1">
                    <a:off x="3511238" y="1581074"/>
                    <a:ext cx="904449" cy="77333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3B1C05BF-3354-7009-40D0-8944FB8B7D56}"/>
                      </a:ext>
                    </a:extLst>
                  </p:cNvPr>
                  <p:cNvCxnSpPr>
                    <a:cxnSpLocks/>
                    <a:stCxn id="64" idx="6"/>
                    <a:endCxn id="71" idx="2"/>
                  </p:cNvCxnSpPr>
                  <p:nvPr/>
                </p:nvCxnSpPr>
                <p:spPr bwMode="auto">
                  <a:xfrm>
                    <a:off x="3511238" y="2354412"/>
                    <a:ext cx="904449" cy="39650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0C6526D1-2683-7F31-6BBF-873C0790F769}"/>
                      </a:ext>
                    </a:extLst>
                  </p:cNvPr>
                  <p:cNvCxnSpPr>
                    <a:cxnSpLocks/>
                    <a:stCxn id="64" idx="6"/>
                    <a:endCxn id="70" idx="2"/>
                  </p:cNvCxnSpPr>
                  <p:nvPr/>
                </p:nvCxnSpPr>
                <p:spPr bwMode="auto">
                  <a:xfrm>
                    <a:off x="3511238" y="2354412"/>
                    <a:ext cx="904449" cy="655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7A6EC53D-3E10-A4C9-BB02-A3E42C270489}"/>
                    </a:ext>
                  </a:extLst>
                </p:cNvPr>
                <p:cNvGrpSpPr/>
                <p:nvPr/>
              </p:nvGrpSpPr>
              <p:grpSpPr>
                <a:xfrm flipV="1">
                  <a:off x="6163524" y="495054"/>
                  <a:ext cx="758336" cy="1085108"/>
                  <a:chOff x="3019569" y="2134206"/>
                  <a:chExt cx="920127" cy="1202315"/>
                </a:xfrm>
              </p:grpSpPr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D65E8F42-C141-1CD1-90A8-57E33B1263E2}"/>
                      </a:ext>
                    </a:extLst>
                  </p:cNvPr>
                  <p:cNvCxnSpPr>
                    <a:cxnSpLocks/>
                    <a:endCxn id="71" idx="2"/>
                  </p:cNvCxnSpPr>
                  <p:nvPr/>
                </p:nvCxnSpPr>
                <p:spPr bwMode="auto">
                  <a:xfrm>
                    <a:off x="3025195" y="2150230"/>
                    <a:ext cx="914499" cy="1645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DD7567DC-6060-DA70-8379-6E7012474731}"/>
                      </a:ext>
                    </a:extLst>
                  </p:cNvPr>
                  <p:cNvCxnSpPr>
                    <a:cxnSpLocks/>
                    <a:endCxn id="69" idx="2"/>
                  </p:cNvCxnSpPr>
                  <p:nvPr/>
                </p:nvCxnSpPr>
                <p:spPr bwMode="auto">
                  <a:xfrm>
                    <a:off x="3019569" y="2134206"/>
                    <a:ext cx="920126" cy="81236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rgbClr val="FF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FB326BAF-E197-E7C0-D8B0-AA03BA1B2584}"/>
                      </a:ext>
                    </a:extLst>
                  </p:cNvPr>
                  <p:cNvCxnSpPr>
                    <a:cxnSpLocks/>
                    <a:endCxn id="68" idx="2"/>
                  </p:cNvCxnSpPr>
                  <p:nvPr/>
                </p:nvCxnSpPr>
                <p:spPr bwMode="auto">
                  <a:xfrm>
                    <a:off x="3019569" y="2134207"/>
                    <a:ext cx="920127" cy="120231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61EA706E-CDB0-7BCE-4E7E-59C55D371E03}"/>
                      </a:ext>
                    </a:extLst>
                  </p:cNvPr>
                  <p:cNvCxnSpPr>
                    <a:cxnSpLocks/>
                    <a:endCxn id="70" idx="2"/>
                  </p:cNvCxnSpPr>
                  <p:nvPr/>
                </p:nvCxnSpPr>
                <p:spPr bwMode="auto">
                  <a:xfrm>
                    <a:off x="3019569" y="2134206"/>
                    <a:ext cx="920126" cy="42242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47DD7DA-8ED7-EE30-3E58-A7C479FEC8D1}"/>
                    </a:ext>
                  </a:extLst>
                </p:cNvPr>
                <p:cNvGrpSpPr/>
                <p:nvPr/>
              </p:nvGrpSpPr>
              <p:grpSpPr>
                <a:xfrm flipV="1">
                  <a:off x="6182538" y="495054"/>
                  <a:ext cx="739323" cy="1401817"/>
                  <a:chOff x="2961864" y="2267611"/>
                  <a:chExt cx="897055" cy="1553233"/>
                </a:xfrm>
              </p:grpSpPr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FA17DF2F-AA9F-7181-E7B3-3EECBAAED6A0}"/>
                      </a:ext>
                    </a:extLst>
                  </p:cNvPr>
                  <p:cNvCxnSpPr>
                    <a:cxnSpLocks/>
                    <a:stCxn id="66" idx="6"/>
                    <a:endCxn id="71" idx="2"/>
                  </p:cNvCxnSpPr>
                  <p:nvPr/>
                </p:nvCxnSpPr>
                <p:spPr bwMode="auto">
                  <a:xfrm>
                    <a:off x="2961865" y="2267611"/>
                    <a:ext cx="897054" cy="38339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E179A999-8A48-D829-A595-C67065DD4671}"/>
                      </a:ext>
                    </a:extLst>
                  </p:cNvPr>
                  <p:cNvCxnSpPr>
                    <a:cxnSpLocks/>
                    <a:stCxn id="66" idx="6"/>
                    <a:endCxn id="68" idx="2"/>
                  </p:cNvCxnSpPr>
                  <p:nvPr/>
                </p:nvCxnSpPr>
                <p:spPr bwMode="auto">
                  <a:xfrm>
                    <a:off x="2961865" y="2267611"/>
                    <a:ext cx="897054" cy="155323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2C2FA105-03C6-D0B8-4E92-2E0BF9E2F952}"/>
                      </a:ext>
                    </a:extLst>
                  </p:cNvPr>
                  <p:cNvCxnSpPr>
                    <a:cxnSpLocks/>
                    <a:stCxn id="66" idx="6"/>
                    <a:endCxn id="70" idx="2"/>
                  </p:cNvCxnSpPr>
                  <p:nvPr/>
                </p:nvCxnSpPr>
                <p:spPr bwMode="auto">
                  <a:xfrm>
                    <a:off x="2961864" y="2267611"/>
                    <a:ext cx="897054" cy="77333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56662F0B-2BED-E339-E0A0-2F3364735A32}"/>
                      </a:ext>
                    </a:extLst>
                  </p:cNvPr>
                  <p:cNvCxnSpPr>
                    <a:cxnSpLocks/>
                    <a:stCxn id="66" idx="6"/>
                    <a:endCxn id="69" idx="2"/>
                  </p:cNvCxnSpPr>
                  <p:nvPr/>
                </p:nvCxnSpPr>
                <p:spPr bwMode="auto">
                  <a:xfrm>
                    <a:off x="2961864" y="2267611"/>
                    <a:ext cx="897053" cy="116328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rgbClr val="FF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886956E-32D8-85B2-ADA0-8789911258CB}"/>
                  </a:ext>
                </a:extLst>
              </p:cNvPr>
              <p:cNvSpPr txBox="1"/>
              <p:nvPr/>
            </p:nvSpPr>
            <p:spPr>
              <a:xfrm>
                <a:off x="2992972" y="3722165"/>
                <a:ext cx="825311" cy="55399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layer [s-1]</a:t>
                </a:r>
                <a:endParaRPr lang="en-US" baseline="-25000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3FD88B3-07B1-2366-52B1-06ED195E1B37}"/>
                  </a:ext>
                </a:extLst>
              </p:cNvPr>
              <p:cNvSpPr txBox="1"/>
              <p:nvPr/>
            </p:nvSpPr>
            <p:spPr>
              <a:xfrm>
                <a:off x="3885442" y="3739952"/>
                <a:ext cx="825311" cy="55399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layer [s]</a:t>
                </a:r>
                <a:endParaRPr lang="en-US" baseline="-25000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9BEA082-F0C7-3831-1A5C-E9DA0F31C0D1}"/>
                  </a:ext>
                </a:extLst>
              </p:cNvPr>
              <p:cNvSpPr txBox="1"/>
              <p:nvPr/>
            </p:nvSpPr>
            <p:spPr>
              <a:xfrm>
                <a:off x="3236993" y="3493741"/>
                <a:ext cx="439885" cy="31162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dirty="0"/>
                  <a:t>N</a:t>
                </a:r>
                <a:r>
                  <a:rPr lang="en-US" baseline="-25000" dirty="0"/>
                  <a:t>s-1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0A4FCC6-AE6F-5CFC-5C10-A589A4AC873C}"/>
                  </a:ext>
                </a:extLst>
              </p:cNvPr>
              <p:cNvSpPr txBox="1"/>
              <p:nvPr/>
            </p:nvSpPr>
            <p:spPr>
              <a:xfrm>
                <a:off x="4062305" y="3493741"/>
                <a:ext cx="439885" cy="31162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dirty="0"/>
                  <a:t>N</a:t>
                </a:r>
                <a:r>
                  <a:rPr lang="en-US" baseline="-25000" dirty="0"/>
                  <a:t>s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59DE5EE-63C8-6254-AB81-C81AE8072874}"/>
                  </a:ext>
                </a:extLst>
              </p:cNvPr>
              <p:cNvSpPr txBox="1"/>
              <p:nvPr/>
            </p:nvSpPr>
            <p:spPr>
              <a:xfrm>
                <a:off x="3591715" y="1523949"/>
                <a:ext cx="625011" cy="21929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W</a:t>
                </a:r>
                <a:r>
                  <a:rPr lang="en-US" sz="1200" baseline="30000" dirty="0"/>
                  <a:t>[s]</a:t>
                </a:r>
              </a:p>
            </p:txBody>
          </p:sp>
        </p:grp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FB405C4-3BBE-4982-283D-86340BEAA4B9}"/>
                </a:ext>
              </a:extLst>
            </p:cNvPr>
            <p:cNvSpPr/>
            <p:nvPr/>
          </p:nvSpPr>
          <p:spPr bwMode="auto">
            <a:xfrm>
              <a:off x="2057399" y="2273946"/>
              <a:ext cx="353849" cy="1334655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4543D79-1776-CE1C-3E0B-85010261FDC3}"/>
              </a:ext>
            </a:extLst>
          </p:cNvPr>
          <p:cNvSpPr txBox="1"/>
          <p:nvPr/>
        </p:nvSpPr>
        <p:spPr>
          <a:xfrm>
            <a:off x="5534451" y="168655"/>
            <a:ext cx="336220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Transmission weights matrix W</a:t>
            </a:r>
            <a:r>
              <a:rPr lang="en-US" sz="1600" baseline="30000" dirty="0"/>
              <a:t>[s]</a:t>
            </a:r>
            <a:r>
              <a:rPr lang="en-US" sz="1600" dirty="0"/>
              <a:t> is marked “s” by the receiving layer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5F37B4F-20B2-AD27-A328-8C8D21FE8D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432706"/>
              </p:ext>
            </p:extLst>
          </p:nvPr>
        </p:nvGraphicFramePr>
        <p:xfrm>
          <a:off x="2556542" y="1455296"/>
          <a:ext cx="2570902" cy="1297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711000" progId="Equation.DSMT4">
                  <p:embed/>
                </p:oleObj>
              </mc:Choice>
              <mc:Fallback>
                <p:oleObj name="Equation" r:id="rId2" imgW="14094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56542" y="1455296"/>
                        <a:ext cx="2570902" cy="129779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53A7626D-8FCE-0178-D6FC-622D81400571}"/>
              </a:ext>
            </a:extLst>
          </p:cNvPr>
          <p:cNvGrpSpPr/>
          <p:nvPr/>
        </p:nvGrpSpPr>
        <p:grpSpPr>
          <a:xfrm>
            <a:off x="149059" y="1873189"/>
            <a:ext cx="1838958" cy="1896007"/>
            <a:chOff x="149059" y="1873189"/>
            <a:chExt cx="1838958" cy="18960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03D9A11-04F6-C1DC-864F-31F432D4E7BF}"/>
                </a:ext>
              </a:extLst>
            </p:cNvPr>
            <p:cNvSpPr txBox="1"/>
            <p:nvPr/>
          </p:nvSpPr>
          <p:spPr>
            <a:xfrm>
              <a:off x="1737818" y="2528922"/>
              <a:ext cx="250199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k</a:t>
              </a:r>
              <a:endParaRPr lang="en-US" baseline="-25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8932A3-5DC9-4F59-640B-58CBFC999E84}"/>
                </a:ext>
              </a:extLst>
            </p:cNvPr>
            <p:cNvSpPr txBox="1"/>
            <p:nvPr/>
          </p:nvSpPr>
          <p:spPr>
            <a:xfrm>
              <a:off x="228600" y="1873189"/>
              <a:ext cx="250199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US" baseline="-25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9B4F44-6E17-11F1-4E49-B6505C2BC25D}"/>
                </a:ext>
              </a:extLst>
            </p:cNvPr>
            <p:cNvSpPr txBox="1"/>
            <p:nvPr/>
          </p:nvSpPr>
          <p:spPr>
            <a:xfrm>
              <a:off x="149059" y="3492197"/>
              <a:ext cx="367557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N</a:t>
              </a:r>
              <a:r>
                <a:rPr lang="en-US" baseline="-25000" dirty="0"/>
                <a:t>s-1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34808E-BC45-98AC-423C-D2EA1A5CC9FE}"/>
                </a:ext>
              </a:extLst>
            </p:cNvPr>
            <p:cNvSpPr txBox="1"/>
            <p:nvPr/>
          </p:nvSpPr>
          <p:spPr>
            <a:xfrm>
              <a:off x="228600" y="2220450"/>
              <a:ext cx="250199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endParaRPr lang="en-US" baseline="-25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375991-50E1-8AC7-E1A6-B01231D5E7B4}"/>
                </a:ext>
              </a:extLst>
            </p:cNvPr>
            <p:cNvSpPr txBox="1"/>
            <p:nvPr/>
          </p:nvSpPr>
          <p:spPr>
            <a:xfrm>
              <a:off x="228600" y="2847205"/>
              <a:ext cx="250199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j</a:t>
              </a:r>
              <a:endParaRPr lang="en-US" baseline="-250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651FC40-4E01-E84A-CF72-C1F3A426A8A8}"/>
              </a:ext>
            </a:extLst>
          </p:cNvPr>
          <p:cNvGrpSpPr/>
          <p:nvPr/>
        </p:nvGrpSpPr>
        <p:grpSpPr>
          <a:xfrm>
            <a:off x="5333558" y="1132823"/>
            <a:ext cx="3735760" cy="2162863"/>
            <a:chOff x="5333558" y="1132823"/>
            <a:chExt cx="3735760" cy="216286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7F974C-7776-C755-3B78-625E17E08821}"/>
                </a:ext>
              </a:extLst>
            </p:cNvPr>
            <p:cNvGrpSpPr/>
            <p:nvPr/>
          </p:nvGrpSpPr>
          <p:grpSpPr>
            <a:xfrm>
              <a:off x="5656099" y="1281412"/>
              <a:ext cx="3118908" cy="1280254"/>
              <a:chOff x="2263774" y="1625382"/>
              <a:chExt cx="3118908" cy="128025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F3190A-61A2-BE7A-3BA4-2C6A46875DD6}"/>
                  </a:ext>
                </a:extLst>
              </p:cNvPr>
              <p:cNvSpPr txBox="1"/>
              <p:nvPr/>
            </p:nvSpPr>
            <p:spPr>
              <a:xfrm>
                <a:off x="2263774" y="2060746"/>
                <a:ext cx="690679" cy="33855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[s]</a:t>
                </a:r>
                <a:r>
                  <a:rPr lang="en-US" sz="1600" dirty="0"/>
                  <a:t> =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47ABA8-A5F0-9BF7-A265-1469E3395541}"/>
                  </a:ext>
                </a:extLst>
              </p:cNvPr>
              <p:cNvSpPr txBox="1"/>
              <p:nvPr/>
            </p:nvSpPr>
            <p:spPr>
              <a:xfrm>
                <a:off x="2999333" y="1653767"/>
                <a:ext cx="2383349" cy="1231106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w</a:t>
                </a:r>
                <a:r>
                  <a:rPr lang="en-US" sz="1600" baseline="-25000" dirty="0"/>
                  <a:t>11</a:t>
                </a:r>
                <a:r>
                  <a:rPr lang="en-US" sz="1600" baseline="30000" dirty="0"/>
                  <a:t>[s]</a:t>
                </a:r>
                <a:r>
                  <a:rPr lang="en-US" sz="1600" baseline="-25000" dirty="0"/>
                  <a:t>  … </a:t>
                </a:r>
                <a:r>
                  <a:rPr lang="en-US" sz="1600" dirty="0"/>
                  <a:t>w</a:t>
                </a:r>
                <a:r>
                  <a:rPr lang="en-US" sz="1600" baseline="-25000" dirty="0"/>
                  <a:t>1j</a:t>
                </a:r>
                <a:r>
                  <a:rPr lang="en-US" sz="1600" baseline="30000" dirty="0"/>
                  <a:t>[s]</a:t>
                </a:r>
                <a:r>
                  <a:rPr lang="en-US" sz="1600" baseline="-25000" dirty="0"/>
                  <a:t>  … </a:t>
                </a:r>
                <a:r>
                  <a:rPr lang="en-US" sz="1600" dirty="0"/>
                  <a:t>w</a:t>
                </a:r>
                <a:r>
                  <a:rPr lang="en-US" sz="1600" baseline="-25000" dirty="0"/>
                  <a:t>1N</a:t>
                </a:r>
                <a:r>
                  <a:rPr lang="en-US" sz="1600" baseline="-35000" dirty="0"/>
                  <a:t>s-1</a:t>
                </a:r>
                <a:r>
                  <a:rPr lang="en-US" sz="1600" baseline="30000" dirty="0"/>
                  <a:t>[s]</a:t>
                </a:r>
                <a:endParaRPr lang="en-US" sz="1600" baseline="-45000" dirty="0"/>
              </a:p>
              <a:p>
                <a:r>
                  <a:rPr lang="en-US" sz="1600" dirty="0"/>
                  <a:t>…</a:t>
                </a:r>
              </a:p>
              <a:p>
                <a:r>
                  <a:rPr lang="en-US" sz="1600" dirty="0"/>
                  <a:t>w</a:t>
                </a:r>
                <a:r>
                  <a:rPr lang="en-US" sz="1600" baseline="-25000" dirty="0"/>
                  <a:t>k1</a:t>
                </a:r>
                <a:r>
                  <a:rPr lang="en-US" sz="1600" baseline="30000" dirty="0"/>
                  <a:t>[s]</a:t>
                </a:r>
                <a:r>
                  <a:rPr lang="en-US" sz="1600" baseline="-25000" dirty="0"/>
                  <a:t>  … </a:t>
                </a:r>
                <a:r>
                  <a:rPr lang="en-US" sz="1600" dirty="0" err="1"/>
                  <a:t>w</a:t>
                </a:r>
                <a:r>
                  <a:rPr lang="en-US" sz="1600" baseline="-25000" dirty="0" err="1"/>
                  <a:t>kj</a:t>
                </a:r>
                <a:r>
                  <a:rPr lang="en-US" sz="1600" baseline="30000" dirty="0"/>
                  <a:t>[s]</a:t>
                </a:r>
                <a:r>
                  <a:rPr lang="en-US" sz="1600" baseline="-25000" dirty="0"/>
                  <a:t>  …  </a:t>
                </a:r>
                <a:r>
                  <a:rPr lang="en-US" sz="1600" dirty="0"/>
                  <a:t>w</a:t>
                </a:r>
                <a:r>
                  <a:rPr lang="en-US" sz="1600" baseline="-25000" dirty="0"/>
                  <a:t>kN</a:t>
                </a:r>
                <a:r>
                  <a:rPr lang="en-US" sz="1600" baseline="-35000" dirty="0"/>
                  <a:t>s-1</a:t>
                </a:r>
                <a:r>
                  <a:rPr lang="en-US" sz="1600" baseline="30000" dirty="0"/>
                  <a:t>[s]</a:t>
                </a:r>
                <a:endParaRPr lang="en-US" sz="1600" baseline="-45000" dirty="0"/>
              </a:p>
              <a:p>
                <a:r>
                  <a:rPr lang="en-US" sz="1600" dirty="0"/>
                  <a:t>…</a:t>
                </a:r>
              </a:p>
              <a:p>
                <a:r>
                  <a:rPr lang="en-US" sz="1600" dirty="0"/>
                  <a:t>w</a:t>
                </a:r>
                <a:r>
                  <a:rPr lang="en-US" sz="1600" baseline="-25000" dirty="0"/>
                  <a:t>N</a:t>
                </a:r>
                <a:r>
                  <a:rPr lang="en-US" sz="1600" baseline="-35000" dirty="0"/>
                  <a:t>s</a:t>
                </a:r>
                <a:r>
                  <a:rPr lang="en-US" sz="1600" baseline="-25000" dirty="0"/>
                  <a:t>1</a:t>
                </a:r>
                <a:r>
                  <a:rPr lang="en-US" sz="1600" baseline="30000" dirty="0"/>
                  <a:t>[s]</a:t>
                </a:r>
                <a:r>
                  <a:rPr lang="en-US" sz="1600" baseline="-25000" dirty="0"/>
                  <a:t>… </a:t>
                </a:r>
                <a:r>
                  <a:rPr lang="en-US" sz="1600" dirty="0" err="1"/>
                  <a:t>w</a:t>
                </a:r>
                <a:r>
                  <a:rPr lang="en-US" sz="1600" baseline="-25000" dirty="0" err="1"/>
                  <a:t>N</a:t>
                </a:r>
                <a:r>
                  <a:rPr lang="en-US" sz="1600" baseline="-35000" dirty="0" err="1"/>
                  <a:t>s</a:t>
                </a:r>
                <a:r>
                  <a:rPr lang="en-US" sz="1600" baseline="-25000" dirty="0" err="1"/>
                  <a:t>j</a:t>
                </a:r>
                <a:r>
                  <a:rPr lang="en-US" sz="1600" baseline="30000" dirty="0"/>
                  <a:t>[s]</a:t>
                </a:r>
                <a:r>
                  <a:rPr lang="en-US" sz="1600" baseline="-25000" dirty="0"/>
                  <a:t>  … </a:t>
                </a:r>
                <a:r>
                  <a:rPr lang="en-US" sz="1600" dirty="0"/>
                  <a:t>w</a:t>
                </a:r>
                <a:r>
                  <a:rPr lang="en-US" sz="1600" baseline="-25000" dirty="0"/>
                  <a:t>N</a:t>
                </a:r>
                <a:r>
                  <a:rPr lang="en-US" sz="1600" baseline="-35000" dirty="0"/>
                  <a:t>s</a:t>
                </a:r>
                <a:r>
                  <a:rPr lang="en-US" sz="1600" baseline="-25000" dirty="0"/>
                  <a:t>N</a:t>
                </a:r>
                <a:r>
                  <a:rPr lang="en-US" sz="1600" baseline="-35000" dirty="0"/>
                  <a:t>s-1</a:t>
                </a:r>
                <a:r>
                  <a:rPr lang="en-US" sz="1600" baseline="30000" dirty="0"/>
                  <a:t>[s]</a:t>
                </a:r>
                <a:endParaRPr lang="en-US" sz="1600" baseline="-45000" dirty="0"/>
              </a:p>
            </p:txBody>
          </p:sp>
          <p:sp>
            <p:nvSpPr>
              <p:cNvPr id="16" name="Double Bracket 15">
                <a:extLst>
                  <a:ext uri="{FF2B5EF4-FFF2-40B4-BE49-F238E27FC236}">
                    <a16:creationId xmlns:a16="http://schemas.microsoft.com/office/drawing/2014/main" id="{94F89858-786F-1C6D-FC6C-7844E4DEE7F2}"/>
                  </a:ext>
                </a:extLst>
              </p:cNvPr>
              <p:cNvSpPr/>
              <p:nvPr/>
            </p:nvSpPr>
            <p:spPr bwMode="auto">
              <a:xfrm>
                <a:off x="2895600" y="1625382"/>
                <a:ext cx="2383349" cy="1280254"/>
              </a:xfrm>
              <a:prstGeom prst="bracketPair">
                <a:avLst>
                  <a:gd name="adj" fmla="val 6059"/>
                </a:avLst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/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9ED8A8-E340-D6D4-5158-C7CCA7FF90F8}"/>
                </a:ext>
              </a:extLst>
            </p:cNvPr>
            <p:cNvSpPr txBox="1"/>
            <p:nvPr/>
          </p:nvSpPr>
          <p:spPr>
            <a:xfrm>
              <a:off x="5401963" y="2862270"/>
              <a:ext cx="366735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sz="1800" baseline="30000" dirty="0"/>
                <a:t>[s]</a:t>
              </a:r>
              <a:r>
                <a:rPr lang="en-US" dirty="0"/>
                <a:t>(</a:t>
              </a:r>
              <a:r>
                <a:rPr lang="en-US" dirty="0" err="1"/>
                <a:t>z</a:t>
              </a:r>
              <a:r>
                <a:rPr lang="en-US" sz="1800" baseline="-25000" dirty="0" err="1"/>
                <a:t>k</a:t>
              </a:r>
              <a:r>
                <a:rPr lang="en-US" sz="1800" baseline="30000" dirty="0"/>
                <a:t>[s]</a:t>
              </a:r>
              <a:r>
                <a:rPr lang="en-US" dirty="0"/>
                <a:t>) is the activation function</a:t>
              </a:r>
              <a:endParaRPr lang="en-US" baseline="-250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842A13-A43E-C814-0855-00CADA4E495E}"/>
                </a:ext>
              </a:extLst>
            </p:cNvPr>
            <p:cNvSpPr/>
            <p:nvPr/>
          </p:nvSpPr>
          <p:spPr bwMode="auto">
            <a:xfrm>
              <a:off x="5333558" y="1132823"/>
              <a:ext cx="3522152" cy="216286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245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1230673" y="1746960"/>
            <a:ext cx="6035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Deep Neural Networks</a:t>
            </a:r>
          </a:p>
          <a:p>
            <a:r>
              <a:rPr lang="en-US" sz="3600" dirty="0">
                <a:solidFill>
                  <a:srgbClr val="333399"/>
                </a:solidFill>
              </a:rPr>
              <a:t>- Forward Pass -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FA620F-9AB3-AB06-04C2-F29D8761EC08}"/>
              </a:ext>
            </a:extLst>
          </p:cNvPr>
          <p:cNvGrpSpPr/>
          <p:nvPr/>
        </p:nvGrpSpPr>
        <p:grpSpPr>
          <a:xfrm>
            <a:off x="5486400" y="2419350"/>
            <a:ext cx="2907333" cy="2133600"/>
            <a:chOff x="1480029" y="960471"/>
            <a:chExt cx="6510061" cy="467303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FC657BF-C14D-5262-81C3-38B13F9979EB}"/>
                </a:ext>
              </a:extLst>
            </p:cNvPr>
            <p:cNvGrpSpPr/>
            <p:nvPr/>
          </p:nvGrpSpPr>
          <p:grpSpPr>
            <a:xfrm>
              <a:off x="3054882" y="1141965"/>
              <a:ext cx="242440" cy="2818202"/>
              <a:chOff x="2379918" y="845013"/>
              <a:chExt cx="266298" cy="2562506"/>
            </a:xfrm>
          </p:grpSpPr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F1AB4A2B-BE27-0C47-339A-7BFCB6654A95}"/>
                  </a:ext>
                </a:extLst>
              </p:cNvPr>
              <p:cNvSpPr/>
              <p:nvPr/>
            </p:nvSpPr>
            <p:spPr bwMode="auto">
              <a:xfrm>
                <a:off x="2379918" y="84501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4BA6D891-6F43-922D-4E92-5A7C2BEE0D57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5D5422A8-3619-543B-BEC7-667FF1F78EFA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5A8E619B-4BE7-8D97-FBEA-7E0FF0AE7737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B6FEC2B1-D82E-9B9C-56C5-2789D481C1EB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CE198041-A38D-06E0-E452-7532E175C1ED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16A559C5-40FD-9040-536F-A136212EBADF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75FB345-AE7A-2822-737B-FA6B5E2F8B77}"/>
                </a:ext>
              </a:extLst>
            </p:cNvPr>
            <p:cNvGrpSpPr/>
            <p:nvPr/>
          </p:nvGrpSpPr>
          <p:grpSpPr>
            <a:xfrm>
              <a:off x="2223136" y="1264496"/>
              <a:ext cx="867250" cy="2659783"/>
              <a:chOff x="1466309" y="948511"/>
              <a:chExt cx="952588" cy="2418465"/>
            </a:xfrm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195651E8-1C57-FC75-28BB-3F4B4B863F30}"/>
                  </a:ext>
                </a:extLst>
              </p:cNvPr>
              <p:cNvGrpSpPr/>
              <p:nvPr/>
            </p:nvGrpSpPr>
            <p:grpSpPr>
              <a:xfrm>
                <a:off x="1469290" y="948511"/>
                <a:ext cx="910610" cy="2339683"/>
                <a:chOff x="1469290" y="948511"/>
                <a:chExt cx="910610" cy="2339683"/>
              </a:xfrm>
            </p:grpSpPr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99E4EA07-4C35-121E-1112-566C9728557B}"/>
                    </a:ext>
                  </a:extLst>
                </p:cNvPr>
                <p:cNvCxnSpPr>
                  <a:cxnSpLocks/>
                  <a:stCxn id="351" idx="3"/>
                  <a:endCxn id="379" idx="2"/>
                </p:cNvCxnSpPr>
                <p:nvPr/>
              </p:nvCxnSpPr>
              <p:spPr bwMode="auto">
                <a:xfrm flipV="1">
                  <a:off x="1469290" y="948511"/>
                  <a:ext cx="910610" cy="46816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AAF9F904-E8D4-D787-C5D6-1BEEAD2C1E1C}"/>
                    </a:ext>
                  </a:extLst>
                </p:cNvPr>
                <p:cNvCxnSpPr>
                  <a:cxnSpLocks/>
                  <a:stCxn id="351" idx="3"/>
                  <a:endCxn id="381" idx="2"/>
                </p:cNvCxnSpPr>
                <p:nvPr/>
              </p:nvCxnSpPr>
              <p:spPr bwMode="auto">
                <a:xfrm>
                  <a:off x="1469290" y="1416672"/>
                  <a:ext cx="910610" cy="31173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96084C07-3A73-7DBE-FE18-FA84F190EDC8}"/>
                    </a:ext>
                  </a:extLst>
                </p:cNvPr>
                <p:cNvCxnSpPr>
                  <a:cxnSpLocks/>
                  <a:stCxn id="351" idx="3"/>
                  <a:endCxn id="380" idx="2"/>
                </p:cNvCxnSpPr>
                <p:nvPr/>
              </p:nvCxnSpPr>
              <p:spPr bwMode="auto">
                <a:xfrm flipV="1">
                  <a:off x="1469290" y="1338460"/>
                  <a:ext cx="910610" cy="78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F7DBDFF0-1AA3-5C09-B13F-082B0060E50E}"/>
                    </a:ext>
                  </a:extLst>
                </p:cNvPr>
                <p:cNvCxnSpPr>
                  <a:cxnSpLocks/>
                  <a:stCxn id="351" idx="3"/>
                  <a:endCxn id="383" idx="2"/>
                </p:cNvCxnSpPr>
                <p:nvPr/>
              </p:nvCxnSpPr>
              <p:spPr bwMode="auto">
                <a:xfrm>
                  <a:off x="1469290" y="1416672"/>
                  <a:ext cx="910610" cy="109162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3A6E01D4-35D0-D841-7357-30353423F6AA}"/>
                    </a:ext>
                  </a:extLst>
                </p:cNvPr>
                <p:cNvCxnSpPr>
                  <a:cxnSpLocks/>
                  <a:stCxn id="351" idx="3"/>
                  <a:endCxn id="384" idx="2"/>
                </p:cNvCxnSpPr>
                <p:nvPr/>
              </p:nvCxnSpPr>
              <p:spPr bwMode="auto">
                <a:xfrm>
                  <a:off x="1469290" y="1416672"/>
                  <a:ext cx="910610" cy="1481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396A0CC7-1B8B-EBB2-049B-8C2F6BCE2813}"/>
                    </a:ext>
                  </a:extLst>
                </p:cNvPr>
                <p:cNvCxnSpPr>
                  <a:cxnSpLocks/>
                  <a:stCxn id="351" idx="3"/>
                  <a:endCxn id="385" idx="2"/>
                </p:cNvCxnSpPr>
                <p:nvPr/>
              </p:nvCxnSpPr>
              <p:spPr bwMode="auto">
                <a:xfrm>
                  <a:off x="1469290" y="1416672"/>
                  <a:ext cx="910610" cy="187152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A7B081DF-2C22-1553-11F5-69F0EAB3323B}"/>
                    </a:ext>
                  </a:extLst>
                </p:cNvPr>
                <p:cNvCxnSpPr>
                  <a:cxnSpLocks/>
                  <a:stCxn id="351" idx="3"/>
                  <a:endCxn id="382" idx="2"/>
                </p:cNvCxnSpPr>
                <p:nvPr/>
              </p:nvCxnSpPr>
              <p:spPr bwMode="auto">
                <a:xfrm>
                  <a:off x="1469290" y="1416672"/>
                  <a:ext cx="910610" cy="70168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9D8CAA72-D976-EB6C-4BC7-EB1C57B048F6}"/>
                  </a:ext>
                </a:extLst>
              </p:cNvPr>
              <p:cNvGrpSpPr/>
              <p:nvPr/>
            </p:nvGrpSpPr>
            <p:grpSpPr>
              <a:xfrm>
                <a:off x="1469289" y="948512"/>
                <a:ext cx="910610" cy="2339683"/>
                <a:chOff x="2886369" y="2279469"/>
                <a:chExt cx="918114" cy="2339683"/>
              </a:xfrm>
            </p:grpSpPr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93594D3-6F97-1D0C-AFB8-0A2195BFCEE0}"/>
                    </a:ext>
                  </a:extLst>
                </p:cNvPr>
                <p:cNvCxnSpPr>
                  <a:cxnSpLocks/>
                  <a:stCxn id="352" idx="3"/>
                  <a:endCxn id="379" idx="2"/>
                </p:cNvCxnSpPr>
                <p:nvPr/>
              </p:nvCxnSpPr>
              <p:spPr bwMode="auto">
                <a:xfrm flipV="1">
                  <a:off x="2886369" y="2279469"/>
                  <a:ext cx="918114" cy="89947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F48C52CF-4940-1FBE-396F-3DA6AF6D1CC6}"/>
                    </a:ext>
                  </a:extLst>
                </p:cNvPr>
                <p:cNvCxnSpPr>
                  <a:cxnSpLocks/>
                  <a:stCxn id="352" idx="3"/>
                  <a:endCxn id="381" idx="2"/>
                </p:cNvCxnSpPr>
                <p:nvPr/>
              </p:nvCxnSpPr>
              <p:spPr bwMode="auto">
                <a:xfrm flipV="1">
                  <a:off x="2886369" y="3059363"/>
                  <a:ext cx="918114" cy="11957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72A625F5-E64A-2127-483A-BC6C2BFB1810}"/>
                    </a:ext>
                  </a:extLst>
                </p:cNvPr>
                <p:cNvCxnSpPr>
                  <a:cxnSpLocks/>
                  <a:stCxn id="352" idx="3"/>
                  <a:endCxn id="380" idx="2"/>
                </p:cNvCxnSpPr>
                <p:nvPr/>
              </p:nvCxnSpPr>
              <p:spPr bwMode="auto">
                <a:xfrm flipV="1">
                  <a:off x="2886369" y="2669418"/>
                  <a:ext cx="918114" cy="50952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30138801-7AF6-4FC9-A099-088F05E2ABB6}"/>
                    </a:ext>
                  </a:extLst>
                </p:cNvPr>
                <p:cNvCxnSpPr>
                  <a:cxnSpLocks/>
                  <a:stCxn id="352" idx="3"/>
                  <a:endCxn id="383" idx="2"/>
                </p:cNvCxnSpPr>
                <p:nvPr/>
              </p:nvCxnSpPr>
              <p:spPr bwMode="auto">
                <a:xfrm>
                  <a:off x="2886369" y="3178942"/>
                  <a:ext cx="918114" cy="66031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0750DD23-EDAD-D827-4C3F-3154D50B0977}"/>
                    </a:ext>
                  </a:extLst>
                </p:cNvPr>
                <p:cNvCxnSpPr>
                  <a:cxnSpLocks/>
                  <a:stCxn id="352" idx="3"/>
                  <a:endCxn id="384" idx="2"/>
                </p:cNvCxnSpPr>
                <p:nvPr/>
              </p:nvCxnSpPr>
              <p:spPr bwMode="auto">
                <a:xfrm>
                  <a:off x="2886369" y="3178942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AEFEEEA7-5041-5B94-5564-29DCA5AA354C}"/>
                    </a:ext>
                  </a:extLst>
                </p:cNvPr>
                <p:cNvCxnSpPr>
                  <a:cxnSpLocks/>
                  <a:stCxn id="352" idx="3"/>
                  <a:endCxn id="385" idx="2"/>
                </p:cNvCxnSpPr>
                <p:nvPr/>
              </p:nvCxnSpPr>
              <p:spPr bwMode="auto">
                <a:xfrm>
                  <a:off x="2886369" y="3178942"/>
                  <a:ext cx="918114" cy="144021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1530B93A-2BDB-0BB3-C02C-62AEA5E53A9C}"/>
                    </a:ext>
                  </a:extLst>
                </p:cNvPr>
                <p:cNvCxnSpPr>
                  <a:cxnSpLocks/>
                  <a:stCxn id="352" idx="3"/>
                  <a:endCxn id="382" idx="2"/>
                </p:cNvCxnSpPr>
                <p:nvPr/>
              </p:nvCxnSpPr>
              <p:spPr bwMode="auto">
                <a:xfrm>
                  <a:off x="2886369" y="3178942"/>
                  <a:ext cx="918114" cy="27036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DC628B2A-D438-71DE-8A98-11ED1ED9535C}"/>
                  </a:ext>
                </a:extLst>
              </p:cNvPr>
              <p:cNvGrpSpPr/>
              <p:nvPr/>
            </p:nvGrpSpPr>
            <p:grpSpPr>
              <a:xfrm flipV="1">
                <a:off x="1466309" y="948512"/>
                <a:ext cx="952588" cy="2418464"/>
                <a:chOff x="1466591" y="889888"/>
                <a:chExt cx="952588" cy="2418464"/>
              </a:xfrm>
            </p:grpSpPr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37FA99EA-40B7-E61B-C9D3-52A2558E3FCA}"/>
                    </a:ext>
                  </a:extLst>
                </p:cNvPr>
                <p:cNvCxnSpPr>
                  <a:cxnSpLocks/>
                  <a:stCxn id="353" idx="3"/>
                  <a:endCxn id="385" idx="3"/>
                </p:cNvCxnSpPr>
                <p:nvPr/>
              </p:nvCxnSpPr>
              <p:spPr bwMode="auto">
                <a:xfrm flipV="1">
                  <a:off x="1466591" y="889888"/>
                  <a:ext cx="952588" cy="56660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273AA16F-F5EF-44E9-4EF9-A84EA5840FBE}"/>
                    </a:ext>
                  </a:extLst>
                </p:cNvPr>
                <p:cNvCxnSpPr>
                  <a:cxnSpLocks/>
                  <a:stCxn id="353" idx="3"/>
                  <a:endCxn id="383" idx="2"/>
                </p:cNvCxnSpPr>
                <p:nvPr/>
              </p:nvCxnSpPr>
              <p:spPr bwMode="auto">
                <a:xfrm>
                  <a:off x="1466591" y="1456492"/>
                  <a:ext cx="913590" cy="2920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25112681-7D84-158E-8E64-304F9BAE9EEB}"/>
                    </a:ext>
                  </a:extLst>
                </p:cNvPr>
                <p:cNvCxnSpPr>
                  <a:cxnSpLocks/>
                  <a:stCxn id="353" idx="3"/>
                  <a:endCxn id="384" idx="2"/>
                </p:cNvCxnSpPr>
                <p:nvPr/>
              </p:nvCxnSpPr>
              <p:spPr bwMode="auto">
                <a:xfrm flipV="1">
                  <a:off x="1466591" y="1358614"/>
                  <a:ext cx="913590" cy="9787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DD633DB4-80D2-EEFC-C6B0-1B42EB8B067F}"/>
                    </a:ext>
                  </a:extLst>
                </p:cNvPr>
                <p:cNvCxnSpPr>
                  <a:cxnSpLocks/>
                  <a:stCxn id="353" idx="3"/>
                  <a:endCxn id="381" idx="2"/>
                </p:cNvCxnSpPr>
                <p:nvPr/>
              </p:nvCxnSpPr>
              <p:spPr bwMode="auto">
                <a:xfrm>
                  <a:off x="1466591" y="1456493"/>
                  <a:ext cx="913590" cy="107196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A20ED9D6-3EEC-11B6-8C3B-694CACCB3594}"/>
                    </a:ext>
                  </a:extLst>
                </p:cNvPr>
                <p:cNvCxnSpPr>
                  <a:cxnSpLocks/>
                  <a:stCxn id="353" idx="3"/>
                  <a:endCxn id="380" idx="2"/>
                </p:cNvCxnSpPr>
                <p:nvPr/>
              </p:nvCxnSpPr>
              <p:spPr bwMode="auto">
                <a:xfrm>
                  <a:off x="1466591" y="1456492"/>
                  <a:ext cx="913590" cy="146191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68D53270-D74A-92B2-DD21-87A27E34DCEE}"/>
                    </a:ext>
                  </a:extLst>
                </p:cNvPr>
                <p:cNvCxnSpPr>
                  <a:cxnSpLocks/>
                  <a:stCxn id="353" idx="3"/>
                  <a:endCxn id="379" idx="2"/>
                </p:cNvCxnSpPr>
                <p:nvPr/>
              </p:nvCxnSpPr>
              <p:spPr bwMode="auto">
                <a:xfrm>
                  <a:off x="1466591" y="1456492"/>
                  <a:ext cx="913590" cy="185186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3476CE6A-C9DE-DA69-183B-74AAB129AB8E}"/>
                    </a:ext>
                  </a:extLst>
                </p:cNvPr>
                <p:cNvCxnSpPr>
                  <a:cxnSpLocks/>
                  <a:stCxn id="353" idx="3"/>
                  <a:endCxn id="382" idx="2"/>
                </p:cNvCxnSpPr>
                <p:nvPr/>
              </p:nvCxnSpPr>
              <p:spPr bwMode="auto">
                <a:xfrm>
                  <a:off x="1466591" y="1456492"/>
                  <a:ext cx="913590" cy="68201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1E472C-E27E-C596-D161-953B998B0C94}"/>
                </a:ext>
              </a:extLst>
            </p:cNvPr>
            <p:cNvGrpSpPr/>
            <p:nvPr/>
          </p:nvGrpSpPr>
          <p:grpSpPr>
            <a:xfrm>
              <a:off x="1742047" y="1539224"/>
              <a:ext cx="483804" cy="2002061"/>
              <a:chOff x="937889" y="1206229"/>
              <a:chExt cx="531414" cy="1820411"/>
            </a:xfrm>
          </p:grpSpPr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4515D03A-919F-894D-92FD-C01F90C45C50}"/>
                  </a:ext>
                </a:extLst>
              </p:cNvPr>
              <p:cNvSpPr txBox="1"/>
              <p:nvPr/>
            </p:nvSpPr>
            <p:spPr>
              <a:xfrm>
                <a:off x="937889" y="1206229"/>
                <a:ext cx="531414" cy="4367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/>
                  <a:t>x</a:t>
                </a:r>
                <a:r>
                  <a:rPr lang="en-US" sz="1200" baseline="-25000" dirty="0"/>
                  <a:t>1</a:t>
                </a:r>
                <a:endParaRPr lang="en-US" sz="1200" dirty="0"/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C867DAED-0B23-80E5-59A6-0020941DD6C0}"/>
                  </a:ext>
                </a:extLst>
              </p:cNvPr>
              <p:cNvSpPr txBox="1"/>
              <p:nvPr/>
            </p:nvSpPr>
            <p:spPr>
              <a:xfrm>
                <a:off x="937889" y="1637540"/>
                <a:ext cx="531414" cy="43671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/>
                  <a:t>x</a:t>
                </a:r>
                <a:r>
                  <a:rPr lang="en-US" sz="1200" baseline="-25000" dirty="0"/>
                  <a:t>2</a:t>
                </a:r>
                <a:endParaRPr lang="en-US" sz="1200" dirty="0"/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A8E0C8D7-248C-76F2-D83A-D138346D94C7}"/>
                  </a:ext>
                </a:extLst>
              </p:cNvPr>
              <p:cNvSpPr txBox="1"/>
              <p:nvPr/>
            </p:nvSpPr>
            <p:spPr>
              <a:xfrm>
                <a:off x="941377" y="2589925"/>
                <a:ext cx="524945" cy="43671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 err="1"/>
                  <a:t>x</a:t>
                </a:r>
                <a:r>
                  <a:rPr lang="en-US" sz="1200" baseline="-25000" dirty="0" err="1"/>
                  <a:t>Nx</a:t>
                </a:r>
                <a:endParaRPr lang="en-US" sz="1200" dirty="0"/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55AE3ACC-FE69-2A58-1E0B-F032FF9CA7C4}"/>
                  </a:ext>
                </a:extLst>
              </p:cNvPr>
              <p:cNvSpPr txBox="1"/>
              <p:nvPr/>
            </p:nvSpPr>
            <p:spPr>
              <a:xfrm>
                <a:off x="985289" y="2130440"/>
                <a:ext cx="406718" cy="367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…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003213-C2CF-C4B9-1F05-8693776FF785}"/>
                </a:ext>
              </a:extLst>
            </p:cNvPr>
            <p:cNvSpPr/>
            <p:nvPr/>
          </p:nvSpPr>
          <p:spPr bwMode="auto">
            <a:xfrm>
              <a:off x="1676400" y="1502339"/>
              <a:ext cx="611819" cy="2092190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871AE7-9F45-B7A8-59D7-15D1955C5C1E}"/>
                </a:ext>
              </a:extLst>
            </p:cNvPr>
            <p:cNvSpPr txBox="1"/>
            <p:nvPr/>
          </p:nvSpPr>
          <p:spPr>
            <a:xfrm>
              <a:off x="2160319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[1]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17D9627-A1A7-ABCF-9364-7150D503E2CB}"/>
                </a:ext>
              </a:extLst>
            </p:cNvPr>
            <p:cNvGrpSpPr/>
            <p:nvPr/>
          </p:nvGrpSpPr>
          <p:grpSpPr>
            <a:xfrm>
              <a:off x="1480029" y="4050108"/>
              <a:ext cx="2106649" cy="1583395"/>
              <a:chOff x="463708" y="3116007"/>
              <a:chExt cx="1907068" cy="1299384"/>
            </a:xfrm>
          </p:grpSpPr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7C750D8B-E132-C84C-26E0-6CE87F353055}"/>
                  </a:ext>
                </a:extLst>
              </p:cNvPr>
              <p:cNvSpPr txBox="1"/>
              <p:nvPr/>
            </p:nvSpPr>
            <p:spPr>
              <a:xfrm>
                <a:off x="463708" y="3412157"/>
                <a:ext cx="874860" cy="6638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Input X</a:t>
                </a:r>
                <a:endParaRPr lang="en-US" sz="1200" baseline="-25000" dirty="0"/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EFFC72FA-83F3-7D53-84E6-C07E4D687A75}"/>
                  </a:ext>
                </a:extLst>
              </p:cNvPr>
              <p:cNvSpPr txBox="1"/>
              <p:nvPr/>
            </p:nvSpPr>
            <p:spPr>
              <a:xfrm>
                <a:off x="1328269" y="3419661"/>
                <a:ext cx="1042507" cy="99573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Hidden layer [1]</a:t>
                </a:r>
                <a:endParaRPr lang="en-US" sz="1200" baseline="-25000" dirty="0"/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2DEB6105-8691-54AB-E384-54061AC259C8}"/>
                  </a:ext>
                </a:extLst>
              </p:cNvPr>
              <p:cNvSpPr txBox="1"/>
              <p:nvPr/>
            </p:nvSpPr>
            <p:spPr>
              <a:xfrm>
                <a:off x="772696" y="3125118"/>
                <a:ext cx="345750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X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6822AD20-F855-8228-DA75-5A47E8A52409}"/>
                  </a:ext>
                </a:extLst>
              </p:cNvPr>
              <p:cNvSpPr txBox="1"/>
              <p:nvPr/>
            </p:nvSpPr>
            <p:spPr>
              <a:xfrm>
                <a:off x="1877265" y="3116007"/>
                <a:ext cx="388069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1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667AB44-C2A1-328D-29D5-B57AB7191964}"/>
                </a:ext>
              </a:extLst>
            </p:cNvPr>
            <p:cNvGrpSpPr/>
            <p:nvPr/>
          </p:nvGrpSpPr>
          <p:grpSpPr>
            <a:xfrm>
              <a:off x="4089117" y="1399402"/>
              <a:ext cx="242440" cy="2389344"/>
              <a:chOff x="2379918" y="1234960"/>
              <a:chExt cx="266298" cy="2172559"/>
            </a:xfrm>
          </p:grpSpPr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619FAF77-DE3D-FF87-BB62-2BC07560919D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2AEEAD0D-51F9-3B77-99E1-83C7023E2264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294832DD-B98F-CA40-2303-09563569B38E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734D59D7-B7FC-FBCB-8F1D-68CE1CC3D137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B5B705F1-5AD9-B7BD-0F57-AC46C53ABC8B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8AADBAFE-85A5-F60F-47A6-81CF860DB4B8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72869A-2300-CB16-1AFD-66504AAD20B2}"/>
                </a:ext>
              </a:extLst>
            </p:cNvPr>
            <p:cNvGrpSpPr/>
            <p:nvPr/>
          </p:nvGrpSpPr>
          <p:grpSpPr>
            <a:xfrm>
              <a:off x="3271770" y="1264496"/>
              <a:ext cx="849782" cy="2573141"/>
              <a:chOff x="5533488" y="449966"/>
              <a:chExt cx="769275" cy="2111602"/>
            </a:xfrm>
          </p:grpSpPr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BB0FA821-E114-99A4-DFCB-137D703F40C1}"/>
                  </a:ext>
                </a:extLst>
              </p:cNvPr>
              <p:cNvGrpSpPr/>
              <p:nvPr/>
            </p:nvGrpSpPr>
            <p:grpSpPr>
              <a:xfrm>
                <a:off x="5556621" y="449966"/>
                <a:ext cx="716782" cy="1970929"/>
                <a:chOff x="2390032" y="1078009"/>
                <a:chExt cx="869708" cy="2183817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F2A4D56F-743F-FBC4-320F-E2898F7B839B}"/>
                    </a:ext>
                  </a:extLst>
                </p:cNvPr>
                <p:cNvCxnSpPr>
                  <a:cxnSpLocks/>
                  <a:stCxn id="379" idx="6"/>
                  <a:endCxn id="341" idx="2"/>
                </p:cNvCxnSpPr>
                <p:nvPr/>
              </p:nvCxnSpPr>
              <p:spPr bwMode="auto">
                <a:xfrm>
                  <a:off x="2390032" y="1078009"/>
                  <a:ext cx="869708" cy="2340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2429E66B-F8D7-33AF-7E8E-35834E15CBBB}"/>
                    </a:ext>
                  </a:extLst>
                </p:cNvPr>
                <p:cNvCxnSpPr>
                  <a:cxnSpLocks/>
                  <a:stCxn id="379" idx="6"/>
                  <a:endCxn id="342" idx="2"/>
                </p:cNvCxnSpPr>
                <p:nvPr/>
              </p:nvCxnSpPr>
              <p:spPr bwMode="auto">
                <a:xfrm>
                  <a:off x="2390032" y="1078009"/>
                  <a:ext cx="869708" cy="6240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3D85E580-EA2F-F6B7-8967-680ED94B1F78}"/>
                    </a:ext>
                  </a:extLst>
                </p:cNvPr>
                <p:cNvCxnSpPr>
                  <a:cxnSpLocks/>
                  <a:stCxn id="379" idx="6"/>
                  <a:endCxn id="344" idx="2"/>
                </p:cNvCxnSpPr>
                <p:nvPr/>
              </p:nvCxnSpPr>
              <p:spPr bwMode="auto">
                <a:xfrm>
                  <a:off x="2390032" y="1078010"/>
                  <a:ext cx="869707" cy="140392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D3BAB30E-5AF4-29D4-2150-083A11D5358A}"/>
                    </a:ext>
                  </a:extLst>
                </p:cNvPr>
                <p:cNvCxnSpPr>
                  <a:cxnSpLocks/>
                  <a:endCxn id="345" idx="2"/>
                </p:cNvCxnSpPr>
                <p:nvPr/>
              </p:nvCxnSpPr>
              <p:spPr bwMode="auto">
                <a:xfrm>
                  <a:off x="2420380" y="1091941"/>
                  <a:ext cx="839360" cy="177993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778E0D4B-5717-8CF2-57AB-A37EAC2D8CFB}"/>
                    </a:ext>
                  </a:extLst>
                </p:cNvPr>
                <p:cNvCxnSpPr>
                  <a:cxnSpLocks/>
                  <a:endCxn id="346" idx="2"/>
                </p:cNvCxnSpPr>
                <p:nvPr/>
              </p:nvCxnSpPr>
              <p:spPr bwMode="auto">
                <a:xfrm>
                  <a:off x="2420381" y="1091941"/>
                  <a:ext cx="839358" cy="21698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9F7EF6D7-45EE-1523-8118-941B8B8E12E5}"/>
                    </a:ext>
                  </a:extLst>
                </p:cNvPr>
                <p:cNvCxnSpPr>
                  <a:cxnSpLocks/>
                  <a:stCxn id="379" idx="6"/>
                  <a:endCxn id="343" idx="2"/>
                </p:cNvCxnSpPr>
                <p:nvPr/>
              </p:nvCxnSpPr>
              <p:spPr bwMode="auto">
                <a:xfrm>
                  <a:off x="2390032" y="1078010"/>
                  <a:ext cx="869706" cy="101397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BF9EE06F-0AC1-81ED-9768-E69C000BCB1C}"/>
                  </a:ext>
                </a:extLst>
              </p:cNvPr>
              <p:cNvGrpSpPr/>
              <p:nvPr/>
            </p:nvGrpSpPr>
            <p:grpSpPr>
              <a:xfrm flipV="1">
                <a:off x="5534974" y="661227"/>
                <a:ext cx="738428" cy="1900341"/>
                <a:chOff x="2417681" y="1777364"/>
                <a:chExt cx="895972" cy="2105605"/>
              </a:xfrm>
            </p:grpSpPr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A173A311-DF6E-97A7-5582-2BEF3B3EC452}"/>
                    </a:ext>
                  </a:extLst>
                </p:cNvPr>
                <p:cNvCxnSpPr>
                  <a:cxnSpLocks/>
                  <a:stCxn id="385" idx="6"/>
                  <a:endCxn id="341" idx="2"/>
                </p:cNvCxnSpPr>
                <p:nvPr/>
              </p:nvCxnSpPr>
              <p:spPr bwMode="auto">
                <a:xfrm>
                  <a:off x="2443944" y="1777364"/>
                  <a:ext cx="869707" cy="210560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E5164191-90AF-D17C-A93A-65AE56EC3BA2}"/>
                    </a:ext>
                  </a:extLst>
                </p:cNvPr>
                <p:cNvCxnSpPr>
                  <a:cxnSpLocks/>
                  <a:stCxn id="385" idx="6"/>
                  <a:endCxn id="346" idx="2"/>
                </p:cNvCxnSpPr>
                <p:nvPr/>
              </p:nvCxnSpPr>
              <p:spPr bwMode="auto">
                <a:xfrm>
                  <a:off x="2443946" y="1777365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D97BD930-CA62-A860-36BB-17CD57BB4884}"/>
                    </a:ext>
                  </a:extLst>
                </p:cNvPr>
                <p:cNvCxnSpPr>
                  <a:cxnSpLocks/>
                  <a:endCxn id="342" idx="2"/>
                </p:cNvCxnSpPr>
                <p:nvPr/>
              </p:nvCxnSpPr>
              <p:spPr bwMode="auto">
                <a:xfrm>
                  <a:off x="2417681" y="1781225"/>
                  <a:ext cx="895972" cy="171179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04651B69-093C-C301-99D4-B80E9246C80C}"/>
                    </a:ext>
                  </a:extLst>
                </p:cNvPr>
                <p:cNvCxnSpPr>
                  <a:cxnSpLocks/>
                  <a:stCxn id="385" idx="6"/>
                  <a:endCxn id="344" idx="2"/>
                </p:cNvCxnSpPr>
                <p:nvPr/>
              </p:nvCxnSpPr>
              <p:spPr bwMode="auto">
                <a:xfrm>
                  <a:off x="2443946" y="1777365"/>
                  <a:ext cx="869706" cy="93576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AF52F8C7-2DED-DA5C-536B-DBC311592585}"/>
                    </a:ext>
                  </a:extLst>
                </p:cNvPr>
                <p:cNvCxnSpPr>
                  <a:cxnSpLocks/>
                  <a:stCxn id="385" idx="6"/>
                  <a:endCxn id="343" idx="2"/>
                </p:cNvCxnSpPr>
                <p:nvPr/>
              </p:nvCxnSpPr>
              <p:spPr bwMode="auto">
                <a:xfrm>
                  <a:off x="2443946" y="1777365"/>
                  <a:ext cx="869706" cy="132570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C0B6EC8D-D65D-1B94-3BBE-F72041D4F253}"/>
                    </a:ext>
                  </a:extLst>
                </p:cNvPr>
                <p:cNvCxnSpPr>
                  <a:cxnSpLocks/>
                  <a:stCxn id="385" idx="6"/>
                  <a:endCxn id="345" idx="2"/>
                </p:cNvCxnSpPr>
                <p:nvPr/>
              </p:nvCxnSpPr>
              <p:spPr bwMode="auto">
                <a:xfrm>
                  <a:off x="2443946" y="1777365"/>
                  <a:ext cx="869706" cy="5458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F7438DEF-5F3C-91BA-235B-2904B0A810FD}"/>
                  </a:ext>
                </a:extLst>
              </p:cNvPr>
              <p:cNvGrpSpPr/>
              <p:nvPr/>
            </p:nvGrpSpPr>
            <p:grpSpPr>
              <a:xfrm>
                <a:off x="5552272" y="661227"/>
                <a:ext cx="750491" cy="1759667"/>
                <a:chOff x="3845301" y="2698430"/>
                <a:chExt cx="918113" cy="1949736"/>
              </a:xfrm>
            </p:grpSpPr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BD779796-66C7-2286-F961-86DED841CFA9}"/>
                    </a:ext>
                  </a:extLst>
                </p:cNvPr>
                <p:cNvCxnSpPr>
                  <a:cxnSpLocks/>
                  <a:stCxn id="380" idx="6"/>
                  <a:endCxn id="341" idx="2"/>
                </p:cNvCxnSpPr>
                <p:nvPr/>
              </p:nvCxnSpPr>
              <p:spPr bwMode="auto">
                <a:xfrm flipV="1">
                  <a:off x="3850621" y="2698430"/>
                  <a:ext cx="876875" cy="15586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FCB6B209-02C0-D02E-C6A3-7CA850C631AD}"/>
                    </a:ext>
                  </a:extLst>
                </p:cNvPr>
                <p:cNvCxnSpPr>
                  <a:cxnSpLocks/>
                  <a:stCxn id="380" idx="6"/>
                  <a:endCxn id="346" idx="2"/>
                </p:cNvCxnSpPr>
                <p:nvPr/>
              </p:nvCxnSpPr>
              <p:spPr bwMode="auto">
                <a:xfrm>
                  <a:off x="3850623" y="2854298"/>
                  <a:ext cx="876874" cy="1793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24A3BF20-404C-CB79-38B1-346EF464464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DEA4C50B-0B90-AC33-D514-358A5F6D213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9847C0B4-E59C-1000-4460-1B0B3007B35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440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9B02D9A7-626D-CB3F-53AE-D0CD2763BF4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EFC3DC75-400A-2A8E-F1BC-1F487D03424A}"/>
                  </a:ext>
                </a:extLst>
              </p:cNvPr>
              <p:cNvGrpSpPr/>
              <p:nvPr/>
            </p:nvGrpSpPr>
            <p:grpSpPr>
              <a:xfrm>
                <a:off x="5550870" y="661227"/>
                <a:ext cx="750491" cy="1778328"/>
                <a:chOff x="3845301" y="2324006"/>
                <a:chExt cx="918113" cy="1970413"/>
              </a:xfrm>
            </p:grpSpPr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8675472E-4465-D36A-7DFB-320EBC0AA10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734630"/>
                  <a:ext cx="918113" cy="119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A7A6B0F5-ACA6-AED7-5FE7-166F8387161F}"/>
                    </a:ext>
                  </a:extLst>
                </p:cNvPr>
                <p:cNvCxnSpPr>
                  <a:cxnSpLocks/>
                  <a:endCxn id="341" idx="2"/>
                </p:cNvCxnSpPr>
                <p:nvPr/>
              </p:nvCxnSpPr>
              <p:spPr bwMode="auto">
                <a:xfrm flipV="1">
                  <a:off x="3845301" y="2324006"/>
                  <a:ext cx="883909" cy="53020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AC514F7B-F381-3200-C2F7-30242FD64C8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12B0D2A4-621A-9235-4ED4-BDB2F446EE8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ED2FA59B-619C-C6AD-180C-CC422EC7CBA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440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B008CADB-A7B8-051D-38E8-E0CFC8A41F8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0679489E-0A11-C3A0-41D0-852D2498E67C}"/>
                  </a:ext>
                </a:extLst>
              </p:cNvPr>
              <p:cNvGrpSpPr/>
              <p:nvPr/>
            </p:nvGrpSpPr>
            <p:grpSpPr>
              <a:xfrm>
                <a:off x="5533488" y="661227"/>
                <a:ext cx="750492" cy="1778329"/>
                <a:chOff x="3845301" y="1934058"/>
                <a:chExt cx="918114" cy="1970414"/>
              </a:xfrm>
            </p:grpSpPr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152382A3-7711-FBD7-3E14-BB2A1458EE2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734630"/>
                  <a:ext cx="918113" cy="119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9274A64E-770B-6201-B059-26413338654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344685"/>
                  <a:ext cx="918114" cy="50952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18F9AE39-212C-2A65-4592-19A5D9BEAB0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55BEE2E9-A573-94B2-4DB9-90C33BA880B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90DAFEE0-C8D7-1044-E1F4-BCBF15857453}"/>
                    </a:ext>
                  </a:extLst>
                </p:cNvPr>
                <p:cNvCxnSpPr>
                  <a:cxnSpLocks/>
                  <a:stCxn id="382" idx="6"/>
                  <a:endCxn id="341" idx="2"/>
                </p:cNvCxnSpPr>
                <p:nvPr/>
              </p:nvCxnSpPr>
              <p:spPr bwMode="auto">
                <a:xfrm flipV="1">
                  <a:off x="3873600" y="1934058"/>
                  <a:ext cx="876875" cy="93576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B2E7DCA1-86DC-C114-CD35-5AEF8E2EDB3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452B8F7A-AF34-8A74-F2D9-40D19FA1281C}"/>
                  </a:ext>
                </a:extLst>
              </p:cNvPr>
              <p:cNvGrpSpPr/>
              <p:nvPr/>
            </p:nvGrpSpPr>
            <p:grpSpPr>
              <a:xfrm flipV="1">
                <a:off x="5551984" y="661227"/>
                <a:ext cx="721419" cy="1759667"/>
                <a:chOff x="2417681" y="1173218"/>
                <a:chExt cx="875334" cy="1949736"/>
              </a:xfrm>
            </p:grpSpPr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7F70E4EF-7D65-69B2-3C4F-E842F136926F}"/>
                    </a:ext>
                  </a:extLst>
                </p:cNvPr>
                <p:cNvCxnSpPr>
                  <a:cxnSpLocks/>
                  <a:stCxn id="383" idx="6"/>
                  <a:endCxn id="346" idx="2"/>
                </p:cNvCxnSpPr>
                <p:nvPr/>
              </p:nvCxnSpPr>
              <p:spPr bwMode="auto">
                <a:xfrm flipV="1">
                  <a:off x="2423307" y="1173218"/>
                  <a:ext cx="869706" cy="6240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1CCC7C9A-E101-50EA-227E-AD418BC283A9}"/>
                    </a:ext>
                  </a:extLst>
                </p:cNvPr>
                <p:cNvCxnSpPr>
                  <a:cxnSpLocks/>
                  <a:stCxn id="383" idx="6"/>
                  <a:endCxn id="344" idx="2"/>
                </p:cNvCxnSpPr>
                <p:nvPr/>
              </p:nvCxnSpPr>
              <p:spPr bwMode="auto">
                <a:xfrm>
                  <a:off x="2423307" y="1797245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181D49AA-42C8-1EFC-24AA-2547841C5EDF}"/>
                    </a:ext>
                  </a:extLst>
                </p:cNvPr>
                <p:cNvCxnSpPr>
                  <a:cxnSpLocks/>
                  <a:stCxn id="383" idx="6"/>
                  <a:endCxn id="345" idx="2"/>
                </p:cNvCxnSpPr>
                <p:nvPr/>
              </p:nvCxnSpPr>
              <p:spPr bwMode="auto">
                <a:xfrm flipV="1">
                  <a:off x="2423307" y="1563165"/>
                  <a:ext cx="869706" cy="2340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6CCCD513-5983-273B-C791-FF7D4ACFA4E9}"/>
                    </a:ext>
                  </a:extLst>
                </p:cNvPr>
                <p:cNvCxnSpPr>
                  <a:cxnSpLocks/>
                  <a:endCxn id="342" idx="2"/>
                </p:cNvCxnSpPr>
                <p:nvPr/>
              </p:nvCxnSpPr>
              <p:spPr bwMode="auto">
                <a:xfrm>
                  <a:off x="2417681" y="1781223"/>
                  <a:ext cx="875332" cy="9517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046835E6-F9D8-3E29-D6AD-EEEA09542EB8}"/>
                    </a:ext>
                  </a:extLst>
                </p:cNvPr>
                <p:cNvCxnSpPr>
                  <a:cxnSpLocks/>
                  <a:stCxn id="383" idx="6"/>
                  <a:endCxn id="341" idx="2"/>
                </p:cNvCxnSpPr>
                <p:nvPr/>
              </p:nvCxnSpPr>
              <p:spPr bwMode="auto">
                <a:xfrm>
                  <a:off x="2423307" y="1797245"/>
                  <a:ext cx="869708" cy="132570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00A1CC5E-08C7-4BE4-F348-5CB254CE091F}"/>
                    </a:ext>
                  </a:extLst>
                </p:cNvPr>
                <p:cNvCxnSpPr>
                  <a:cxnSpLocks/>
                  <a:endCxn id="343" idx="2"/>
                </p:cNvCxnSpPr>
                <p:nvPr/>
              </p:nvCxnSpPr>
              <p:spPr bwMode="auto">
                <a:xfrm>
                  <a:off x="2417681" y="1781222"/>
                  <a:ext cx="875333" cy="56183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2B65D214-F572-02FC-A046-2F1DDFA39A55}"/>
                  </a:ext>
                </a:extLst>
              </p:cNvPr>
              <p:cNvGrpSpPr/>
              <p:nvPr/>
            </p:nvGrpSpPr>
            <p:grpSpPr>
              <a:xfrm flipV="1">
                <a:off x="5556620" y="661227"/>
                <a:ext cx="716782" cy="1759667"/>
                <a:chOff x="2387330" y="1518124"/>
                <a:chExt cx="869707" cy="1949736"/>
              </a:xfrm>
            </p:grpSpPr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57845627-AC76-BF28-E7D1-6E2797D132BD}"/>
                    </a:ext>
                  </a:extLst>
                </p:cNvPr>
                <p:cNvCxnSpPr>
                  <a:cxnSpLocks/>
                  <a:stCxn id="384" idx="6"/>
                  <a:endCxn id="341" idx="2"/>
                </p:cNvCxnSpPr>
                <p:nvPr/>
              </p:nvCxnSpPr>
              <p:spPr bwMode="auto">
                <a:xfrm>
                  <a:off x="2387330" y="1752203"/>
                  <a:ext cx="869706" cy="171565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C9671FF2-404C-6B83-2754-F0A9D4D4FC86}"/>
                    </a:ext>
                  </a:extLst>
                </p:cNvPr>
                <p:cNvCxnSpPr>
                  <a:cxnSpLocks/>
                  <a:stCxn id="384" idx="6"/>
                  <a:endCxn id="345" idx="2"/>
                </p:cNvCxnSpPr>
                <p:nvPr/>
              </p:nvCxnSpPr>
              <p:spPr bwMode="auto">
                <a:xfrm>
                  <a:off x="2387331" y="1752202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126D3899-5486-6DAC-80B8-9B09F28EDEFE}"/>
                    </a:ext>
                  </a:extLst>
                </p:cNvPr>
                <p:cNvCxnSpPr>
                  <a:cxnSpLocks/>
                  <a:stCxn id="384" idx="6"/>
                  <a:endCxn id="346" idx="2"/>
                </p:cNvCxnSpPr>
                <p:nvPr/>
              </p:nvCxnSpPr>
              <p:spPr bwMode="auto">
                <a:xfrm flipV="1">
                  <a:off x="2387331" y="1518124"/>
                  <a:ext cx="869705" cy="23407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37EBBD63-B541-9828-2240-2E40EB58528C}"/>
                    </a:ext>
                  </a:extLst>
                </p:cNvPr>
                <p:cNvCxnSpPr>
                  <a:cxnSpLocks/>
                  <a:stCxn id="384" idx="6"/>
                  <a:endCxn id="343" idx="2"/>
                </p:cNvCxnSpPr>
                <p:nvPr/>
              </p:nvCxnSpPr>
              <p:spPr bwMode="auto">
                <a:xfrm>
                  <a:off x="2387331" y="1752202"/>
                  <a:ext cx="869706" cy="93576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4F7E0D4E-A693-8241-233C-C97E7E4A527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387330" y="1770091"/>
                  <a:ext cx="869706" cy="132571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6FD1556E-07AE-F5A5-3FD8-20EAFC8CC3C1}"/>
                    </a:ext>
                  </a:extLst>
                </p:cNvPr>
                <p:cNvCxnSpPr>
                  <a:cxnSpLocks/>
                  <a:stCxn id="384" idx="6"/>
                  <a:endCxn id="344" idx="2"/>
                </p:cNvCxnSpPr>
                <p:nvPr/>
              </p:nvCxnSpPr>
              <p:spPr bwMode="auto">
                <a:xfrm>
                  <a:off x="2387331" y="1752202"/>
                  <a:ext cx="869706" cy="5458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914F264-6E4E-91F1-E22A-323186823CB1}"/>
                </a:ext>
              </a:extLst>
            </p:cNvPr>
            <p:cNvGrpSpPr/>
            <p:nvPr/>
          </p:nvGrpSpPr>
          <p:grpSpPr>
            <a:xfrm>
              <a:off x="5148250" y="1835468"/>
              <a:ext cx="242440" cy="1531631"/>
              <a:chOff x="2379918" y="1234960"/>
              <a:chExt cx="266298" cy="1392666"/>
            </a:xfrm>
          </p:grpSpPr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083C7116-8F4A-FCF8-6D90-A708D328507A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B6CCBA50-AFA1-1371-EFC8-73D60AB6229A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71E7C654-AE96-E343-2C42-BDB141570F9F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9498E20F-59B8-1B7D-8D18-FD9E06A6626F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232E6D6-1E7E-2EF9-19E7-61CFA4365349}"/>
                </a:ext>
              </a:extLst>
            </p:cNvPr>
            <p:cNvGrpSpPr/>
            <p:nvPr/>
          </p:nvGrpSpPr>
          <p:grpSpPr>
            <a:xfrm>
              <a:off x="4310553" y="1521933"/>
              <a:ext cx="842030" cy="2144283"/>
              <a:chOff x="6473861" y="661227"/>
              <a:chExt cx="762258" cy="1759667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FA91FDF-DE79-18A2-AD50-D5C5EC3AB85E}"/>
                  </a:ext>
                </a:extLst>
              </p:cNvPr>
              <p:cNvGrpSpPr/>
              <p:nvPr/>
            </p:nvGrpSpPr>
            <p:grpSpPr>
              <a:xfrm>
                <a:off x="6492874" y="661227"/>
                <a:ext cx="739321" cy="1413650"/>
                <a:chOff x="3341362" y="1264250"/>
                <a:chExt cx="897056" cy="1566344"/>
              </a:xfrm>
            </p:grpSpPr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BF769A89-3BBA-7CF8-B2B6-A3C3F3359DBB}"/>
                    </a:ext>
                  </a:extLst>
                </p:cNvPr>
                <p:cNvCxnSpPr>
                  <a:cxnSpLocks/>
                  <a:stCxn id="341" idx="6"/>
                  <a:endCxn id="288" idx="2"/>
                </p:cNvCxnSpPr>
                <p:nvPr/>
              </p:nvCxnSpPr>
              <p:spPr bwMode="auto">
                <a:xfrm>
                  <a:off x="3341362" y="1264250"/>
                  <a:ext cx="897056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823DFEEA-7207-BDE9-3DFA-C68A0CC29952}"/>
                    </a:ext>
                  </a:extLst>
                </p:cNvPr>
                <p:cNvCxnSpPr>
                  <a:cxnSpLocks/>
                  <a:stCxn id="341" idx="6"/>
                  <a:endCxn id="289" idx="2"/>
                </p:cNvCxnSpPr>
                <p:nvPr/>
              </p:nvCxnSpPr>
              <p:spPr bwMode="auto">
                <a:xfrm>
                  <a:off x="3341362" y="1264250"/>
                  <a:ext cx="897056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16DF6FC0-C1FF-A969-0726-3F7946AAA2FB}"/>
                    </a:ext>
                  </a:extLst>
                </p:cNvPr>
                <p:cNvCxnSpPr>
                  <a:cxnSpLocks/>
                  <a:stCxn id="341" idx="6"/>
                  <a:endCxn id="291" idx="2"/>
                </p:cNvCxnSpPr>
                <p:nvPr/>
              </p:nvCxnSpPr>
              <p:spPr bwMode="auto">
                <a:xfrm>
                  <a:off x="3341362" y="1264250"/>
                  <a:ext cx="897056" cy="156634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D102F72D-E4BA-6D27-E728-9C46B4FA088D}"/>
                    </a:ext>
                  </a:extLst>
                </p:cNvPr>
                <p:cNvCxnSpPr>
                  <a:cxnSpLocks/>
                  <a:stCxn id="341" idx="6"/>
                  <a:endCxn id="290" idx="2"/>
                </p:cNvCxnSpPr>
                <p:nvPr/>
              </p:nvCxnSpPr>
              <p:spPr bwMode="auto">
                <a:xfrm>
                  <a:off x="3341362" y="1264250"/>
                  <a:ext cx="897056" cy="117639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56ADFDC-F9B1-0B71-316C-595ADC105FF6}"/>
                  </a:ext>
                </a:extLst>
              </p:cNvPr>
              <p:cNvGrpSpPr/>
              <p:nvPr/>
            </p:nvGrpSpPr>
            <p:grpSpPr>
              <a:xfrm>
                <a:off x="6492877" y="1013158"/>
                <a:ext cx="743242" cy="1061716"/>
                <a:chOff x="3863670" y="2874738"/>
                <a:chExt cx="904542" cy="1176396"/>
              </a:xfrm>
            </p:grpSpPr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47E9D70C-376D-AD2D-88DB-89AADF274444}"/>
                    </a:ext>
                  </a:extLst>
                </p:cNvPr>
                <p:cNvCxnSpPr>
                  <a:cxnSpLocks/>
                  <a:stCxn id="342" idx="6"/>
                  <a:endCxn id="288" idx="2"/>
                </p:cNvCxnSpPr>
                <p:nvPr/>
              </p:nvCxnSpPr>
              <p:spPr bwMode="auto">
                <a:xfrm>
                  <a:off x="3863764" y="2874740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7B68F610-A21B-95CC-4A4A-6AE50B5D4073}"/>
                    </a:ext>
                  </a:extLst>
                </p:cNvPr>
                <p:cNvCxnSpPr>
                  <a:cxnSpLocks/>
                  <a:stCxn id="342" idx="6"/>
                  <a:endCxn id="290" idx="2"/>
                </p:cNvCxnSpPr>
                <p:nvPr/>
              </p:nvCxnSpPr>
              <p:spPr bwMode="auto">
                <a:xfrm>
                  <a:off x="3863670" y="2874738"/>
                  <a:ext cx="899771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53CBC05A-D7F1-A12E-B42E-21DA59E3D461}"/>
                    </a:ext>
                  </a:extLst>
                </p:cNvPr>
                <p:cNvCxnSpPr>
                  <a:cxnSpLocks/>
                  <a:stCxn id="342" idx="6"/>
                  <a:endCxn id="291" idx="2"/>
                </p:cNvCxnSpPr>
                <p:nvPr/>
              </p:nvCxnSpPr>
              <p:spPr bwMode="auto">
                <a:xfrm>
                  <a:off x="3863764" y="2874738"/>
                  <a:ext cx="904448" cy="117639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084C8FC9-1932-362A-8D69-7504CA590179}"/>
                    </a:ext>
                  </a:extLst>
                </p:cNvPr>
                <p:cNvCxnSpPr>
                  <a:cxnSpLocks/>
                  <a:stCxn id="342" idx="6"/>
                  <a:endCxn id="289" idx="2"/>
                </p:cNvCxnSpPr>
                <p:nvPr/>
              </p:nvCxnSpPr>
              <p:spPr bwMode="auto">
                <a:xfrm>
                  <a:off x="3863764" y="2874740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6FBEF0B9-E322-E592-6800-17DCA96D37C8}"/>
                  </a:ext>
                </a:extLst>
              </p:cNvPr>
              <p:cNvGrpSpPr/>
              <p:nvPr/>
            </p:nvGrpSpPr>
            <p:grpSpPr>
              <a:xfrm>
                <a:off x="6487288" y="1019077"/>
                <a:ext cx="744908" cy="1055800"/>
                <a:chOff x="3845301" y="2478487"/>
                <a:chExt cx="911283" cy="1169841"/>
              </a:xfrm>
            </p:grpSpPr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D3B8A62E-8C92-8AC4-0D30-73DE8F2BA9FC}"/>
                    </a:ext>
                  </a:extLst>
                </p:cNvPr>
                <p:cNvCxnSpPr>
                  <a:cxnSpLocks/>
                  <a:stCxn id="343" idx="6"/>
                  <a:endCxn id="288" idx="2"/>
                </p:cNvCxnSpPr>
                <p:nvPr/>
              </p:nvCxnSpPr>
              <p:spPr bwMode="auto">
                <a:xfrm flipV="1">
                  <a:off x="3852136" y="2478487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EF1D6B0A-6D75-DD04-31D8-71C922A85028}"/>
                    </a:ext>
                  </a:extLst>
                </p:cNvPr>
                <p:cNvCxnSpPr>
                  <a:cxnSpLocks/>
                  <a:stCxn id="343" idx="6"/>
                  <a:endCxn id="290" idx="2"/>
                </p:cNvCxnSpPr>
                <p:nvPr/>
              </p:nvCxnSpPr>
              <p:spPr bwMode="auto">
                <a:xfrm>
                  <a:off x="3852136" y="2861879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4DA06AD3-04DF-8482-0E1E-80108D919FD0}"/>
                    </a:ext>
                  </a:extLst>
                </p:cNvPr>
                <p:cNvCxnSpPr>
                  <a:cxnSpLocks/>
                  <a:endCxn id="291" idx="2"/>
                </p:cNvCxnSpPr>
                <p:nvPr/>
              </p:nvCxnSpPr>
              <p:spPr bwMode="auto">
                <a:xfrm>
                  <a:off x="3845301" y="2854207"/>
                  <a:ext cx="911283" cy="79412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92EB9C95-8F3C-656C-374C-3902DC2D13B7}"/>
                    </a:ext>
                  </a:extLst>
                </p:cNvPr>
                <p:cNvCxnSpPr>
                  <a:cxnSpLocks/>
                  <a:stCxn id="343" idx="6"/>
                  <a:endCxn id="289" idx="2"/>
                </p:cNvCxnSpPr>
                <p:nvPr/>
              </p:nvCxnSpPr>
              <p:spPr bwMode="auto">
                <a:xfrm>
                  <a:off x="3852136" y="2861879"/>
                  <a:ext cx="904448" cy="655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2738CC2-331F-723E-ECB2-A1F93E801CF3}"/>
                  </a:ext>
                </a:extLst>
              </p:cNvPr>
              <p:cNvGrpSpPr/>
              <p:nvPr/>
            </p:nvGrpSpPr>
            <p:grpSpPr>
              <a:xfrm>
                <a:off x="6492875" y="1019077"/>
                <a:ext cx="739322" cy="1055800"/>
                <a:chOff x="3890889" y="2161700"/>
                <a:chExt cx="904449" cy="1169841"/>
              </a:xfrm>
            </p:grpSpPr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992DB7F2-4EFD-9FF6-4272-159596BB8C4B}"/>
                    </a:ext>
                  </a:extLst>
                </p:cNvPr>
                <p:cNvCxnSpPr>
                  <a:cxnSpLocks/>
                  <a:stCxn id="344" idx="6"/>
                  <a:endCxn id="289" idx="2"/>
                </p:cNvCxnSpPr>
                <p:nvPr/>
              </p:nvCxnSpPr>
              <p:spPr bwMode="auto">
                <a:xfrm flipV="1">
                  <a:off x="3890889" y="2551647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2A11E54B-68DA-1CF2-7B2F-0C835EFFCBE8}"/>
                    </a:ext>
                  </a:extLst>
                </p:cNvPr>
                <p:cNvCxnSpPr>
                  <a:cxnSpLocks/>
                  <a:stCxn id="344" idx="6"/>
                  <a:endCxn id="288" idx="2"/>
                </p:cNvCxnSpPr>
                <p:nvPr/>
              </p:nvCxnSpPr>
              <p:spPr bwMode="auto">
                <a:xfrm flipV="1">
                  <a:off x="3890889" y="2161700"/>
                  <a:ext cx="904448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968F202E-FA84-51C3-F201-EFBC397CCC07}"/>
                    </a:ext>
                  </a:extLst>
                </p:cNvPr>
                <p:cNvCxnSpPr>
                  <a:cxnSpLocks/>
                  <a:stCxn id="344" idx="6"/>
                  <a:endCxn id="291" idx="2"/>
                </p:cNvCxnSpPr>
                <p:nvPr/>
              </p:nvCxnSpPr>
              <p:spPr bwMode="auto">
                <a:xfrm>
                  <a:off x="3890890" y="2935038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F91316D2-498A-C47F-3BBF-952AA2036C5D}"/>
                    </a:ext>
                  </a:extLst>
                </p:cNvPr>
                <p:cNvCxnSpPr>
                  <a:cxnSpLocks/>
                  <a:stCxn id="344" idx="6"/>
                  <a:endCxn id="290" idx="2"/>
                </p:cNvCxnSpPr>
                <p:nvPr/>
              </p:nvCxnSpPr>
              <p:spPr bwMode="auto">
                <a:xfrm>
                  <a:off x="3890889" y="2935038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DB4FECC2-40AB-DF33-162D-240F78C16755}"/>
                  </a:ext>
                </a:extLst>
              </p:cNvPr>
              <p:cNvGrpSpPr/>
              <p:nvPr/>
            </p:nvGrpSpPr>
            <p:grpSpPr>
              <a:xfrm flipV="1">
                <a:off x="6473861" y="1019078"/>
                <a:ext cx="758336" cy="1085108"/>
                <a:chOff x="3396118" y="1553580"/>
                <a:chExt cx="920127" cy="1202315"/>
              </a:xfrm>
            </p:grpSpPr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750AB888-A01D-9EC2-9966-8C3094C500B6}"/>
                    </a:ext>
                  </a:extLst>
                </p:cNvPr>
                <p:cNvCxnSpPr>
                  <a:cxnSpLocks/>
                  <a:endCxn id="291" idx="2"/>
                </p:cNvCxnSpPr>
                <p:nvPr/>
              </p:nvCxnSpPr>
              <p:spPr bwMode="auto">
                <a:xfrm>
                  <a:off x="3401744" y="1569604"/>
                  <a:ext cx="914499" cy="1645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694B8B7C-6FCB-F8FF-694A-A0F256660E53}"/>
                    </a:ext>
                  </a:extLst>
                </p:cNvPr>
                <p:cNvCxnSpPr>
                  <a:cxnSpLocks/>
                  <a:endCxn id="289" idx="2"/>
                </p:cNvCxnSpPr>
                <p:nvPr/>
              </p:nvCxnSpPr>
              <p:spPr bwMode="auto">
                <a:xfrm>
                  <a:off x="3396118" y="1553580"/>
                  <a:ext cx="920126" cy="8123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3E720D5A-CC77-8314-A5AB-636A9654A946}"/>
                    </a:ext>
                  </a:extLst>
                </p:cNvPr>
                <p:cNvCxnSpPr>
                  <a:cxnSpLocks/>
                  <a:endCxn id="288" idx="2"/>
                </p:cNvCxnSpPr>
                <p:nvPr/>
              </p:nvCxnSpPr>
              <p:spPr bwMode="auto">
                <a:xfrm>
                  <a:off x="3396118" y="1553581"/>
                  <a:ext cx="920127" cy="12023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17C6FBD4-C0ED-3921-E983-971B869B75CA}"/>
                    </a:ext>
                  </a:extLst>
                </p:cNvPr>
                <p:cNvCxnSpPr>
                  <a:cxnSpLocks/>
                  <a:endCxn id="290" idx="2"/>
                </p:cNvCxnSpPr>
                <p:nvPr/>
              </p:nvCxnSpPr>
              <p:spPr bwMode="auto">
                <a:xfrm>
                  <a:off x="3396118" y="1553580"/>
                  <a:ext cx="920126" cy="42242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2D8A6875-E9EE-78E4-B20A-E0789FF2B9D7}"/>
                  </a:ext>
                </a:extLst>
              </p:cNvPr>
              <p:cNvGrpSpPr/>
              <p:nvPr/>
            </p:nvGrpSpPr>
            <p:grpSpPr>
              <a:xfrm flipV="1">
                <a:off x="6492876" y="1019077"/>
                <a:ext cx="739325" cy="1401817"/>
                <a:chOff x="3338414" y="1686986"/>
                <a:chExt cx="897058" cy="1553233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CD5144C-A9F1-0594-AC8B-688D3233265D}"/>
                    </a:ext>
                  </a:extLst>
                </p:cNvPr>
                <p:cNvCxnSpPr>
                  <a:cxnSpLocks/>
                  <a:stCxn id="346" idx="6"/>
                  <a:endCxn id="291" idx="2"/>
                </p:cNvCxnSpPr>
                <p:nvPr/>
              </p:nvCxnSpPr>
              <p:spPr bwMode="auto">
                <a:xfrm>
                  <a:off x="3338414" y="1686986"/>
                  <a:ext cx="897053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13CA193C-BFE1-C42D-DBAA-210E77A50ED9}"/>
                    </a:ext>
                  </a:extLst>
                </p:cNvPr>
                <p:cNvCxnSpPr>
                  <a:cxnSpLocks/>
                  <a:stCxn id="346" idx="6"/>
                  <a:endCxn id="288" idx="2"/>
                </p:cNvCxnSpPr>
                <p:nvPr/>
              </p:nvCxnSpPr>
              <p:spPr bwMode="auto">
                <a:xfrm>
                  <a:off x="3338418" y="1686986"/>
                  <a:ext cx="897054" cy="155323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68BE0BB6-CA84-EE6A-6132-B77F8EBE0E3B}"/>
                    </a:ext>
                  </a:extLst>
                </p:cNvPr>
                <p:cNvCxnSpPr>
                  <a:cxnSpLocks/>
                  <a:stCxn id="346" idx="6"/>
                  <a:endCxn id="290" idx="2"/>
                </p:cNvCxnSpPr>
                <p:nvPr/>
              </p:nvCxnSpPr>
              <p:spPr bwMode="auto">
                <a:xfrm>
                  <a:off x="3338416" y="1686986"/>
                  <a:ext cx="897054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9CE12419-C73E-24C3-65A1-F4DC2726F972}"/>
                    </a:ext>
                  </a:extLst>
                </p:cNvPr>
                <p:cNvCxnSpPr>
                  <a:cxnSpLocks/>
                  <a:stCxn id="346" idx="6"/>
                  <a:endCxn id="289" idx="2"/>
                </p:cNvCxnSpPr>
                <p:nvPr/>
              </p:nvCxnSpPr>
              <p:spPr bwMode="auto">
                <a:xfrm>
                  <a:off x="3338418" y="1686986"/>
                  <a:ext cx="897054" cy="116328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93FB645-A695-60E9-AF10-E89A59944DFF}"/>
                </a:ext>
              </a:extLst>
            </p:cNvPr>
            <p:cNvSpPr/>
            <p:nvPr/>
          </p:nvSpPr>
          <p:spPr bwMode="auto">
            <a:xfrm>
              <a:off x="6199547" y="2492505"/>
              <a:ext cx="242439" cy="24506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E0D42CD-97A4-9DD2-4EDB-CA0A9CB7CEC6}"/>
                </a:ext>
              </a:extLst>
            </p:cNvPr>
            <p:cNvCxnSpPr>
              <a:cxnSpLocks/>
              <a:stCxn id="288" idx="6"/>
              <a:endCxn id="16" idx="2"/>
            </p:cNvCxnSpPr>
            <p:nvPr/>
          </p:nvCxnSpPr>
          <p:spPr bwMode="auto">
            <a:xfrm>
              <a:off x="5390690" y="1958000"/>
              <a:ext cx="808857" cy="6570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165B227-4713-2BD9-8255-013F6984B0FB}"/>
                </a:ext>
              </a:extLst>
            </p:cNvPr>
            <p:cNvCxnSpPr>
              <a:cxnSpLocks/>
              <a:stCxn id="289" idx="6"/>
              <a:endCxn id="16" idx="2"/>
            </p:cNvCxnSpPr>
            <p:nvPr/>
          </p:nvCxnSpPr>
          <p:spPr bwMode="auto">
            <a:xfrm>
              <a:off x="5390690" y="2386856"/>
              <a:ext cx="808857" cy="2281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1FE515D-D93C-9ADB-A58E-EE0E89B88CF9}"/>
                </a:ext>
              </a:extLst>
            </p:cNvPr>
            <p:cNvCxnSpPr>
              <a:cxnSpLocks/>
              <a:stCxn id="290" idx="6"/>
              <a:endCxn id="16" idx="2"/>
            </p:cNvCxnSpPr>
            <p:nvPr/>
          </p:nvCxnSpPr>
          <p:spPr bwMode="auto">
            <a:xfrm flipV="1">
              <a:off x="5390690" y="2615037"/>
              <a:ext cx="808857" cy="2006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E08E926-C071-FFC5-5D1E-C8B15FEF911C}"/>
                </a:ext>
              </a:extLst>
            </p:cNvPr>
            <p:cNvCxnSpPr>
              <a:cxnSpLocks/>
              <a:stCxn id="291" idx="6"/>
              <a:endCxn id="16" idx="2"/>
            </p:cNvCxnSpPr>
            <p:nvPr/>
          </p:nvCxnSpPr>
          <p:spPr bwMode="auto">
            <a:xfrm flipV="1">
              <a:off x="5390690" y="2615037"/>
              <a:ext cx="808857" cy="6295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CC7DF3-A0D1-A3AA-43E6-2429951CAEEE}"/>
                </a:ext>
              </a:extLst>
            </p:cNvPr>
            <p:cNvSpPr txBox="1"/>
            <p:nvPr/>
          </p:nvSpPr>
          <p:spPr>
            <a:xfrm>
              <a:off x="6946515" y="4410985"/>
              <a:ext cx="1043575" cy="80891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Output A</a:t>
              </a:r>
              <a:endParaRPr lang="en-US" sz="1200" baseline="-25000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4652BF1-E7E1-6388-31B0-9E07E151E27B}"/>
                </a:ext>
              </a:extLst>
            </p:cNvPr>
            <p:cNvGrpSpPr/>
            <p:nvPr/>
          </p:nvGrpSpPr>
          <p:grpSpPr>
            <a:xfrm>
              <a:off x="3563406" y="4045993"/>
              <a:ext cx="3295966" cy="1586284"/>
              <a:chOff x="914707" y="3234454"/>
              <a:chExt cx="2983716" cy="1301754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B670FD7-77C0-4E36-1946-12C1F8B831A4}"/>
                  </a:ext>
                </a:extLst>
              </p:cNvPr>
              <p:cNvSpPr txBox="1"/>
              <p:nvPr/>
            </p:nvSpPr>
            <p:spPr>
              <a:xfrm>
                <a:off x="914707" y="3540477"/>
                <a:ext cx="1042511" cy="9957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Hidden layer [2]</a:t>
                </a:r>
                <a:endParaRPr lang="en-US" sz="1200" baseline="-250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3BD5C6E-B0F0-B534-E05E-49495268843A}"/>
                  </a:ext>
                </a:extLst>
              </p:cNvPr>
              <p:cNvSpPr txBox="1"/>
              <p:nvPr/>
            </p:nvSpPr>
            <p:spPr>
              <a:xfrm>
                <a:off x="2953713" y="3518603"/>
                <a:ext cx="944710" cy="9957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Output layer [L]</a:t>
                </a:r>
                <a:endParaRPr lang="en-US" sz="1200" baseline="-250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E15222-C83C-1DDC-48B9-B07EC7E8E4A9}"/>
                  </a:ext>
                </a:extLst>
              </p:cNvPr>
              <p:cNvSpPr txBox="1"/>
              <p:nvPr/>
            </p:nvSpPr>
            <p:spPr>
              <a:xfrm>
                <a:off x="1393103" y="3234454"/>
                <a:ext cx="454876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222CDB-D56C-1D0F-4574-ED1C0154E734}"/>
                  </a:ext>
                </a:extLst>
              </p:cNvPr>
              <p:cNvSpPr txBox="1"/>
              <p:nvPr/>
            </p:nvSpPr>
            <p:spPr>
              <a:xfrm>
                <a:off x="3122739" y="3246210"/>
                <a:ext cx="775684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L</a:t>
                </a:r>
                <a:r>
                  <a:rPr lang="en-US" sz="1200" dirty="0"/>
                  <a:t>=1</a:t>
                </a:r>
                <a:endParaRPr lang="en-US" sz="1200" baseline="-25000" dirty="0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40A4A5F-2BF6-6D3C-5A79-1B089FC3D6FB}"/>
                </a:ext>
              </a:extLst>
            </p:cNvPr>
            <p:cNvCxnSpPr>
              <a:stCxn id="16" idx="6"/>
            </p:cNvCxnSpPr>
            <p:nvPr/>
          </p:nvCxnSpPr>
          <p:spPr bwMode="auto">
            <a:xfrm flipV="1">
              <a:off x="6441986" y="2613438"/>
              <a:ext cx="648840" cy="1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9EA2FB-4B02-909A-47E4-CDFED7FA475A}"/>
                </a:ext>
              </a:extLst>
            </p:cNvPr>
            <p:cNvSpPr txBox="1"/>
            <p:nvPr/>
          </p:nvSpPr>
          <p:spPr>
            <a:xfrm>
              <a:off x="6092366" y="3120980"/>
              <a:ext cx="1634593" cy="8089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Target output  Y</a:t>
              </a:r>
            </a:p>
          </p:txBody>
        </p:sp>
        <p:sp>
          <p:nvSpPr>
            <p:cNvPr id="26" name="Up-Down Arrow 43">
              <a:extLst>
                <a:ext uri="{FF2B5EF4-FFF2-40B4-BE49-F238E27FC236}">
                  <a16:creationId xmlns:a16="http://schemas.microsoft.com/office/drawing/2014/main" id="{995F6BF6-2801-6853-EC50-145FFA2A67FA}"/>
                </a:ext>
              </a:extLst>
            </p:cNvPr>
            <p:cNvSpPr/>
            <p:nvPr/>
          </p:nvSpPr>
          <p:spPr bwMode="auto">
            <a:xfrm>
              <a:off x="7258792" y="3225512"/>
              <a:ext cx="176139" cy="304726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F5B4DB-D232-C555-DB7C-181FB2022B45}"/>
                </a:ext>
              </a:extLst>
            </p:cNvPr>
            <p:cNvSpPr txBox="1"/>
            <p:nvPr/>
          </p:nvSpPr>
          <p:spPr>
            <a:xfrm>
              <a:off x="7218383" y="2860224"/>
              <a:ext cx="242441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r"/>
              <a:r>
                <a:rPr lang="en-US" sz="1200" dirty="0"/>
                <a:t>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C18D0C0-00AD-968E-0D5E-AD64619FF357}"/>
                </a:ext>
              </a:extLst>
            </p:cNvPr>
            <p:cNvSpPr txBox="1"/>
            <p:nvPr/>
          </p:nvSpPr>
          <p:spPr>
            <a:xfrm>
              <a:off x="7097346" y="2401675"/>
              <a:ext cx="531016" cy="4449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18288" rtlCol="0">
              <a:spAutoFit/>
            </a:bodyPr>
            <a:lstStyle/>
            <a:p>
              <a:pPr algn="ctr"/>
              <a:r>
                <a:rPr lang="en-US" sz="1200" dirty="0"/>
                <a:t>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765443-4511-FAFF-E91F-F168DDB4BF17}"/>
                </a:ext>
              </a:extLst>
            </p:cNvPr>
            <p:cNvSpPr txBox="1"/>
            <p:nvPr/>
          </p:nvSpPr>
          <p:spPr>
            <a:xfrm>
              <a:off x="4653203" y="4410985"/>
              <a:ext cx="1151611" cy="121337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Hidden layer [3]</a:t>
              </a:r>
              <a:endParaRPr lang="en-US" sz="1200" baseline="-25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119C79-5CC5-A20D-D19D-D4D50FFE9E60}"/>
                </a:ext>
              </a:extLst>
            </p:cNvPr>
            <p:cNvSpPr txBox="1"/>
            <p:nvPr/>
          </p:nvSpPr>
          <p:spPr>
            <a:xfrm>
              <a:off x="5133689" y="4038073"/>
              <a:ext cx="484410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N</a:t>
              </a:r>
              <a:r>
                <a:rPr lang="en-US" sz="1200" baseline="-25000" dirty="0"/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628740-D6B4-EDFA-78AC-031347A6E0C3}"/>
                </a:ext>
              </a:extLst>
            </p:cNvPr>
            <p:cNvSpPr txBox="1"/>
            <p:nvPr/>
          </p:nvSpPr>
          <p:spPr>
            <a:xfrm>
              <a:off x="3331904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[2]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37D8348-C279-0DBB-4D0A-DABD30B3C943}"/>
                </a:ext>
              </a:extLst>
            </p:cNvPr>
            <p:cNvSpPr txBox="1"/>
            <p:nvPr/>
          </p:nvSpPr>
          <p:spPr>
            <a:xfrm>
              <a:off x="4385576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[3]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7C9337-C2F9-BD1C-FBB9-47B58D3514F2}"/>
                </a:ext>
              </a:extLst>
            </p:cNvPr>
            <p:cNvSpPr txBox="1"/>
            <p:nvPr/>
          </p:nvSpPr>
          <p:spPr>
            <a:xfrm>
              <a:off x="5473757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[L]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9053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862" y="234384"/>
            <a:ext cx="8276050" cy="49053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Deep Neural Network – Forward Pass (1/2)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ABAF74-654E-8DF1-9B2C-4A8198A9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0" y="3481373"/>
            <a:ext cx="5588164" cy="1421892"/>
          </a:xfrm>
          <a:solidFill>
            <a:srgbClr val="B9FFD9"/>
          </a:solidFill>
          <a:ln w="19050">
            <a:solidFill>
              <a:schemeClr val="tx1">
                <a:alpha val="98000"/>
              </a:schemeClr>
            </a:solidFill>
          </a:ln>
        </p:spPr>
        <p:txBody>
          <a:bodyPr/>
          <a:lstStyle/>
          <a:p>
            <a:pPr marL="174625" indent="-174625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training sample (p) adds one column (p) to the vector of training samples for X, Z</a:t>
            </a:r>
            <a:r>
              <a:rPr lang="en-US" sz="1600" baseline="30000" dirty="0"/>
              <a:t>[layer]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</a:t>
            </a:r>
            <a:r>
              <a:rPr lang="en-US" sz="1600" baseline="30000" dirty="0"/>
              <a:t>[layer]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Y</a:t>
            </a:r>
            <a:endParaRPr lang="en-US" sz="1600" dirty="0"/>
          </a:p>
          <a:p>
            <a:pPr marL="174625" indent="-174625"/>
            <a:r>
              <a:rPr lang="en-US" sz="1600" dirty="0"/>
              <a:t>Matrices of weights W</a:t>
            </a:r>
            <a:r>
              <a:rPr lang="en-US" sz="1600" baseline="30000" dirty="0"/>
              <a:t>[layer] </a:t>
            </a:r>
            <a:r>
              <a:rPr lang="en-US" sz="1600" dirty="0"/>
              <a:t>and biases b</a:t>
            </a:r>
            <a:r>
              <a:rPr lang="en-US" sz="1600" baseline="30000" dirty="0"/>
              <a:t>[layer]</a:t>
            </a:r>
            <a:r>
              <a:rPr lang="en-US" sz="1600" dirty="0"/>
              <a:t> define </a:t>
            </a:r>
            <a:br>
              <a:rPr lang="en-US" sz="1600" dirty="0"/>
            </a:br>
            <a:r>
              <a:rPr lang="en-US" sz="1600" dirty="0"/>
              <a:t>the neural network itself, thus, they stay unchanged for all samples, and hence do not depend on training sample.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A659FD6-BF52-4AF5-27B0-EB7E91CFA8F5}"/>
              </a:ext>
            </a:extLst>
          </p:cNvPr>
          <p:cNvSpPr txBox="1"/>
          <p:nvPr/>
        </p:nvSpPr>
        <p:spPr>
          <a:xfrm>
            <a:off x="5680317" y="3285497"/>
            <a:ext cx="33778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s = 1, …, L 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L is the output layer)</a:t>
            </a:r>
            <a:endParaRPr lang="en-US" sz="16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2C92963-19C0-02AF-0F49-2A2183EE3DC2}"/>
              </a:ext>
            </a:extLst>
          </p:cNvPr>
          <p:cNvSpPr txBox="1"/>
          <p:nvPr/>
        </p:nvSpPr>
        <p:spPr>
          <a:xfrm>
            <a:off x="5322039" y="3539066"/>
            <a:ext cx="28750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  <a:latin typeface="Aptos ExtraBold" panose="020F0502020204030204" pitchFamily="34" charset="0"/>
              </a:rPr>
              <a:t>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0A1EE3-27E3-D366-6334-11975C412435}"/>
              </a:ext>
            </a:extLst>
          </p:cNvPr>
          <p:cNvGrpSpPr/>
          <p:nvPr/>
        </p:nvGrpSpPr>
        <p:grpSpPr>
          <a:xfrm>
            <a:off x="3472895" y="1571888"/>
            <a:ext cx="5594905" cy="1009546"/>
            <a:chOff x="3472895" y="1571888"/>
            <a:chExt cx="5594905" cy="1009546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76C53B1-A0C5-AA6D-CBBD-CAD808C549C7}"/>
                </a:ext>
              </a:extLst>
            </p:cNvPr>
            <p:cNvGrpSpPr/>
            <p:nvPr/>
          </p:nvGrpSpPr>
          <p:grpSpPr>
            <a:xfrm>
              <a:off x="3472895" y="1575545"/>
              <a:ext cx="5594905" cy="1005889"/>
              <a:chOff x="3146649" y="873464"/>
              <a:chExt cx="5594905" cy="1005889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56AB40B5-EDB5-FC2B-90B3-FE5C0D7AA529}"/>
                  </a:ext>
                </a:extLst>
              </p:cNvPr>
              <p:cNvGrpSpPr/>
              <p:nvPr/>
            </p:nvGrpSpPr>
            <p:grpSpPr>
              <a:xfrm>
                <a:off x="3146649" y="880455"/>
                <a:ext cx="3098963" cy="998898"/>
                <a:chOff x="5902328" y="2509116"/>
                <a:chExt cx="3098963" cy="998898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CFFFD504-8CE7-F194-AF52-68FDFDC95673}"/>
                    </a:ext>
                  </a:extLst>
                </p:cNvPr>
                <p:cNvGrpSpPr/>
                <p:nvPr/>
              </p:nvGrpSpPr>
              <p:grpSpPr>
                <a:xfrm>
                  <a:off x="5902328" y="2526882"/>
                  <a:ext cx="3098963" cy="981132"/>
                  <a:chOff x="-246379" y="2941750"/>
                  <a:chExt cx="3098963" cy="981132"/>
                </a:xfrm>
              </p:grpSpPr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CEC8A4F5-EDDD-E7C1-DA4C-A7D43AC2C5F7}"/>
                      </a:ext>
                    </a:extLst>
                  </p:cNvPr>
                  <p:cNvSpPr txBox="1"/>
                  <p:nvPr/>
                </p:nvSpPr>
                <p:spPr>
                  <a:xfrm>
                    <a:off x="1777264" y="3676661"/>
                    <a:ext cx="347554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M</a:t>
                    </a:r>
                  </a:p>
                </p:txBody>
              </p:sp>
              <p:sp>
                <p:nvSpPr>
                  <p:cNvPr id="108" name="Right Brace 107">
                    <a:extLst>
                      <a:ext uri="{FF2B5EF4-FFF2-40B4-BE49-F238E27FC236}">
                        <a16:creationId xmlns:a16="http://schemas.microsoft.com/office/drawing/2014/main" id="{53B01447-919B-FC5C-B4E1-F894B48F5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79095" y="2942267"/>
                    <a:ext cx="111966" cy="569551"/>
                  </a:xfrm>
                  <a:prstGeom prst="rightBrace">
                    <a:avLst>
                      <a:gd name="adj1" fmla="val 155906"/>
                      <a:gd name="adj2" fmla="val 50000"/>
                    </a:avLst>
                  </a:prstGeom>
                  <a:noFill/>
                  <a:ln w="25400" cap="flat" cmpd="sng" algn="ctr">
                    <a:solidFill>
                      <a:srgbClr val="FF0000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09" name="Right Brace 108">
                    <a:extLst>
                      <a:ext uri="{FF2B5EF4-FFF2-40B4-BE49-F238E27FC236}">
                        <a16:creationId xmlns:a16="http://schemas.microsoft.com/office/drawing/2014/main" id="{68A92BEB-6A6B-6152-B0B8-4E65393F7725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1363190" y="2679417"/>
                    <a:ext cx="132857" cy="2045275"/>
                  </a:xfrm>
                  <a:prstGeom prst="rightBrace">
                    <a:avLst>
                      <a:gd name="adj1" fmla="val 155906"/>
                      <a:gd name="adj2" fmla="val 50000"/>
                    </a:avLst>
                  </a:prstGeom>
                  <a:noFill/>
                  <a:ln w="25400" cap="flat" cmpd="sng" algn="ctr">
                    <a:solidFill>
                      <a:srgbClr val="FF0000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BDD69A3B-139F-F7FC-E860-B526BF44DB88}"/>
                      </a:ext>
                    </a:extLst>
                  </p:cNvPr>
                  <p:cNvSpPr txBox="1"/>
                  <p:nvPr/>
                </p:nvSpPr>
                <p:spPr>
                  <a:xfrm>
                    <a:off x="2579533" y="3381146"/>
                    <a:ext cx="273051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:r>
                      <a:rPr lang="en-US" sz="1600" dirty="0">
                        <a:solidFill>
                          <a:srgbClr val="FF0000"/>
                        </a:solidFill>
                      </a:rPr>
                      <a:t>N</a:t>
                    </a:r>
                    <a:r>
                      <a:rPr lang="en-US" sz="1600" baseline="-25000" dirty="0">
                        <a:solidFill>
                          <a:srgbClr val="FF0000"/>
                        </a:solidFill>
                      </a:rPr>
                      <a:t>s</a:t>
                    </a:r>
                  </a:p>
                </p:txBody>
              </p:sp>
              <p:grpSp>
                <p:nvGrpSpPr>
                  <p:cNvPr id="111" name="Group 110">
                    <a:extLst>
                      <a:ext uri="{FF2B5EF4-FFF2-40B4-BE49-F238E27FC236}">
                        <a16:creationId xmlns:a16="http://schemas.microsoft.com/office/drawing/2014/main" id="{8C7CA679-2B90-A1A2-F331-3B7592CAADEC}"/>
                      </a:ext>
                    </a:extLst>
                  </p:cNvPr>
                  <p:cNvGrpSpPr/>
                  <p:nvPr/>
                </p:nvGrpSpPr>
                <p:grpSpPr>
                  <a:xfrm>
                    <a:off x="-246379" y="2941750"/>
                    <a:ext cx="2797477" cy="685617"/>
                    <a:chOff x="-246379" y="2941750"/>
                    <a:chExt cx="2797477" cy="685617"/>
                  </a:xfrm>
                </p:grpSpPr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5537BA48-53CB-52E4-B21B-1326CC8FFC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46379" y="3185285"/>
                      <a:ext cx="50168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sz="1600" dirty="0"/>
                        <a:t>Z</a:t>
                      </a:r>
                      <a:r>
                        <a:rPr lang="en-US" sz="1600" baseline="30000" dirty="0"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[s]</a:t>
                      </a:r>
                      <a:r>
                        <a:rPr lang="en-US" sz="1600" dirty="0"/>
                        <a:t>=</a:t>
                      </a:r>
                    </a:p>
                  </p:txBody>
                </p:sp>
                <p:sp>
                  <p:nvSpPr>
                    <p:cNvPr id="113" name="Left Bracket 112">
                      <a:extLst>
                        <a:ext uri="{FF2B5EF4-FFF2-40B4-BE49-F238E27FC236}">
                          <a16:creationId xmlns:a16="http://schemas.microsoft.com/office/drawing/2014/main" id="{9EF644C4-3A54-159D-A865-91549E0F7A9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65986" y="2970985"/>
                      <a:ext cx="81907" cy="656382"/>
                    </a:xfrm>
                    <a:prstGeom prst="leftBracket">
                      <a:avLst/>
                    </a:prstGeom>
                    <a:noFill/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14" name="Right Bracket 113">
                      <a:extLst>
                        <a:ext uri="{FF2B5EF4-FFF2-40B4-BE49-F238E27FC236}">
                          <a16:creationId xmlns:a16="http://schemas.microsoft.com/office/drawing/2014/main" id="{6D9F5A69-21C1-6A90-ECC1-D70A8308BCA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485780" y="2941750"/>
                      <a:ext cx="65318" cy="608188"/>
                    </a:xfrm>
                    <a:prstGeom prst="rightBracket">
                      <a:avLst/>
                    </a:prstGeom>
                    <a:noFill/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</p:grpSp>
            </p:grp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72172A83-379D-5BF6-0D08-B28D9E80AFD8}"/>
                    </a:ext>
                  </a:extLst>
                </p:cNvPr>
                <p:cNvSpPr txBox="1"/>
                <p:nvPr/>
              </p:nvSpPr>
              <p:spPr>
                <a:xfrm>
                  <a:off x="6483004" y="2509116"/>
                  <a:ext cx="2161372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600" dirty="0"/>
                    <a:t>z</a:t>
                  </a:r>
                  <a:r>
                    <a:rPr lang="en-US" sz="1600" baseline="-25000" dirty="0"/>
                    <a:t>1</a:t>
                  </a:r>
                  <a:r>
                    <a:rPr lang="en-US" sz="1600" baseline="30000" dirty="0"/>
                    <a:t>[s](1)</a:t>
                  </a:r>
                  <a:r>
                    <a:rPr lang="en-US" sz="1600" dirty="0"/>
                    <a:t>… z</a:t>
                  </a:r>
                  <a:r>
                    <a:rPr lang="en-US" sz="1600" baseline="-25000" dirty="0"/>
                    <a:t>1</a:t>
                  </a:r>
                  <a:r>
                    <a:rPr lang="en-US" sz="1600" baseline="30000" dirty="0"/>
                    <a:t>[s](p)</a:t>
                  </a:r>
                  <a:r>
                    <a:rPr lang="en-US" sz="1600" baseline="-25000" dirty="0"/>
                    <a:t>   </a:t>
                  </a:r>
                  <a:r>
                    <a:rPr lang="en-US" sz="1600" dirty="0"/>
                    <a:t>…z</a:t>
                  </a:r>
                  <a:r>
                    <a:rPr lang="en-US" sz="1600" baseline="-25000" dirty="0"/>
                    <a:t>1</a:t>
                  </a:r>
                  <a:r>
                    <a:rPr lang="en-US" sz="1600" baseline="30000" dirty="0"/>
                    <a:t>[s](M)</a:t>
                  </a:r>
                  <a:endParaRPr lang="en-US" sz="1600" dirty="0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C7139BC2-0234-5019-2AB6-8CD130686600}"/>
                    </a:ext>
                  </a:extLst>
                </p:cNvPr>
                <p:cNvSpPr txBox="1"/>
                <p:nvPr/>
              </p:nvSpPr>
              <p:spPr>
                <a:xfrm>
                  <a:off x="6579813" y="2667421"/>
                  <a:ext cx="180293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600" dirty="0"/>
                    <a:t>…         </a:t>
                  </a:r>
                  <a:r>
                    <a:rPr lang="en-US" sz="1600" baseline="-25000" dirty="0"/>
                    <a:t> </a:t>
                  </a:r>
                  <a:r>
                    <a:rPr lang="en-US" sz="1600" dirty="0"/>
                    <a:t>…</a:t>
                  </a:r>
                  <a:r>
                    <a:rPr lang="en-US" sz="1600" baseline="-25000" dirty="0"/>
                    <a:t> </a:t>
                  </a:r>
                  <a:r>
                    <a:rPr lang="en-US" sz="1600" dirty="0"/>
                    <a:t>        …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7C497E86-7577-26F6-EBCC-699B3618CA5C}"/>
                    </a:ext>
                  </a:extLst>
                </p:cNvPr>
                <p:cNvSpPr txBox="1"/>
                <p:nvPr/>
              </p:nvSpPr>
              <p:spPr>
                <a:xfrm>
                  <a:off x="6502337" y="2956137"/>
                  <a:ext cx="2272542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600" dirty="0" err="1"/>
                    <a:t>z</a:t>
                  </a:r>
                  <a:r>
                    <a:rPr lang="en-US" sz="1600" baseline="-25000" dirty="0" err="1"/>
                    <a:t>Ns</a:t>
                  </a:r>
                  <a:r>
                    <a:rPr lang="en-US" sz="1600" baseline="30000" dirty="0"/>
                    <a:t>[s](1)</a:t>
                  </a:r>
                  <a:r>
                    <a:rPr lang="en-US" sz="1600" dirty="0"/>
                    <a:t>…</a:t>
                  </a:r>
                  <a:r>
                    <a:rPr lang="en-US" sz="1600" dirty="0" err="1"/>
                    <a:t>z</a:t>
                  </a:r>
                  <a:r>
                    <a:rPr lang="en-US" sz="1600" baseline="-25000" dirty="0" err="1"/>
                    <a:t>Ns</a:t>
                  </a:r>
                  <a:r>
                    <a:rPr lang="en-US" sz="1600" baseline="30000" dirty="0"/>
                    <a:t>[s](p)</a:t>
                  </a:r>
                  <a:r>
                    <a:rPr lang="en-US" sz="1600" dirty="0"/>
                    <a:t> …</a:t>
                  </a:r>
                  <a:r>
                    <a:rPr lang="en-US" sz="1600" dirty="0" err="1"/>
                    <a:t>z</a:t>
                  </a:r>
                  <a:r>
                    <a:rPr lang="en-US" sz="1600" baseline="-25000" dirty="0" err="1"/>
                    <a:t>Ns</a:t>
                  </a:r>
                  <a:r>
                    <a:rPr lang="en-US" sz="1600" baseline="30000" dirty="0"/>
                    <a:t>[s](M)</a:t>
                  </a:r>
                  <a:endParaRPr lang="en-US" sz="1600" dirty="0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7140EB7A-E565-8175-A697-768BE609C1B5}"/>
                  </a:ext>
                </a:extLst>
              </p:cNvPr>
              <p:cNvGrpSpPr/>
              <p:nvPr/>
            </p:nvGrpSpPr>
            <p:grpSpPr>
              <a:xfrm>
                <a:off x="6152182" y="873464"/>
                <a:ext cx="2589372" cy="999889"/>
                <a:chOff x="214238" y="2925317"/>
                <a:chExt cx="3195447" cy="1322591"/>
              </a:xfrm>
            </p:grpSpPr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9AA96A2-89FD-77B9-9A61-EF23983E2EFC}"/>
                    </a:ext>
                  </a:extLst>
                </p:cNvPr>
                <p:cNvSpPr txBox="1"/>
                <p:nvPr/>
              </p:nvSpPr>
              <p:spPr>
                <a:xfrm>
                  <a:off x="1970452" y="3922224"/>
                  <a:ext cx="313746" cy="3256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M</a:t>
                  </a:r>
                </a:p>
              </p:txBody>
            </p:sp>
            <p:sp>
              <p:nvSpPr>
                <p:cNvPr id="84" name="Right Brace 83">
                  <a:extLst>
                    <a:ext uri="{FF2B5EF4-FFF2-40B4-BE49-F238E27FC236}">
                      <a16:creationId xmlns:a16="http://schemas.microsoft.com/office/drawing/2014/main" id="{60B7D9B6-2761-5FB9-69DD-F9E7B9F44839}"/>
                    </a:ext>
                  </a:extLst>
                </p:cNvPr>
                <p:cNvSpPr/>
                <p:nvPr/>
              </p:nvSpPr>
              <p:spPr bwMode="auto">
                <a:xfrm>
                  <a:off x="2993856" y="3001691"/>
                  <a:ext cx="117100" cy="639495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7" name="Right Brace 86">
                  <a:extLst>
                    <a:ext uri="{FF2B5EF4-FFF2-40B4-BE49-F238E27FC236}">
                      <a16:creationId xmlns:a16="http://schemas.microsoft.com/office/drawing/2014/main" id="{E1074CD7-F228-778B-3E06-70D0EEACB68B}"/>
                    </a:ext>
                  </a:extLst>
                </p:cNvPr>
                <p:cNvSpPr/>
                <p:nvPr/>
              </p:nvSpPr>
              <p:spPr bwMode="auto">
                <a:xfrm rot="5400000">
                  <a:off x="1675817" y="2790580"/>
                  <a:ext cx="150744" cy="2233342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DA5E37A-FD31-FD87-A85D-9FAC3A92E4C1}"/>
                    </a:ext>
                  </a:extLst>
                </p:cNvPr>
                <p:cNvSpPr txBox="1"/>
                <p:nvPr/>
              </p:nvSpPr>
              <p:spPr>
                <a:xfrm>
                  <a:off x="3011279" y="3292272"/>
                  <a:ext cx="398406" cy="3256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1600" dirty="0">
                      <a:solidFill>
                        <a:srgbClr val="FF0000"/>
                      </a:solidFill>
                    </a:rPr>
                    <a:t>N</a:t>
                  </a:r>
                  <a:r>
                    <a:rPr lang="en-US" sz="1600" baseline="-25000" dirty="0">
                      <a:solidFill>
                        <a:srgbClr val="FF0000"/>
                      </a:solidFill>
                    </a:rPr>
                    <a:t>s</a:t>
                  </a:r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27149AF6-5145-2433-6CAB-39E0297CE33A}"/>
                    </a:ext>
                  </a:extLst>
                </p:cNvPr>
                <p:cNvGrpSpPr/>
                <p:nvPr/>
              </p:nvGrpSpPr>
              <p:grpSpPr>
                <a:xfrm>
                  <a:off x="214238" y="2925317"/>
                  <a:ext cx="2657463" cy="864756"/>
                  <a:chOff x="214238" y="2925317"/>
                  <a:chExt cx="2657463" cy="864756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E1C7639-505C-A731-60FD-3DB6268D435B}"/>
                      </a:ext>
                    </a:extLst>
                  </p:cNvPr>
                  <p:cNvGrpSpPr/>
                  <p:nvPr/>
                </p:nvGrpSpPr>
                <p:grpSpPr>
                  <a:xfrm>
                    <a:off x="2403505" y="2958749"/>
                    <a:ext cx="36348" cy="796947"/>
                    <a:chOff x="5416834" y="2885839"/>
                    <a:chExt cx="36348" cy="796947"/>
                  </a:xfrm>
                </p:grpSpPr>
                <p:cxnSp>
                  <p:nvCxnSpPr>
                    <p:cNvPr id="101" name="Straight Arrow Connector 100">
                      <a:extLst>
                        <a:ext uri="{FF2B5EF4-FFF2-40B4-BE49-F238E27FC236}">
                          <a16:creationId xmlns:a16="http://schemas.microsoft.com/office/drawing/2014/main" id="{2F170891-43C1-D2D6-A0D4-6860F3238A78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5453182" y="3383159"/>
                      <a:ext cx="0" cy="299627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02" name="Straight Arrow Connector 101">
                      <a:extLst>
                        <a:ext uri="{FF2B5EF4-FFF2-40B4-BE49-F238E27FC236}">
                          <a16:creationId xmlns:a16="http://schemas.microsoft.com/office/drawing/2014/main" id="{064A5BA5-D667-8CE2-27AE-15BA7AF3C184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5416834" y="2885839"/>
                      <a:ext cx="0" cy="20420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5BCE3393-B1F7-9273-8514-7B41E0388B31}"/>
                      </a:ext>
                    </a:extLst>
                  </p:cNvPr>
                  <p:cNvSpPr txBox="1"/>
                  <p:nvPr/>
                </p:nvSpPr>
                <p:spPr>
                  <a:xfrm>
                    <a:off x="214238" y="3229364"/>
                    <a:ext cx="325855" cy="3256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600" dirty="0"/>
                      <a:t>=</a:t>
                    </a:r>
                  </a:p>
                </p:txBody>
              </p:sp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851FF115-1F2F-44A4-7816-1908693B5814}"/>
                      </a:ext>
                    </a:extLst>
                  </p:cNvPr>
                  <p:cNvGrpSpPr/>
                  <p:nvPr/>
                </p:nvGrpSpPr>
                <p:grpSpPr>
                  <a:xfrm>
                    <a:off x="587810" y="2925317"/>
                    <a:ext cx="2233343" cy="864756"/>
                    <a:chOff x="3753160" y="2844328"/>
                    <a:chExt cx="2720064" cy="864756"/>
                  </a:xfrm>
                </p:grpSpPr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F9F61330-4857-B17E-1A6D-8CE702921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0" y="3083768"/>
                      <a:ext cx="2720064" cy="3256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sz="1600" dirty="0"/>
                        <a:t>Z</a:t>
                      </a:r>
                      <a:r>
                        <a:rPr lang="en-US" sz="1600" baseline="30000" dirty="0"/>
                        <a:t>[1](1)</a:t>
                      </a:r>
                      <a:r>
                        <a:rPr lang="en-US" sz="1600" dirty="0"/>
                        <a:t>…Z</a:t>
                      </a:r>
                      <a:r>
                        <a:rPr lang="en-US" sz="1600" baseline="30000" dirty="0"/>
                        <a:t>[1](p))</a:t>
                      </a:r>
                      <a:r>
                        <a:rPr lang="en-US" sz="1600" dirty="0"/>
                        <a:t>…Z</a:t>
                      </a:r>
                      <a:r>
                        <a:rPr lang="en-US" sz="1600" baseline="30000" dirty="0"/>
                        <a:t>[1](1)</a:t>
                      </a:r>
                      <a:endParaRPr lang="en-US" sz="1600" dirty="0"/>
                    </a:p>
                  </p:txBody>
                </p:sp>
                <p:cxnSp>
                  <p:nvCxnSpPr>
                    <p:cNvPr id="99" name="Straight Arrow Connector 98">
                      <a:extLst>
                        <a:ext uri="{FF2B5EF4-FFF2-40B4-BE49-F238E27FC236}">
                          <a16:creationId xmlns:a16="http://schemas.microsoft.com/office/drawing/2014/main" id="{1E2F1DB5-DDAA-A3ED-54EA-1F4E70E1697C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005952" y="3417536"/>
                      <a:ext cx="0" cy="291548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00" name="Straight Arrow Connector 99">
                      <a:extLst>
                        <a:ext uri="{FF2B5EF4-FFF2-40B4-BE49-F238E27FC236}">
                          <a16:creationId xmlns:a16="http://schemas.microsoft.com/office/drawing/2014/main" id="{56C88459-FD85-7173-A3F0-73ACD1873155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3980243" y="2844328"/>
                      <a:ext cx="12634" cy="178276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E4D171F7-EC4F-3343-7852-2541739B66AD}"/>
                      </a:ext>
                    </a:extLst>
                  </p:cNvPr>
                  <p:cNvGrpSpPr/>
                  <p:nvPr/>
                </p:nvGrpSpPr>
                <p:grpSpPr>
                  <a:xfrm>
                    <a:off x="1587365" y="2934560"/>
                    <a:ext cx="24567" cy="816329"/>
                    <a:chOff x="4533348" y="2852033"/>
                    <a:chExt cx="24567" cy="816329"/>
                  </a:xfrm>
                </p:grpSpPr>
                <p:cxnSp>
                  <p:nvCxnSpPr>
                    <p:cNvPr id="96" name="Straight Arrow Connector 95">
                      <a:extLst>
                        <a:ext uri="{FF2B5EF4-FFF2-40B4-BE49-F238E27FC236}">
                          <a16:creationId xmlns:a16="http://schemas.microsoft.com/office/drawing/2014/main" id="{616455F4-B57A-ED8F-E125-4BBF2CA96596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557915" y="3378351"/>
                      <a:ext cx="0" cy="290011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97" name="Straight Arrow Connector 96">
                      <a:extLst>
                        <a:ext uri="{FF2B5EF4-FFF2-40B4-BE49-F238E27FC236}">
                          <a16:creationId xmlns:a16="http://schemas.microsoft.com/office/drawing/2014/main" id="{A25A2EC6-90B3-0643-BF78-19A1F9E21242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533348" y="2852033"/>
                      <a:ext cx="0" cy="233324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sp>
                <p:nvSpPr>
                  <p:cNvPr id="94" name="Left Bracket 93">
                    <a:extLst>
                      <a:ext uri="{FF2B5EF4-FFF2-40B4-BE49-F238E27FC236}">
                        <a16:creationId xmlns:a16="http://schemas.microsoft.com/office/drawing/2014/main" id="{A4276A28-4920-7EFE-DBC0-1D39710BF0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9975" y="2941487"/>
                    <a:ext cx="77420" cy="809402"/>
                  </a:xfrm>
                  <a:prstGeom prst="leftBracket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5" name="Right Bracket 94">
                    <a:extLst>
                      <a:ext uri="{FF2B5EF4-FFF2-40B4-BE49-F238E27FC236}">
                        <a16:creationId xmlns:a16="http://schemas.microsoft.com/office/drawing/2014/main" id="{20C81515-6B3C-68D4-31C2-0FC1FE7F23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97034" y="2996730"/>
                    <a:ext cx="74667" cy="732602"/>
                  </a:xfrm>
                  <a:prstGeom prst="rightBracket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</p:grpSp>
        </p:grp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738AA94-FAE8-554F-B04E-D8939385E51A}"/>
                </a:ext>
              </a:extLst>
            </p:cNvPr>
            <p:cNvSpPr/>
            <p:nvPr/>
          </p:nvSpPr>
          <p:spPr bwMode="auto">
            <a:xfrm>
              <a:off x="4763167" y="1571888"/>
              <a:ext cx="648968" cy="837822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C8C385C-AC0E-458C-365C-A69190B9ED4B}"/>
                </a:ext>
              </a:extLst>
            </p:cNvPr>
            <p:cNvSpPr/>
            <p:nvPr/>
          </p:nvSpPr>
          <p:spPr bwMode="auto">
            <a:xfrm>
              <a:off x="7389493" y="1581150"/>
              <a:ext cx="536477" cy="687774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3E56FB-4512-8C73-2392-F176540FC9C1}"/>
              </a:ext>
            </a:extLst>
          </p:cNvPr>
          <p:cNvGrpSpPr/>
          <p:nvPr/>
        </p:nvGrpSpPr>
        <p:grpSpPr>
          <a:xfrm>
            <a:off x="3473695" y="2499527"/>
            <a:ext cx="5473600" cy="1006623"/>
            <a:chOff x="3473695" y="2499527"/>
            <a:chExt cx="5473600" cy="100662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63C9866-788A-E391-D028-B70FDD128B0B}"/>
                </a:ext>
              </a:extLst>
            </p:cNvPr>
            <p:cNvGrpSpPr/>
            <p:nvPr/>
          </p:nvGrpSpPr>
          <p:grpSpPr>
            <a:xfrm>
              <a:off x="3473695" y="2528540"/>
              <a:ext cx="5473600" cy="977610"/>
              <a:chOff x="3063504" y="825340"/>
              <a:chExt cx="5473600" cy="977610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13E08E60-2361-47A1-CFF4-EE56D470A18E}"/>
                  </a:ext>
                </a:extLst>
              </p:cNvPr>
              <p:cNvGrpSpPr/>
              <p:nvPr/>
            </p:nvGrpSpPr>
            <p:grpSpPr>
              <a:xfrm>
                <a:off x="3063504" y="825340"/>
                <a:ext cx="3086616" cy="977610"/>
                <a:chOff x="5971281" y="2509116"/>
                <a:chExt cx="3086616" cy="977610"/>
              </a:xfrm>
            </p:grpSpPr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A6FAEEDF-BF6A-112A-1D3F-6266AD2B52D4}"/>
                    </a:ext>
                  </a:extLst>
                </p:cNvPr>
                <p:cNvGrpSpPr/>
                <p:nvPr/>
              </p:nvGrpSpPr>
              <p:grpSpPr>
                <a:xfrm>
                  <a:off x="5971281" y="2548417"/>
                  <a:ext cx="3086616" cy="938309"/>
                  <a:chOff x="-177426" y="2963285"/>
                  <a:chExt cx="3086616" cy="938309"/>
                </a:xfrm>
              </p:grpSpPr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0ED0C4A9-E859-BEDC-7EDC-B255D525032A}"/>
                      </a:ext>
                    </a:extLst>
                  </p:cNvPr>
                  <p:cNvSpPr txBox="1"/>
                  <p:nvPr/>
                </p:nvSpPr>
                <p:spPr>
                  <a:xfrm>
                    <a:off x="1767456" y="3655373"/>
                    <a:ext cx="347554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M</a:t>
                    </a:r>
                  </a:p>
                </p:txBody>
              </p:sp>
              <p:sp>
                <p:nvSpPr>
                  <p:cNvPr id="162" name="Right Brace 161">
                    <a:extLst>
                      <a:ext uri="{FF2B5EF4-FFF2-40B4-BE49-F238E27FC236}">
                        <a16:creationId xmlns:a16="http://schemas.microsoft.com/office/drawing/2014/main" id="{19157263-988A-8050-F7F0-F01D054AC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608457" y="3001691"/>
                    <a:ext cx="116464" cy="617337"/>
                  </a:xfrm>
                  <a:prstGeom prst="rightBrace">
                    <a:avLst>
                      <a:gd name="adj1" fmla="val 155906"/>
                      <a:gd name="adj2" fmla="val 50000"/>
                    </a:avLst>
                  </a:prstGeom>
                  <a:noFill/>
                  <a:ln w="25400" cap="flat" cmpd="sng" algn="ctr">
                    <a:solidFill>
                      <a:srgbClr val="FF0000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63" name="Right Brace 162">
                    <a:extLst>
                      <a:ext uri="{FF2B5EF4-FFF2-40B4-BE49-F238E27FC236}">
                        <a16:creationId xmlns:a16="http://schemas.microsoft.com/office/drawing/2014/main" id="{39AA66C3-E669-1FF7-7D5E-6A76BAA235CD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1418919" y="2723680"/>
                    <a:ext cx="110415" cy="1921918"/>
                  </a:xfrm>
                  <a:prstGeom prst="rightBrace">
                    <a:avLst>
                      <a:gd name="adj1" fmla="val 155906"/>
                      <a:gd name="adj2" fmla="val 50000"/>
                    </a:avLst>
                  </a:prstGeom>
                  <a:noFill/>
                  <a:ln w="25400" cap="flat" cmpd="sng" algn="ctr">
                    <a:solidFill>
                      <a:srgbClr val="FF0000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72" name="TextBox 171">
                    <a:extLst>
                      <a:ext uri="{FF2B5EF4-FFF2-40B4-BE49-F238E27FC236}">
                        <a16:creationId xmlns:a16="http://schemas.microsoft.com/office/drawing/2014/main" id="{B94941D9-C537-7448-E655-F20773DE2D1E}"/>
                      </a:ext>
                    </a:extLst>
                  </p:cNvPr>
                  <p:cNvSpPr txBox="1"/>
                  <p:nvPr/>
                </p:nvSpPr>
                <p:spPr>
                  <a:xfrm>
                    <a:off x="2660962" y="3353347"/>
                    <a:ext cx="248228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:r>
                      <a:rPr lang="en-US" sz="1600" dirty="0">
                        <a:solidFill>
                          <a:srgbClr val="FF0000"/>
                        </a:solidFill>
                      </a:rPr>
                      <a:t>N</a:t>
                    </a:r>
                    <a:r>
                      <a:rPr lang="en-US" sz="1600" baseline="-25000" dirty="0">
                        <a:solidFill>
                          <a:srgbClr val="FF0000"/>
                        </a:solidFill>
                      </a:rPr>
                      <a:t>s</a:t>
                    </a:r>
                  </a:p>
                </p:txBody>
              </p:sp>
              <p:grpSp>
                <p:nvGrpSpPr>
                  <p:cNvPr id="216" name="Group 215">
                    <a:extLst>
                      <a:ext uri="{FF2B5EF4-FFF2-40B4-BE49-F238E27FC236}">
                        <a16:creationId xmlns:a16="http://schemas.microsoft.com/office/drawing/2014/main" id="{E5452DE3-1BFB-692F-DF08-D1B658068A0B}"/>
                      </a:ext>
                    </a:extLst>
                  </p:cNvPr>
                  <p:cNvGrpSpPr/>
                  <p:nvPr/>
                </p:nvGrpSpPr>
                <p:grpSpPr>
                  <a:xfrm>
                    <a:off x="-177426" y="2963285"/>
                    <a:ext cx="2757133" cy="664164"/>
                    <a:chOff x="-177426" y="2963285"/>
                    <a:chExt cx="2757133" cy="664164"/>
                  </a:xfrm>
                </p:grpSpPr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A5B8C967-3D9B-4F0B-EF4F-B6F54DEE84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77426" y="3153128"/>
                      <a:ext cx="50168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sz="1600" dirty="0"/>
                        <a:t>A</a:t>
                      </a:r>
                      <a:r>
                        <a:rPr lang="en-US" sz="1600" baseline="30000" dirty="0"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[s]</a:t>
                      </a:r>
                      <a:r>
                        <a:rPr lang="en-US" sz="1600" dirty="0"/>
                        <a:t>=</a:t>
                      </a:r>
                    </a:p>
                  </p:txBody>
                </p:sp>
                <p:sp>
                  <p:nvSpPr>
                    <p:cNvPr id="222" name="Left Bracket 221">
                      <a:extLst>
                        <a:ext uri="{FF2B5EF4-FFF2-40B4-BE49-F238E27FC236}">
                          <a16:creationId xmlns:a16="http://schemas.microsoft.com/office/drawing/2014/main" id="{8F6D4815-0CE9-F076-BF99-FBF2E5B9162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28613" y="2979405"/>
                      <a:ext cx="75458" cy="648044"/>
                    </a:xfrm>
                    <a:prstGeom prst="leftBracket">
                      <a:avLst/>
                    </a:prstGeom>
                    <a:noFill/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23" name="Right Bracket 222">
                      <a:extLst>
                        <a:ext uri="{FF2B5EF4-FFF2-40B4-BE49-F238E27FC236}">
                          <a16:creationId xmlns:a16="http://schemas.microsoft.com/office/drawing/2014/main" id="{ECFCAB48-F083-CAAD-5BC8-E3078AE335C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07415" y="2963285"/>
                      <a:ext cx="72292" cy="655743"/>
                    </a:xfrm>
                    <a:prstGeom prst="rightBracket">
                      <a:avLst/>
                    </a:prstGeom>
                    <a:noFill/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</p:grpSp>
            </p:grp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6AAD0DB3-DBA4-D2F6-EB4E-60C581067A85}"/>
                    </a:ext>
                  </a:extLst>
                </p:cNvPr>
                <p:cNvSpPr txBox="1"/>
                <p:nvPr/>
              </p:nvSpPr>
              <p:spPr>
                <a:xfrm>
                  <a:off x="6569839" y="2509116"/>
                  <a:ext cx="2145116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600" dirty="0"/>
                    <a:t>a</a:t>
                  </a:r>
                  <a:r>
                    <a:rPr lang="en-US" sz="1600" baseline="-25000" dirty="0"/>
                    <a:t>1</a:t>
                  </a:r>
                  <a:r>
                    <a:rPr lang="en-US" sz="1600" baseline="30000" dirty="0"/>
                    <a:t>[s](1)</a:t>
                  </a:r>
                  <a:r>
                    <a:rPr lang="en-US" sz="1600" dirty="0"/>
                    <a:t>… a</a:t>
                  </a:r>
                  <a:r>
                    <a:rPr lang="en-US" sz="1600" baseline="-25000" dirty="0"/>
                    <a:t>1</a:t>
                  </a:r>
                  <a:r>
                    <a:rPr lang="en-US" sz="1600" baseline="30000" dirty="0"/>
                    <a:t>[s](p)  </a:t>
                  </a:r>
                  <a:r>
                    <a:rPr lang="en-US" sz="1600" dirty="0"/>
                    <a:t>…a</a:t>
                  </a:r>
                  <a:r>
                    <a:rPr lang="en-US" sz="1600" baseline="-25000" dirty="0"/>
                    <a:t>1</a:t>
                  </a:r>
                  <a:r>
                    <a:rPr lang="en-US" sz="1600" baseline="30000" dirty="0"/>
                    <a:t>[s](M)</a:t>
                  </a:r>
                  <a:endParaRPr lang="en-US" sz="1600" dirty="0"/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3C036C6F-D594-5212-778A-4F59C45E5D0B}"/>
                    </a:ext>
                  </a:extLst>
                </p:cNvPr>
                <p:cNvSpPr txBox="1"/>
                <p:nvPr/>
              </p:nvSpPr>
              <p:spPr>
                <a:xfrm>
                  <a:off x="6609418" y="2689420"/>
                  <a:ext cx="178529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600" dirty="0"/>
                    <a:t> …        …         …</a:t>
                  </a: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758A2EC2-CD0C-CF7B-0986-8459F14BC877}"/>
                    </a:ext>
                  </a:extLst>
                </p:cNvPr>
                <p:cNvSpPr txBox="1"/>
                <p:nvPr/>
              </p:nvSpPr>
              <p:spPr>
                <a:xfrm>
                  <a:off x="6543432" y="2964094"/>
                  <a:ext cx="2288204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600" dirty="0" err="1"/>
                    <a:t>a</a:t>
                  </a:r>
                  <a:r>
                    <a:rPr lang="en-US" sz="1600" baseline="-25000" dirty="0" err="1"/>
                    <a:t>Ns</a:t>
                  </a:r>
                  <a:r>
                    <a:rPr lang="en-US" sz="1600" baseline="30000" dirty="0"/>
                    <a:t>[s](1)</a:t>
                  </a:r>
                  <a:r>
                    <a:rPr lang="en-US" sz="1600" dirty="0"/>
                    <a:t>…</a:t>
                  </a:r>
                  <a:r>
                    <a:rPr lang="en-US" sz="1600" dirty="0" err="1"/>
                    <a:t>a</a:t>
                  </a:r>
                  <a:r>
                    <a:rPr lang="en-US" sz="1600" baseline="-25000" dirty="0" err="1"/>
                    <a:t>Ns</a:t>
                  </a:r>
                  <a:r>
                    <a:rPr lang="en-US" sz="1600" baseline="30000" dirty="0"/>
                    <a:t>[s](p)</a:t>
                  </a:r>
                  <a:r>
                    <a:rPr lang="en-US" sz="1600" dirty="0"/>
                    <a:t>…</a:t>
                  </a:r>
                  <a:r>
                    <a:rPr lang="en-US" sz="1600" dirty="0" err="1"/>
                    <a:t>a</a:t>
                  </a:r>
                  <a:r>
                    <a:rPr lang="en-US" sz="1600" baseline="-25000" dirty="0" err="1"/>
                    <a:t>Ns</a:t>
                  </a:r>
                  <a:r>
                    <a:rPr lang="en-US" sz="1600" baseline="30000" dirty="0"/>
                    <a:t>[s](M)</a:t>
                  </a:r>
                  <a:endParaRPr lang="en-US" sz="1600" dirty="0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67A78CE-7915-6027-C230-41A6BC8D8071}"/>
                  </a:ext>
                </a:extLst>
              </p:cNvPr>
              <p:cNvGrpSpPr/>
              <p:nvPr/>
            </p:nvGrpSpPr>
            <p:grpSpPr>
              <a:xfrm>
                <a:off x="6020781" y="875940"/>
                <a:ext cx="2516323" cy="922695"/>
                <a:chOff x="6020781" y="875940"/>
                <a:chExt cx="2516323" cy="922695"/>
              </a:xfrm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C784B0D9-ED0B-1FE7-27B8-B05501544FDC}"/>
                    </a:ext>
                  </a:extLst>
                </p:cNvPr>
                <p:cNvGrpSpPr/>
                <p:nvPr/>
              </p:nvGrpSpPr>
              <p:grpSpPr>
                <a:xfrm>
                  <a:off x="6020781" y="875940"/>
                  <a:ext cx="2516323" cy="922695"/>
                  <a:chOff x="239780" y="3001489"/>
                  <a:chExt cx="3105299" cy="1220481"/>
                </a:xfrm>
              </p:grpSpPr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EF1D9A61-5D93-689F-F95E-D1ABAD293B39}"/>
                      </a:ext>
                    </a:extLst>
                  </p:cNvPr>
                  <p:cNvSpPr txBox="1"/>
                  <p:nvPr/>
                </p:nvSpPr>
                <p:spPr>
                  <a:xfrm>
                    <a:off x="1617249" y="3896285"/>
                    <a:ext cx="313745" cy="3256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M</a:t>
                    </a:r>
                  </a:p>
                </p:txBody>
              </p:sp>
              <p:sp>
                <p:nvSpPr>
                  <p:cNvPr id="133" name="Right Brace 132">
                    <a:extLst>
                      <a:ext uri="{FF2B5EF4-FFF2-40B4-BE49-F238E27FC236}">
                        <a16:creationId xmlns:a16="http://schemas.microsoft.com/office/drawing/2014/main" id="{87BE3830-D300-CBB3-F8C8-ED3448335E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43530" y="3001489"/>
                    <a:ext cx="158422" cy="852226"/>
                  </a:xfrm>
                  <a:prstGeom prst="rightBrace">
                    <a:avLst>
                      <a:gd name="adj1" fmla="val 155906"/>
                      <a:gd name="adj2" fmla="val 50000"/>
                    </a:avLst>
                  </a:prstGeom>
                  <a:noFill/>
                  <a:ln w="25400" cap="flat" cmpd="sng" algn="ctr">
                    <a:solidFill>
                      <a:srgbClr val="FF0000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34" name="Right Brace 133">
                    <a:extLst>
                      <a:ext uri="{FF2B5EF4-FFF2-40B4-BE49-F238E27FC236}">
                        <a16:creationId xmlns:a16="http://schemas.microsoft.com/office/drawing/2014/main" id="{5BE27801-170A-62C3-C0B8-463B02AAC34E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1661524" y="2862586"/>
                    <a:ext cx="127657" cy="2058839"/>
                  </a:xfrm>
                  <a:prstGeom prst="rightBrace">
                    <a:avLst>
                      <a:gd name="adj1" fmla="val 155906"/>
                      <a:gd name="adj2" fmla="val 50000"/>
                    </a:avLst>
                  </a:prstGeom>
                  <a:noFill/>
                  <a:ln w="25400" cap="flat" cmpd="sng" algn="ctr">
                    <a:solidFill>
                      <a:srgbClr val="FF0000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65ED9B05-99BF-4B56-ACDD-7B8F9A2E39A9}"/>
                      </a:ext>
                    </a:extLst>
                  </p:cNvPr>
                  <p:cNvSpPr txBox="1"/>
                  <p:nvPr/>
                </p:nvSpPr>
                <p:spPr>
                  <a:xfrm>
                    <a:off x="2946673" y="3486999"/>
                    <a:ext cx="398406" cy="3256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:r>
                      <a:rPr lang="en-US" sz="1600" dirty="0">
                        <a:solidFill>
                          <a:srgbClr val="FF0000"/>
                        </a:solidFill>
                      </a:rPr>
                      <a:t>N</a:t>
                    </a:r>
                    <a:r>
                      <a:rPr lang="en-US" sz="1600" baseline="-25000" dirty="0">
                        <a:solidFill>
                          <a:srgbClr val="FF0000"/>
                        </a:solidFill>
                      </a:rPr>
                      <a:t>s</a:t>
                    </a:r>
                  </a:p>
                </p:txBody>
              </p:sp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1CCD526A-5735-6595-1DCD-81119B432352}"/>
                      </a:ext>
                    </a:extLst>
                  </p:cNvPr>
                  <p:cNvGrpSpPr/>
                  <p:nvPr/>
                </p:nvGrpSpPr>
                <p:grpSpPr>
                  <a:xfrm>
                    <a:off x="239780" y="3004851"/>
                    <a:ext cx="2665412" cy="814424"/>
                    <a:chOff x="239780" y="3004851"/>
                    <a:chExt cx="2665412" cy="814424"/>
                  </a:xfrm>
                </p:grpSpPr>
                <p:grpSp>
                  <p:nvGrpSpPr>
                    <p:cNvPr id="137" name="Group 136">
                      <a:extLst>
                        <a:ext uri="{FF2B5EF4-FFF2-40B4-BE49-F238E27FC236}">
                          <a16:creationId xmlns:a16="http://schemas.microsoft.com/office/drawing/2014/main" id="{D9FD09E6-5806-1442-5882-30C329899A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48341" y="3038466"/>
                      <a:ext cx="5097" cy="699347"/>
                      <a:chOff x="5561670" y="2965556"/>
                      <a:chExt cx="5097" cy="699347"/>
                    </a:xfrm>
                  </p:grpSpPr>
                  <p:cxnSp>
                    <p:nvCxnSpPr>
                      <p:cNvPr id="155" name="Straight Arrow Connector 154">
                        <a:extLst>
                          <a:ext uri="{FF2B5EF4-FFF2-40B4-BE49-F238E27FC236}">
                            <a16:creationId xmlns:a16="http://schemas.microsoft.com/office/drawing/2014/main" id="{3C12EA12-CE91-0FDE-D8CC-B1B9195A2111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5561670" y="3543952"/>
                        <a:ext cx="0" cy="120951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1587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56" name="Straight Arrow Connector 155">
                        <a:extLst>
                          <a:ext uri="{FF2B5EF4-FFF2-40B4-BE49-F238E27FC236}">
                            <a16:creationId xmlns:a16="http://schemas.microsoft.com/office/drawing/2014/main" id="{310C6C6A-D6E6-EEF3-8072-144228EB58BE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5566767" y="2965556"/>
                        <a:ext cx="0" cy="120951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1587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9347346C-9FF3-5176-A922-638CE7FEB3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9780" y="3228514"/>
                      <a:ext cx="325857" cy="3256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sz="1600" dirty="0"/>
                        <a:t>=</a:t>
                      </a:r>
                    </a:p>
                  </p:txBody>
                </p:sp>
                <p:grpSp>
                  <p:nvGrpSpPr>
                    <p:cNvPr id="140" name="Group 139">
                      <a:extLst>
                        <a:ext uri="{FF2B5EF4-FFF2-40B4-BE49-F238E27FC236}">
                          <a16:creationId xmlns:a16="http://schemas.microsoft.com/office/drawing/2014/main" id="{D0A572BF-7878-7DB7-6235-AEDFCE8F6A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1668" y="3036542"/>
                      <a:ext cx="938" cy="709350"/>
                      <a:chOff x="3979100" y="2955553"/>
                      <a:chExt cx="1143" cy="709350"/>
                    </a:xfrm>
                  </p:grpSpPr>
                  <p:cxnSp>
                    <p:nvCxnSpPr>
                      <p:cNvPr id="149" name="Straight Arrow Connector 148">
                        <a:extLst>
                          <a:ext uri="{FF2B5EF4-FFF2-40B4-BE49-F238E27FC236}">
                            <a16:creationId xmlns:a16="http://schemas.microsoft.com/office/drawing/2014/main" id="{DF23EF16-76C0-E211-D2AE-39BCA4D5D32A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3980243" y="3543952"/>
                        <a:ext cx="0" cy="120951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1587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53" name="Straight Arrow Connector 152">
                        <a:extLst>
                          <a:ext uri="{FF2B5EF4-FFF2-40B4-BE49-F238E27FC236}">
                            <a16:creationId xmlns:a16="http://schemas.microsoft.com/office/drawing/2014/main" id="{33193379-4198-4776-204B-93639A2CF28C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3979100" y="2955553"/>
                        <a:ext cx="1142" cy="120951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1587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grpSp>
                  <p:nvGrpSpPr>
                    <p:cNvPr id="141" name="Group 140">
                      <a:extLst>
                        <a:ext uri="{FF2B5EF4-FFF2-40B4-BE49-F238E27FC236}">
                          <a16:creationId xmlns:a16="http://schemas.microsoft.com/office/drawing/2014/main" id="{BC76C56E-CD54-16A7-BB8E-864826006F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96562" y="3066671"/>
                      <a:ext cx="24529" cy="680759"/>
                      <a:chOff x="4542545" y="2984144"/>
                      <a:chExt cx="24529" cy="680759"/>
                    </a:xfrm>
                  </p:grpSpPr>
                  <p:cxnSp>
                    <p:nvCxnSpPr>
                      <p:cNvPr id="146" name="Straight Arrow Connector 145">
                        <a:extLst>
                          <a:ext uri="{FF2B5EF4-FFF2-40B4-BE49-F238E27FC236}">
                            <a16:creationId xmlns:a16="http://schemas.microsoft.com/office/drawing/2014/main" id="{962FFB2F-FBBC-E2F2-40A7-9F65DD3A9D98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4567074" y="3543952"/>
                        <a:ext cx="0" cy="120951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1587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47" name="Straight Arrow Connector 146">
                        <a:extLst>
                          <a:ext uri="{FF2B5EF4-FFF2-40B4-BE49-F238E27FC236}">
                            <a16:creationId xmlns:a16="http://schemas.microsoft.com/office/drawing/2014/main" id="{73D90C96-18CF-104A-A96B-3087975897C5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4542545" y="2984144"/>
                        <a:ext cx="0" cy="120951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1587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sp>
                  <p:nvSpPr>
                    <p:cNvPr id="142" name="Left Bracket 141">
                      <a:extLst>
                        <a:ext uri="{FF2B5EF4-FFF2-40B4-BE49-F238E27FC236}">
                          <a16:creationId xmlns:a16="http://schemas.microsoft.com/office/drawing/2014/main" id="{5CDD304D-8837-24A2-86BE-D9709CE2C1B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04442" y="3004851"/>
                      <a:ext cx="112082" cy="814424"/>
                    </a:xfrm>
                    <a:prstGeom prst="leftBracket">
                      <a:avLst/>
                    </a:prstGeom>
                    <a:noFill/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43" name="Right Bracket 142">
                      <a:extLst>
                        <a:ext uri="{FF2B5EF4-FFF2-40B4-BE49-F238E27FC236}">
                          <a16:creationId xmlns:a16="http://schemas.microsoft.com/office/drawing/2014/main" id="{E3726704-18ED-847B-E041-B3E892C057F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93110" y="3021581"/>
                      <a:ext cx="112082" cy="797490"/>
                    </a:xfrm>
                    <a:prstGeom prst="rightBracket">
                      <a:avLst/>
                    </a:prstGeom>
                    <a:noFill/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</p:grp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001C109-CE51-2F3E-E00D-3898FFACCF21}"/>
                    </a:ext>
                  </a:extLst>
                </p:cNvPr>
                <p:cNvSpPr txBox="1"/>
                <p:nvPr/>
              </p:nvSpPr>
              <p:spPr>
                <a:xfrm>
                  <a:off x="6295435" y="1054484"/>
                  <a:ext cx="189922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/>
                    <a:t>A</a:t>
                  </a:r>
                  <a:r>
                    <a:rPr lang="en-US" sz="1600" baseline="30000" dirty="0"/>
                    <a:t>[s](1)</a:t>
                  </a:r>
                  <a:r>
                    <a:rPr lang="en-US" sz="1600" dirty="0"/>
                    <a:t>…A</a:t>
                  </a:r>
                  <a:r>
                    <a:rPr lang="en-US" sz="1600" baseline="30000" dirty="0"/>
                    <a:t>[s](p)</a:t>
                  </a:r>
                  <a:r>
                    <a:rPr lang="en-US" sz="1600" dirty="0"/>
                    <a:t>…A</a:t>
                  </a:r>
                  <a:r>
                    <a:rPr lang="en-US" sz="1600" baseline="30000" dirty="0"/>
                    <a:t>[s](M)</a:t>
                  </a:r>
                  <a:endParaRPr lang="en-US" sz="1600" dirty="0"/>
                </a:p>
              </p:txBody>
            </p:sp>
          </p:grpSp>
        </p:grp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32FA6CE-089B-7555-5845-7ABAE822230E}"/>
                </a:ext>
              </a:extLst>
            </p:cNvPr>
            <p:cNvSpPr/>
            <p:nvPr/>
          </p:nvSpPr>
          <p:spPr bwMode="auto">
            <a:xfrm>
              <a:off x="4749679" y="2499527"/>
              <a:ext cx="725127" cy="756854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4CAE03B-029F-E419-1C3A-C20BBB590563}"/>
                </a:ext>
              </a:extLst>
            </p:cNvPr>
            <p:cNvSpPr/>
            <p:nvPr/>
          </p:nvSpPr>
          <p:spPr bwMode="auto">
            <a:xfrm>
              <a:off x="7315200" y="2524211"/>
              <a:ext cx="567574" cy="686624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310352A-167C-FBCB-F0E2-753D9AE6D399}"/>
              </a:ext>
            </a:extLst>
          </p:cNvPr>
          <p:cNvGrpSpPr/>
          <p:nvPr/>
        </p:nvGrpSpPr>
        <p:grpSpPr>
          <a:xfrm>
            <a:off x="3665350" y="775950"/>
            <a:ext cx="5250049" cy="864135"/>
            <a:chOff x="3665350" y="775950"/>
            <a:chExt cx="5250049" cy="86413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5E562CB-82E7-AEA2-7EEB-AE82D9569BF6}"/>
                </a:ext>
              </a:extLst>
            </p:cNvPr>
            <p:cNvGrpSpPr/>
            <p:nvPr/>
          </p:nvGrpSpPr>
          <p:grpSpPr>
            <a:xfrm>
              <a:off x="3665350" y="775950"/>
              <a:ext cx="2916226" cy="859156"/>
              <a:chOff x="3665350" y="772335"/>
              <a:chExt cx="2916226" cy="859156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F29FC86-8A68-CDCC-1356-B12FCF7F2E35}"/>
                  </a:ext>
                </a:extLst>
              </p:cNvPr>
              <p:cNvGrpSpPr/>
              <p:nvPr/>
            </p:nvGrpSpPr>
            <p:grpSpPr>
              <a:xfrm>
                <a:off x="3665350" y="797713"/>
                <a:ext cx="2916226" cy="833778"/>
                <a:chOff x="6213332" y="2509116"/>
                <a:chExt cx="2759423" cy="833778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182D24F-3A93-24B7-4E13-C99F6F40DF8A}"/>
                    </a:ext>
                  </a:extLst>
                </p:cNvPr>
                <p:cNvGrpSpPr/>
                <p:nvPr/>
              </p:nvGrpSpPr>
              <p:grpSpPr>
                <a:xfrm>
                  <a:off x="6213332" y="2529353"/>
                  <a:ext cx="2759423" cy="813541"/>
                  <a:chOff x="64625" y="2944221"/>
                  <a:chExt cx="2759423" cy="813541"/>
                </a:xfrm>
              </p:grpSpPr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CBD9E53F-5911-6064-26AD-340951BE407B}"/>
                      </a:ext>
                    </a:extLst>
                  </p:cNvPr>
                  <p:cNvSpPr txBox="1"/>
                  <p:nvPr/>
                </p:nvSpPr>
                <p:spPr>
                  <a:xfrm>
                    <a:off x="1561242" y="3511541"/>
                    <a:ext cx="27576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M</a:t>
                    </a:r>
                  </a:p>
                </p:txBody>
              </p:sp>
              <p:sp>
                <p:nvSpPr>
                  <p:cNvPr id="71" name="Right Brace 70">
                    <a:extLst>
                      <a:ext uri="{FF2B5EF4-FFF2-40B4-BE49-F238E27FC236}">
                        <a16:creationId xmlns:a16="http://schemas.microsoft.com/office/drawing/2014/main" id="{3A3EF47F-8097-6881-6873-FC231DD3D9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06102" y="2944221"/>
                    <a:ext cx="118283" cy="431381"/>
                  </a:xfrm>
                  <a:prstGeom prst="rightBrace">
                    <a:avLst>
                      <a:gd name="adj1" fmla="val 155906"/>
                      <a:gd name="adj2" fmla="val 50000"/>
                    </a:avLst>
                  </a:prstGeom>
                  <a:noFill/>
                  <a:ln w="25400" cap="flat" cmpd="sng" algn="ctr">
                    <a:solidFill>
                      <a:srgbClr val="FF0000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72" name="Right Brace 71">
                    <a:extLst>
                      <a:ext uri="{FF2B5EF4-FFF2-40B4-BE49-F238E27FC236}">
                        <a16:creationId xmlns:a16="http://schemas.microsoft.com/office/drawing/2014/main" id="{082A16D5-739F-3303-68A6-DFC2814908D5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1447713" y="2601495"/>
                    <a:ext cx="113477" cy="1837163"/>
                  </a:xfrm>
                  <a:prstGeom prst="rightBrace">
                    <a:avLst>
                      <a:gd name="adj1" fmla="val 155906"/>
                      <a:gd name="adj2" fmla="val 50000"/>
                    </a:avLst>
                  </a:prstGeom>
                  <a:noFill/>
                  <a:ln w="25400" cap="flat" cmpd="sng" algn="ctr">
                    <a:solidFill>
                      <a:srgbClr val="FF0000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5B272CD3-311D-4FBF-A3BF-E92CEF97CD78}"/>
                      </a:ext>
                    </a:extLst>
                  </p:cNvPr>
                  <p:cNvSpPr txBox="1"/>
                  <p:nvPr/>
                </p:nvSpPr>
                <p:spPr>
                  <a:xfrm>
                    <a:off x="2550997" y="3235509"/>
                    <a:ext cx="273051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:r>
                      <a:rPr lang="en-US" sz="1600" dirty="0">
                        <a:solidFill>
                          <a:srgbClr val="FF0000"/>
                        </a:solidFill>
                      </a:rPr>
                      <a:t>N</a:t>
                    </a:r>
                    <a:r>
                      <a:rPr lang="en-US" sz="1600" baseline="-25000" dirty="0">
                        <a:solidFill>
                          <a:srgbClr val="FF0000"/>
                        </a:solidFill>
                      </a:rPr>
                      <a:t>X</a:t>
                    </a:r>
                  </a:p>
                </p:txBody>
              </p: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7B00E970-0919-3593-3E76-1EF2D9EC1E81}"/>
                      </a:ext>
                    </a:extLst>
                  </p:cNvPr>
                  <p:cNvGrpSpPr/>
                  <p:nvPr/>
                </p:nvGrpSpPr>
                <p:grpSpPr>
                  <a:xfrm>
                    <a:off x="64625" y="2963285"/>
                    <a:ext cx="2427284" cy="537242"/>
                    <a:chOff x="64625" y="2963285"/>
                    <a:chExt cx="2427284" cy="537242"/>
                  </a:xfrm>
                </p:grpSpPr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76780109-A62A-C174-4D6F-35169648BA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625" y="3035483"/>
                      <a:ext cx="43217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sz="1600" dirty="0"/>
                        <a:t>X =</a:t>
                      </a:r>
                    </a:p>
                  </p:txBody>
                </p:sp>
                <p:sp>
                  <p:nvSpPr>
                    <p:cNvPr id="77" name="Left Bracket 76">
                      <a:extLst>
                        <a:ext uri="{FF2B5EF4-FFF2-40B4-BE49-F238E27FC236}">
                          <a16:creationId xmlns:a16="http://schemas.microsoft.com/office/drawing/2014/main" id="{9685DA60-3933-7691-3398-A62907B56B2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78894" y="2970985"/>
                      <a:ext cx="79721" cy="529542"/>
                    </a:xfrm>
                    <a:prstGeom prst="leftBracket">
                      <a:avLst/>
                    </a:prstGeom>
                    <a:noFill/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78" name="Right Bracket 77">
                      <a:extLst>
                        <a:ext uri="{FF2B5EF4-FFF2-40B4-BE49-F238E27FC236}">
                          <a16:creationId xmlns:a16="http://schemas.microsoft.com/office/drawing/2014/main" id="{4F4D29FA-2F41-89F3-B8EB-ABEAD472DEC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448648" y="2963285"/>
                      <a:ext cx="43261" cy="497463"/>
                    </a:xfrm>
                    <a:prstGeom prst="rightBracket">
                      <a:avLst/>
                    </a:prstGeom>
                    <a:noFill/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</p:grpSp>
            </p:grp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AE7508A-765B-D69E-7300-BBDDCAC0A442}"/>
                    </a:ext>
                  </a:extLst>
                </p:cNvPr>
                <p:cNvSpPr txBox="1"/>
                <p:nvPr/>
              </p:nvSpPr>
              <p:spPr>
                <a:xfrm>
                  <a:off x="6704636" y="2509116"/>
                  <a:ext cx="1939740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600" dirty="0"/>
                    <a:t>x</a:t>
                  </a:r>
                  <a:r>
                    <a:rPr lang="en-US" sz="1600" baseline="-25000" dirty="0"/>
                    <a:t>1</a:t>
                  </a:r>
                  <a:r>
                    <a:rPr lang="en-US" sz="1600" baseline="30000" dirty="0"/>
                    <a:t>(1)</a:t>
                  </a:r>
                  <a:r>
                    <a:rPr lang="en-US" sz="1600" baseline="-25000" dirty="0"/>
                    <a:t>  </a:t>
                  </a:r>
                  <a:r>
                    <a:rPr lang="en-US" sz="1600" dirty="0"/>
                    <a:t>…  </a:t>
                  </a:r>
                  <a:r>
                    <a:rPr lang="en-US" sz="1600" baseline="-25000" dirty="0"/>
                    <a:t> </a:t>
                  </a:r>
                  <a:r>
                    <a:rPr lang="en-US" sz="1600" dirty="0"/>
                    <a:t>x</a:t>
                  </a:r>
                  <a:r>
                    <a:rPr lang="en-US" sz="1600" baseline="-25000" dirty="0"/>
                    <a:t>1</a:t>
                  </a:r>
                  <a:r>
                    <a:rPr lang="en-US" sz="1600" baseline="30000" dirty="0"/>
                    <a:t>(p)</a:t>
                  </a:r>
                  <a:r>
                    <a:rPr lang="en-US" sz="1600" baseline="-25000" dirty="0"/>
                    <a:t>    </a:t>
                  </a:r>
                  <a:r>
                    <a:rPr lang="en-US" sz="1600" dirty="0"/>
                    <a:t>… x</a:t>
                  </a:r>
                  <a:r>
                    <a:rPr lang="en-US" sz="1600" baseline="-25000" dirty="0"/>
                    <a:t>1</a:t>
                  </a:r>
                  <a:r>
                    <a:rPr lang="en-US" sz="1600" baseline="30000" dirty="0"/>
                    <a:t>(M)</a:t>
                  </a:r>
                  <a:endParaRPr lang="en-US" sz="1600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24509AA-B90E-9C05-6BFA-91699159B3E1}"/>
                    </a:ext>
                  </a:extLst>
                </p:cNvPr>
                <p:cNvSpPr txBox="1"/>
                <p:nvPr/>
              </p:nvSpPr>
              <p:spPr>
                <a:xfrm>
                  <a:off x="6701315" y="2820623"/>
                  <a:ext cx="195193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600" dirty="0" err="1"/>
                    <a:t>x</a:t>
                  </a:r>
                  <a:r>
                    <a:rPr lang="en-US" sz="1600" baseline="-25000" dirty="0" err="1"/>
                    <a:t>Nx</a:t>
                  </a:r>
                  <a:r>
                    <a:rPr lang="en-US" sz="1600" baseline="30000" dirty="0"/>
                    <a:t>(1)</a:t>
                  </a:r>
                  <a:r>
                    <a:rPr lang="en-US" sz="1600" baseline="-25000" dirty="0"/>
                    <a:t>  </a:t>
                  </a:r>
                  <a:r>
                    <a:rPr lang="en-US" sz="1600" dirty="0"/>
                    <a:t>…</a:t>
                  </a:r>
                  <a:r>
                    <a:rPr lang="en-US" sz="1600" baseline="-25000" dirty="0"/>
                    <a:t>  </a:t>
                  </a:r>
                  <a:r>
                    <a:rPr lang="en-US" sz="1600" dirty="0" err="1"/>
                    <a:t>x</a:t>
                  </a:r>
                  <a:r>
                    <a:rPr lang="en-US" sz="1600" baseline="-25000" dirty="0" err="1"/>
                    <a:t>Nx</a:t>
                  </a:r>
                  <a:r>
                    <a:rPr lang="en-US" sz="1600" baseline="30000" dirty="0"/>
                    <a:t>(p)</a:t>
                  </a:r>
                  <a:r>
                    <a:rPr lang="en-US" sz="1600" baseline="-25000" dirty="0"/>
                    <a:t> </a:t>
                  </a:r>
                  <a:r>
                    <a:rPr lang="en-US" sz="1600" dirty="0"/>
                    <a:t>…</a:t>
                  </a:r>
                  <a:r>
                    <a:rPr lang="en-US" sz="1600" baseline="-25000" dirty="0"/>
                    <a:t>  </a:t>
                  </a:r>
                  <a:r>
                    <a:rPr lang="en-US" sz="1600" dirty="0" err="1"/>
                    <a:t>x</a:t>
                  </a:r>
                  <a:r>
                    <a:rPr lang="en-US" sz="1600" baseline="-25000" dirty="0" err="1"/>
                    <a:t>Nx</a:t>
                  </a:r>
                  <a:r>
                    <a:rPr lang="en-US" sz="1600" baseline="-25000" dirty="0"/>
                    <a:t> </a:t>
                  </a:r>
                  <a:r>
                    <a:rPr lang="en-US" sz="1600" baseline="30000" dirty="0"/>
                    <a:t>(M)</a:t>
                  </a:r>
                  <a:endParaRPr lang="en-US" sz="1600" dirty="0"/>
                </a:p>
              </p:txBody>
            </p:sp>
          </p:grp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090699D-D148-2C4E-4AB5-22EC278E452E}"/>
                  </a:ext>
                </a:extLst>
              </p:cNvPr>
              <p:cNvSpPr/>
              <p:nvPr/>
            </p:nvSpPr>
            <p:spPr bwMode="auto">
              <a:xfrm>
                <a:off x="4867987" y="772335"/>
                <a:ext cx="567734" cy="625369"/>
              </a:xfrm>
              <a:prstGeom prst="rect">
                <a:avLst/>
              </a:prstGeom>
              <a:noFill/>
              <a:ln w="38100" cap="flat" cmpd="sng" algn="ctr">
                <a:solidFill>
                  <a:srgbClr val="00B0F0"/>
                </a:solidFill>
                <a:prstDash val="sysDash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0A688F7-7CBC-98B4-0F81-CD6DEBD9B607}"/>
                </a:ext>
              </a:extLst>
            </p:cNvPr>
            <p:cNvGrpSpPr/>
            <p:nvPr/>
          </p:nvGrpSpPr>
          <p:grpSpPr>
            <a:xfrm>
              <a:off x="6452708" y="777786"/>
              <a:ext cx="2462691" cy="862299"/>
              <a:chOff x="6452708" y="777786"/>
              <a:chExt cx="2462691" cy="862299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0F8E61C7-528D-53C8-2D09-11AF6DA2B71B}"/>
                  </a:ext>
                </a:extLst>
              </p:cNvPr>
              <p:cNvGrpSpPr/>
              <p:nvPr/>
            </p:nvGrpSpPr>
            <p:grpSpPr>
              <a:xfrm>
                <a:off x="6452708" y="842650"/>
                <a:ext cx="2462691" cy="797435"/>
                <a:chOff x="6452708" y="842650"/>
                <a:chExt cx="2462691" cy="797435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DEC3CD2-D6BE-7D94-5100-1CA2E1D96BFC}"/>
                    </a:ext>
                  </a:extLst>
                </p:cNvPr>
                <p:cNvSpPr txBox="1"/>
                <p:nvPr/>
              </p:nvSpPr>
              <p:spPr>
                <a:xfrm>
                  <a:off x="7603639" y="1393864"/>
                  <a:ext cx="25423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M</a:t>
                  </a:r>
                </a:p>
              </p:txBody>
            </p:sp>
            <p:sp>
              <p:nvSpPr>
                <p:cNvPr id="14" name="Right Brace 13">
                  <a:extLst>
                    <a:ext uri="{FF2B5EF4-FFF2-40B4-BE49-F238E27FC236}">
                      <a16:creationId xmlns:a16="http://schemas.microsoft.com/office/drawing/2014/main" id="{615CF6E3-D8A9-35F7-A9A7-00AD70EBEEDA}"/>
                    </a:ext>
                  </a:extLst>
                </p:cNvPr>
                <p:cNvSpPr/>
                <p:nvPr/>
              </p:nvSpPr>
              <p:spPr bwMode="auto">
                <a:xfrm>
                  <a:off x="8553222" y="855947"/>
                  <a:ext cx="140667" cy="442957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5" name="Right Brace 14">
                  <a:extLst>
                    <a:ext uri="{FF2B5EF4-FFF2-40B4-BE49-F238E27FC236}">
                      <a16:creationId xmlns:a16="http://schemas.microsoft.com/office/drawing/2014/main" id="{B9DC25E8-D968-14C7-3B6F-91B3FBDB95CD}"/>
                    </a:ext>
                  </a:extLst>
                </p:cNvPr>
                <p:cNvSpPr/>
                <p:nvPr/>
              </p:nvSpPr>
              <p:spPr bwMode="auto">
                <a:xfrm rot="5400000">
                  <a:off x="7446863" y="737546"/>
                  <a:ext cx="128955" cy="1293057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7D9E71C-F1D6-1371-F09D-A9290B73500E}"/>
                    </a:ext>
                  </a:extLst>
                </p:cNvPr>
                <p:cNvSpPr txBox="1"/>
                <p:nvPr/>
              </p:nvSpPr>
              <p:spPr>
                <a:xfrm>
                  <a:off x="8592558" y="1044625"/>
                  <a:ext cx="32284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1600" dirty="0">
                      <a:solidFill>
                        <a:srgbClr val="FF0000"/>
                      </a:solidFill>
                    </a:rPr>
                    <a:t>N</a:t>
                  </a:r>
                  <a:r>
                    <a:rPr lang="en-US" sz="1600" baseline="-25000" dirty="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33FA391B-604C-CAC4-4AB5-7BE9711BA1F3}"/>
                    </a:ext>
                  </a:extLst>
                </p:cNvPr>
                <p:cNvGrpSpPr/>
                <p:nvPr/>
              </p:nvGrpSpPr>
              <p:grpSpPr>
                <a:xfrm>
                  <a:off x="8225467" y="842650"/>
                  <a:ext cx="4133" cy="448196"/>
                  <a:chOff x="5131120" y="2911193"/>
                  <a:chExt cx="5101" cy="592845"/>
                </a:xfrm>
              </p:grpSpPr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E6FEE703-D855-0F60-7977-3A22D422FC16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131120" y="3356093"/>
                    <a:ext cx="0" cy="14794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ACC1D142-FB78-5EDC-FDB0-41161A01424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136221" y="2911193"/>
                    <a:ext cx="0" cy="178807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25468F6-202B-D4EA-6033-A604D804998D}"/>
                    </a:ext>
                  </a:extLst>
                </p:cNvPr>
                <p:cNvSpPr txBox="1"/>
                <p:nvPr/>
              </p:nvSpPr>
              <p:spPr>
                <a:xfrm>
                  <a:off x="6452708" y="937922"/>
                  <a:ext cx="26405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/>
                    <a:t>=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87C8EA0-5072-75C4-728C-BF11B3A95D8B}"/>
                    </a:ext>
                  </a:extLst>
                </p:cNvPr>
                <p:cNvSpPr txBox="1"/>
                <p:nvPr/>
              </p:nvSpPr>
              <p:spPr>
                <a:xfrm>
                  <a:off x="6783065" y="934766"/>
                  <a:ext cx="171695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/>
                    <a:t>X</a:t>
                  </a:r>
                  <a:r>
                    <a:rPr lang="en-US" sz="1600" baseline="30000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(1)</a:t>
                  </a:r>
                  <a:r>
                    <a:rPr lang="en-US" sz="1600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 … </a:t>
                  </a:r>
                  <a:r>
                    <a:rPr lang="en-US" sz="16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X</a:t>
                  </a:r>
                  <a:r>
                    <a:rPr lang="en-US" sz="1600" baseline="30000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(p)</a:t>
                  </a:r>
                  <a:r>
                    <a:rPr lang="en-US" sz="1600" dirty="0"/>
                    <a:t>   </a:t>
                  </a:r>
                  <a:r>
                    <a:rPr lang="en-US" sz="16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  X</a:t>
                  </a:r>
                  <a:r>
                    <a:rPr lang="en-US" sz="1600" baseline="30000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(M)</a:t>
                  </a:r>
                  <a:endParaRPr lang="en-US" sz="1600" dirty="0"/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5A1AB8F3-5A4A-E0CC-8D63-0E480B7206F8}"/>
                    </a:ext>
                  </a:extLst>
                </p:cNvPr>
                <p:cNvCxnSpPr/>
                <p:nvPr/>
              </p:nvCxnSpPr>
              <p:spPr bwMode="auto">
                <a:xfrm>
                  <a:off x="6920850" y="1160712"/>
                  <a:ext cx="13350" cy="105743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8B910C51-44B2-AFB3-DB2D-CBAC8A6F2BFB}"/>
                    </a:ext>
                  </a:extLst>
                </p:cNvPr>
                <p:cNvCxnSpPr/>
                <p:nvPr/>
              </p:nvCxnSpPr>
              <p:spPr bwMode="auto">
                <a:xfrm>
                  <a:off x="6912302" y="864007"/>
                  <a:ext cx="13350" cy="11746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DC30B9A0-F298-32C5-F768-F87920260093}"/>
                    </a:ext>
                  </a:extLst>
                </p:cNvPr>
                <p:cNvGrpSpPr/>
                <p:nvPr/>
              </p:nvGrpSpPr>
              <p:grpSpPr>
                <a:xfrm>
                  <a:off x="7523923" y="864689"/>
                  <a:ext cx="19877" cy="418938"/>
                  <a:chOff x="4346200" y="2930730"/>
                  <a:chExt cx="24529" cy="554144"/>
                </a:xfrm>
              </p:grpSpPr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833DCE1C-73E5-9437-F608-A56C51A3064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370729" y="3322287"/>
                    <a:ext cx="0" cy="162587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539BC321-6E71-6D27-A686-37F0858519EA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346200" y="2930730"/>
                    <a:ext cx="0" cy="11830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23" name="Left Bracket 22">
                  <a:extLst>
                    <a:ext uri="{FF2B5EF4-FFF2-40B4-BE49-F238E27FC236}">
                      <a16:creationId xmlns:a16="http://schemas.microsoft.com/office/drawing/2014/main" id="{94447FAC-9A3A-9BA1-EC65-B0B61E1384BA}"/>
                    </a:ext>
                  </a:extLst>
                </p:cNvPr>
                <p:cNvSpPr/>
                <p:nvPr/>
              </p:nvSpPr>
              <p:spPr bwMode="auto">
                <a:xfrm>
                  <a:off x="6685243" y="858335"/>
                  <a:ext cx="69305" cy="440568"/>
                </a:xfrm>
                <a:prstGeom prst="lef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4" name="Right Bracket 23">
                  <a:extLst>
                    <a:ext uri="{FF2B5EF4-FFF2-40B4-BE49-F238E27FC236}">
                      <a16:creationId xmlns:a16="http://schemas.microsoft.com/office/drawing/2014/main" id="{38923725-629C-F213-A4F4-D51399227C72}"/>
                    </a:ext>
                  </a:extLst>
                </p:cNvPr>
                <p:cNvSpPr/>
                <p:nvPr/>
              </p:nvSpPr>
              <p:spPr bwMode="auto">
                <a:xfrm>
                  <a:off x="8488681" y="871137"/>
                  <a:ext cx="45719" cy="427766"/>
                </a:xfrm>
                <a:prstGeom prst="righ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1EE86A91-30AB-0D01-A084-8D34FF55DDC2}"/>
                  </a:ext>
                </a:extLst>
              </p:cNvPr>
              <p:cNvSpPr/>
              <p:nvPr/>
            </p:nvSpPr>
            <p:spPr bwMode="auto">
              <a:xfrm>
                <a:off x="7315200" y="777786"/>
                <a:ext cx="469673" cy="556625"/>
              </a:xfrm>
              <a:prstGeom prst="rect">
                <a:avLst/>
              </a:prstGeom>
              <a:noFill/>
              <a:ln w="38100" cap="flat" cmpd="sng" algn="ctr">
                <a:solidFill>
                  <a:srgbClr val="00B0F0"/>
                </a:solidFill>
                <a:prstDash val="sysDash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91199C3E-B3D9-F31A-AAC6-76EE9F411805}"/>
              </a:ext>
            </a:extLst>
          </p:cNvPr>
          <p:cNvGrpSpPr/>
          <p:nvPr/>
        </p:nvGrpSpPr>
        <p:grpSpPr>
          <a:xfrm>
            <a:off x="5742545" y="3844200"/>
            <a:ext cx="3075461" cy="1206910"/>
            <a:chOff x="5661773" y="3859280"/>
            <a:chExt cx="3075461" cy="1206910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CF97C35F-BA0E-1DDE-9C2C-711441FB3C67}"/>
                </a:ext>
              </a:extLst>
            </p:cNvPr>
            <p:cNvGrpSpPr/>
            <p:nvPr/>
          </p:nvGrpSpPr>
          <p:grpSpPr>
            <a:xfrm>
              <a:off x="5784625" y="3950428"/>
              <a:ext cx="2909264" cy="1115762"/>
              <a:chOff x="4847306" y="2050831"/>
              <a:chExt cx="2994375" cy="1614563"/>
            </a:xfrm>
          </p:grpSpPr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30ABEAB8-BC15-9448-A7EC-E3E771E849A8}"/>
                  </a:ext>
                </a:extLst>
              </p:cNvPr>
              <p:cNvSpPr txBox="1"/>
              <p:nvPr/>
            </p:nvSpPr>
            <p:spPr>
              <a:xfrm>
                <a:off x="4847306" y="2050831"/>
                <a:ext cx="2994375" cy="106888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X</a:t>
                </a:r>
                <a:r>
                  <a:rPr lang="en-US" sz="1600" baseline="30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= [X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(1)</a:t>
                </a:r>
                <a:r>
                  <a:rPr lang="en-US" sz="1600" dirty="0">
                    <a:ea typeface="Tahoma" panose="020B0604030504040204" pitchFamily="34" charset="0"/>
                    <a:cs typeface="Tahoma" panose="020B0604030504040204" pitchFamily="34" charset="0"/>
                  </a:rPr>
                  <a:t>   …  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X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(p)</a:t>
                </a:r>
                <a:r>
                  <a:rPr lang="en-US" sz="1600" dirty="0"/>
                  <a:t>  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  X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(M)  </a:t>
                </a:r>
                <a:r>
                  <a:rPr lang="en-US" sz="1600" dirty="0"/>
                  <a:t>]</a:t>
                </a:r>
                <a:endPara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≡ A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=[A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[L](1)</a:t>
                </a:r>
                <a:r>
                  <a:rPr lang="en-US" sz="1600" dirty="0">
                    <a:ea typeface="Tahoma" panose="020B0604030504040204" pitchFamily="34" charset="0"/>
                    <a:cs typeface="Tahoma" panose="020B0604030504040204" pitchFamily="34" charset="0"/>
                  </a:rPr>
                  <a:t>…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[L](p)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…A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[L](M)</a:t>
                </a:r>
                <a:r>
                  <a:rPr lang="en-US" sz="1600" dirty="0"/>
                  <a:t>]</a:t>
                </a:r>
              </a:p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 Y</a:t>
                </a:r>
                <a:r>
                  <a:rPr lang="en-US" sz="1600" baseline="30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= [Y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(1)</a:t>
                </a:r>
                <a:r>
                  <a:rPr lang="en-US" sz="1600" dirty="0">
                    <a:ea typeface="Tahoma" panose="020B0604030504040204" pitchFamily="34" charset="0"/>
                    <a:cs typeface="Tahoma" panose="020B0604030504040204" pitchFamily="34" charset="0"/>
                  </a:rPr>
                  <a:t>   … 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(p)</a:t>
                </a:r>
                <a:r>
                  <a:rPr lang="en-US" sz="1600" dirty="0"/>
                  <a:t>  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  Y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(M)  </a:t>
                </a:r>
                <a:r>
                  <a:rPr lang="en-US" sz="1600" dirty="0"/>
                  <a:t>]</a:t>
                </a: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D0FDF210-674A-978E-8D1C-21CC1BF3B2EC}"/>
                  </a:ext>
                </a:extLst>
              </p:cNvPr>
              <p:cNvSpPr txBox="1"/>
              <p:nvPr/>
            </p:nvSpPr>
            <p:spPr>
              <a:xfrm>
                <a:off x="7102505" y="3309100"/>
                <a:ext cx="209620" cy="356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219" name="Right Brace 218">
                <a:extLst>
                  <a:ext uri="{FF2B5EF4-FFF2-40B4-BE49-F238E27FC236}">
                    <a16:creationId xmlns:a16="http://schemas.microsoft.com/office/drawing/2014/main" id="{0BE42372-D02E-1240-3BC4-C9B801D65287}"/>
                  </a:ext>
                </a:extLst>
              </p:cNvPr>
              <p:cNvSpPr/>
              <p:nvPr/>
            </p:nvSpPr>
            <p:spPr bwMode="auto">
              <a:xfrm rot="5400000">
                <a:off x="6737900" y="2320263"/>
                <a:ext cx="116958" cy="1979339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n-US" sz="160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DD721F5-827F-4527-8FC3-B0B482120E17}"/>
                </a:ext>
              </a:extLst>
            </p:cNvPr>
            <p:cNvSpPr/>
            <p:nvPr/>
          </p:nvSpPr>
          <p:spPr bwMode="auto">
            <a:xfrm>
              <a:off x="5661773" y="3927338"/>
              <a:ext cx="3075461" cy="83503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A674EE1-C890-23D7-24F9-D58354749645}"/>
                </a:ext>
              </a:extLst>
            </p:cNvPr>
            <p:cNvSpPr/>
            <p:nvPr/>
          </p:nvSpPr>
          <p:spPr bwMode="auto">
            <a:xfrm>
              <a:off x="7342637" y="3859280"/>
              <a:ext cx="597805" cy="996927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329" name="TextBox 328">
            <a:extLst>
              <a:ext uri="{FF2B5EF4-FFF2-40B4-BE49-F238E27FC236}">
                <a16:creationId xmlns:a16="http://schemas.microsoft.com/office/drawing/2014/main" id="{0B467964-B7BB-1E63-277E-3A5D1F27A31E}"/>
              </a:ext>
            </a:extLst>
          </p:cNvPr>
          <p:cNvSpPr txBox="1"/>
          <p:nvPr/>
        </p:nvSpPr>
        <p:spPr>
          <a:xfrm>
            <a:off x="4241360" y="893531"/>
            <a:ext cx="1744839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800" dirty="0"/>
              <a:t>…        …       ...  </a:t>
            </a:r>
            <a:endParaRPr lang="en-US" dirty="0"/>
          </a:p>
        </p:txBody>
      </p: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CB5DD381-2465-52C3-6382-3FADA6CECB0C}"/>
              </a:ext>
            </a:extLst>
          </p:cNvPr>
          <p:cNvGrpSpPr/>
          <p:nvPr/>
        </p:nvGrpSpPr>
        <p:grpSpPr>
          <a:xfrm>
            <a:off x="286492" y="1058811"/>
            <a:ext cx="2907333" cy="2133600"/>
            <a:chOff x="1480029" y="960471"/>
            <a:chExt cx="6510061" cy="4673032"/>
          </a:xfrm>
        </p:grpSpPr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BF00F9D0-E914-D0CB-4542-56E135689E67}"/>
                </a:ext>
              </a:extLst>
            </p:cNvPr>
            <p:cNvGrpSpPr/>
            <p:nvPr/>
          </p:nvGrpSpPr>
          <p:grpSpPr>
            <a:xfrm>
              <a:off x="3054882" y="1141965"/>
              <a:ext cx="242440" cy="2818202"/>
              <a:chOff x="2379918" y="845013"/>
              <a:chExt cx="266298" cy="2562506"/>
            </a:xfrm>
          </p:grpSpPr>
          <p:sp>
            <p:nvSpPr>
              <p:cNvPr id="484" name="Oval 483">
                <a:extLst>
                  <a:ext uri="{FF2B5EF4-FFF2-40B4-BE49-F238E27FC236}">
                    <a16:creationId xmlns:a16="http://schemas.microsoft.com/office/drawing/2014/main" id="{F55EA4F9-D85F-9311-528F-960B69C4EAEA}"/>
                  </a:ext>
                </a:extLst>
              </p:cNvPr>
              <p:cNvSpPr/>
              <p:nvPr/>
            </p:nvSpPr>
            <p:spPr bwMode="auto">
              <a:xfrm>
                <a:off x="2379918" y="84501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A4E1BF98-0A30-01EA-2A29-1CE68A9BA49C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486" name="Oval 485">
                <a:extLst>
                  <a:ext uri="{FF2B5EF4-FFF2-40B4-BE49-F238E27FC236}">
                    <a16:creationId xmlns:a16="http://schemas.microsoft.com/office/drawing/2014/main" id="{F3A4BD4B-BCA6-7A97-F062-3541AEB0A155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487" name="Oval 486">
                <a:extLst>
                  <a:ext uri="{FF2B5EF4-FFF2-40B4-BE49-F238E27FC236}">
                    <a16:creationId xmlns:a16="http://schemas.microsoft.com/office/drawing/2014/main" id="{589846BF-E803-341C-5D93-D0D50A55E745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91D0483F-F8BD-6C05-20C7-302C323D8750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489" name="Oval 488">
                <a:extLst>
                  <a:ext uri="{FF2B5EF4-FFF2-40B4-BE49-F238E27FC236}">
                    <a16:creationId xmlns:a16="http://schemas.microsoft.com/office/drawing/2014/main" id="{21A7827F-2449-76C7-F63D-BC1B9B44E280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490" name="Oval 489">
                <a:extLst>
                  <a:ext uri="{FF2B5EF4-FFF2-40B4-BE49-F238E27FC236}">
                    <a16:creationId xmlns:a16="http://schemas.microsoft.com/office/drawing/2014/main" id="{4F1AA5AC-8FA2-0E2B-E0B1-ACB1622065FC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6DF27F09-0D82-AAB5-291B-118B97669A8F}"/>
                </a:ext>
              </a:extLst>
            </p:cNvPr>
            <p:cNvGrpSpPr/>
            <p:nvPr/>
          </p:nvGrpSpPr>
          <p:grpSpPr>
            <a:xfrm>
              <a:off x="2223136" y="1264496"/>
              <a:ext cx="867250" cy="2659783"/>
              <a:chOff x="1466309" y="948511"/>
              <a:chExt cx="952588" cy="2418465"/>
            </a:xfrm>
          </p:grpSpPr>
          <p:grpSp>
            <p:nvGrpSpPr>
              <p:cNvPr id="460" name="Group 459">
                <a:extLst>
                  <a:ext uri="{FF2B5EF4-FFF2-40B4-BE49-F238E27FC236}">
                    <a16:creationId xmlns:a16="http://schemas.microsoft.com/office/drawing/2014/main" id="{3C9FC1CD-7350-3877-F4D8-56C74CF757CB}"/>
                  </a:ext>
                </a:extLst>
              </p:cNvPr>
              <p:cNvGrpSpPr/>
              <p:nvPr/>
            </p:nvGrpSpPr>
            <p:grpSpPr>
              <a:xfrm>
                <a:off x="1469290" y="948511"/>
                <a:ext cx="910610" cy="2339683"/>
                <a:chOff x="1469290" y="948511"/>
                <a:chExt cx="910610" cy="2339683"/>
              </a:xfrm>
            </p:grpSpPr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853BA568-B92B-6B66-3806-E375A61127A0}"/>
                    </a:ext>
                  </a:extLst>
                </p:cNvPr>
                <p:cNvCxnSpPr>
                  <a:cxnSpLocks/>
                  <a:stCxn id="456" idx="3"/>
                  <a:endCxn id="484" idx="2"/>
                </p:cNvCxnSpPr>
                <p:nvPr/>
              </p:nvCxnSpPr>
              <p:spPr bwMode="auto">
                <a:xfrm flipV="1">
                  <a:off x="1469290" y="948511"/>
                  <a:ext cx="910610" cy="46816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8D17ADAD-83EB-35BB-00DB-A75A22B7AD9C}"/>
                    </a:ext>
                  </a:extLst>
                </p:cNvPr>
                <p:cNvCxnSpPr>
                  <a:cxnSpLocks/>
                  <a:stCxn id="456" idx="3"/>
                  <a:endCxn id="486" idx="2"/>
                </p:cNvCxnSpPr>
                <p:nvPr/>
              </p:nvCxnSpPr>
              <p:spPr bwMode="auto">
                <a:xfrm>
                  <a:off x="1469290" y="1416672"/>
                  <a:ext cx="910610" cy="31173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FC76E824-3145-9A64-2A3D-0DB1A903A803}"/>
                    </a:ext>
                  </a:extLst>
                </p:cNvPr>
                <p:cNvCxnSpPr>
                  <a:cxnSpLocks/>
                  <a:stCxn id="456" idx="3"/>
                  <a:endCxn id="485" idx="2"/>
                </p:cNvCxnSpPr>
                <p:nvPr/>
              </p:nvCxnSpPr>
              <p:spPr bwMode="auto">
                <a:xfrm flipV="1">
                  <a:off x="1469290" y="1338460"/>
                  <a:ext cx="910610" cy="78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85EE914E-9332-9EC9-2D7E-79F4FCB8C7A5}"/>
                    </a:ext>
                  </a:extLst>
                </p:cNvPr>
                <p:cNvCxnSpPr>
                  <a:cxnSpLocks/>
                  <a:stCxn id="456" idx="3"/>
                  <a:endCxn id="488" idx="2"/>
                </p:cNvCxnSpPr>
                <p:nvPr/>
              </p:nvCxnSpPr>
              <p:spPr bwMode="auto">
                <a:xfrm>
                  <a:off x="1469290" y="1416672"/>
                  <a:ext cx="910610" cy="109162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1" name="Straight Connector 480">
                  <a:extLst>
                    <a:ext uri="{FF2B5EF4-FFF2-40B4-BE49-F238E27FC236}">
                      <a16:creationId xmlns:a16="http://schemas.microsoft.com/office/drawing/2014/main" id="{98AFD48C-28B8-D90D-0820-D82F209FF10F}"/>
                    </a:ext>
                  </a:extLst>
                </p:cNvPr>
                <p:cNvCxnSpPr>
                  <a:cxnSpLocks/>
                  <a:stCxn id="456" idx="3"/>
                  <a:endCxn id="489" idx="2"/>
                </p:cNvCxnSpPr>
                <p:nvPr/>
              </p:nvCxnSpPr>
              <p:spPr bwMode="auto">
                <a:xfrm>
                  <a:off x="1469290" y="1416672"/>
                  <a:ext cx="910610" cy="1481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2" name="Straight Connector 481">
                  <a:extLst>
                    <a:ext uri="{FF2B5EF4-FFF2-40B4-BE49-F238E27FC236}">
                      <a16:creationId xmlns:a16="http://schemas.microsoft.com/office/drawing/2014/main" id="{FE1DAF1C-83FA-BE0E-2F32-69B2E8CBBC84}"/>
                    </a:ext>
                  </a:extLst>
                </p:cNvPr>
                <p:cNvCxnSpPr>
                  <a:cxnSpLocks/>
                  <a:stCxn id="456" idx="3"/>
                  <a:endCxn id="490" idx="2"/>
                </p:cNvCxnSpPr>
                <p:nvPr/>
              </p:nvCxnSpPr>
              <p:spPr bwMode="auto">
                <a:xfrm>
                  <a:off x="1469290" y="1416672"/>
                  <a:ext cx="910610" cy="187152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87B45805-91AE-B865-7F65-FE6CF402F124}"/>
                    </a:ext>
                  </a:extLst>
                </p:cNvPr>
                <p:cNvCxnSpPr>
                  <a:cxnSpLocks/>
                  <a:stCxn id="456" idx="3"/>
                  <a:endCxn id="487" idx="2"/>
                </p:cNvCxnSpPr>
                <p:nvPr/>
              </p:nvCxnSpPr>
              <p:spPr bwMode="auto">
                <a:xfrm>
                  <a:off x="1469290" y="1416672"/>
                  <a:ext cx="910610" cy="70168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61" name="Group 460">
                <a:extLst>
                  <a:ext uri="{FF2B5EF4-FFF2-40B4-BE49-F238E27FC236}">
                    <a16:creationId xmlns:a16="http://schemas.microsoft.com/office/drawing/2014/main" id="{16E6EE12-3CDC-BC87-C4B5-D2D938CF26A1}"/>
                  </a:ext>
                </a:extLst>
              </p:cNvPr>
              <p:cNvGrpSpPr/>
              <p:nvPr/>
            </p:nvGrpSpPr>
            <p:grpSpPr>
              <a:xfrm>
                <a:off x="1469289" y="948512"/>
                <a:ext cx="910610" cy="2339683"/>
                <a:chOff x="2886369" y="2279469"/>
                <a:chExt cx="918114" cy="2339683"/>
              </a:xfrm>
            </p:grpSpPr>
            <p:cxnSp>
              <p:nvCxnSpPr>
                <p:cNvPr id="470" name="Straight Connector 469">
                  <a:extLst>
                    <a:ext uri="{FF2B5EF4-FFF2-40B4-BE49-F238E27FC236}">
                      <a16:creationId xmlns:a16="http://schemas.microsoft.com/office/drawing/2014/main" id="{F3F5DAFF-DCD1-19B3-8197-62CA22F57F88}"/>
                    </a:ext>
                  </a:extLst>
                </p:cNvPr>
                <p:cNvCxnSpPr>
                  <a:cxnSpLocks/>
                  <a:stCxn id="457" idx="3"/>
                  <a:endCxn id="484" idx="2"/>
                </p:cNvCxnSpPr>
                <p:nvPr/>
              </p:nvCxnSpPr>
              <p:spPr bwMode="auto">
                <a:xfrm flipV="1">
                  <a:off x="2886369" y="2279469"/>
                  <a:ext cx="918114" cy="89947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1" name="Straight Connector 470">
                  <a:extLst>
                    <a:ext uri="{FF2B5EF4-FFF2-40B4-BE49-F238E27FC236}">
                      <a16:creationId xmlns:a16="http://schemas.microsoft.com/office/drawing/2014/main" id="{C9144CFF-EB1A-B37D-C4A5-E6E5A635B930}"/>
                    </a:ext>
                  </a:extLst>
                </p:cNvPr>
                <p:cNvCxnSpPr>
                  <a:cxnSpLocks/>
                  <a:stCxn id="457" idx="3"/>
                  <a:endCxn id="486" idx="2"/>
                </p:cNvCxnSpPr>
                <p:nvPr/>
              </p:nvCxnSpPr>
              <p:spPr bwMode="auto">
                <a:xfrm flipV="1">
                  <a:off x="2886369" y="3059363"/>
                  <a:ext cx="918114" cy="11957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2" name="Straight Connector 471">
                  <a:extLst>
                    <a:ext uri="{FF2B5EF4-FFF2-40B4-BE49-F238E27FC236}">
                      <a16:creationId xmlns:a16="http://schemas.microsoft.com/office/drawing/2014/main" id="{DE0B6475-41FE-E447-ED03-47D102DDE1DB}"/>
                    </a:ext>
                  </a:extLst>
                </p:cNvPr>
                <p:cNvCxnSpPr>
                  <a:cxnSpLocks/>
                  <a:stCxn id="457" idx="3"/>
                  <a:endCxn id="485" idx="2"/>
                </p:cNvCxnSpPr>
                <p:nvPr/>
              </p:nvCxnSpPr>
              <p:spPr bwMode="auto">
                <a:xfrm flipV="1">
                  <a:off x="2886369" y="2669418"/>
                  <a:ext cx="918114" cy="50952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3" name="Straight Connector 472">
                  <a:extLst>
                    <a:ext uri="{FF2B5EF4-FFF2-40B4-BE49-F238E27FC236}">
                      <a16:creationId xmlns:a16="http://schemas.microsoft.com/office/drawing/2014/main" id="{E67E3807-577F-ABFF-CD40-3509055BC7AC}"/>
                    </a:ext>
                  </a:extLst>
                </p:cNvPr>
                <p:cNvCxnSpPr>
                  <a:cxnSpLocks/>
                  <a:stCxn id="457" idx="3"/>
                  <a:endCxn id="488" idx="2"/>
                </p:cNvCxnSpPr>
                <p:nvPr/>
              </p:nvCxnSpPr>
              <p:spPr bwMode="auto">
                <a:xfrm>
                  <a:off x="2886369" y="3178942"/>
                  <a:ext cx="918114" cy="66031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7543D4BC-64B8-DE1F-56A5-DF291BD6A52E}"/>
                    </a:ext>
                  </a:extLst>
                </p:cNvPr>
                <p:cNvCxnSpPr>
                  <a:cxnSpLocks/>
                  <a:stCxn id="457" idx="3"/>
                  <a:endCxn id="489" idx="2"/>
                </p:cNvCxnSpPr>
                <p:nvPr/>
              </p:nvCxnSpPr>
              <p:spPr bwMode="auto">
                <a:xfrm>
                  <a:off x="2886369" y="3178942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5" name="Straight Connector 474">
                  <a:extLst>
                    <a:ext uri="{FF2B5EF4-FFF2-40B4-BE49-F238E27FC236}">
                      <a16:creationId xmlns:a16="http://schemas.microsoft.com/office/drawing/2014/main" id="{4D098D48-9CE9-138A-0051-1E9711033DFC}"/>
                    </a:ext>
                  </a:extLst>
                </p:cNvPr>
                <p:cNvCxnSpPr>
                  <a:cxnSpLocks/>
                  <a:stCxn id="457" idx="3"/>
                  <a:endCxn id="490" idx="2"/>
                </p:cNvCxnSpPr>
                <p:nvPr/>
              </p:nvCxnSpPr>
              <p:spPr bwMode="auto">
                <a:xfrm>
                  <a:off x="2886369" y="3178942"/>
                  <a:ext cx="918114" cy="144021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433C0DEE-EB42-FD3E-54C9-6760FB16177B}"/>
                    </a:ext>
                  </a:extLst>
                </p:cNvPr>
                <p:cNvCxnSpPr>
                  <a:cxnSpLocks/>
                  <a:stCxn id="457" idx="3"/>
                  <a:endCxn id="487" idx="2"/>
                </p:cNvCxnSpPr>
                <p:nvPr/>
              </p:nvCxnSpPr>
              <p:spPr bwMode="auto">
                <a:xfrm>
                  <a:off x="2886369" y="3178942"/>
                  <a:ext cx="918114" cy="27036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62" name="Group 461">
                <a:extLst>
                  <a:ext uri="{FF2B5EF4-FFF2-40B4-BE49-F238E27FC236}">
                    <a16:creationId xmlns:a16="http://schemas.microsoft.com/office/drawing/2014/main" id="{5223D963-F876-8983-3BE3-6665F0ADDF21}"/>
                  </a:ext>
                </a:extLst>
              </p:cNvPr>
              <p:cNvGrpSpPr/>
              <p:nvPr/>
            </p:nvGrpSpPr>
            <p:grpSpPr>
              <a:xfrm flipV="1">
                <a:off x="1466309" y="948512"/>
                <a:ext cx="952588" cy="2418464"/>
                <a:chOff x="1466591" y="889888"/>
                <a:chExt cx="952588" cy="2418464"/>
              </a:xfrm>
            </p:grpSpPr>
            <p:cxnSp>
              <p:nvCxnSpPr>
                <p:cNvPr id="463" name="Straight Connector 462">
                  <a:extLst>
                    <a:ext uri="{FF2B5EF4-FFF2-40B4-BE49-F238E27FC236}">
                      <a16:creationId xmlns:a16="http://schemas.microsoft.com/office/drawing/2014/main" id="{F5B12BF4-8D3F-C467-D1AC-860E12C84F95}"/>
                    </a:ext>
                  </a:extLst>
                </p:cNvPr>
                <p:cNvCxnSpPr>
                  <a:cxnSpLocks/>
                  <a:stCxn id="458" idx="3"/>
                  <a:endCxn id="490" idx="3"/>
                </p:cNvCxnSpPr>
                <p:nvPr/>
              </p:nvCxnSpPr>
              <p:spPr bwMode="auto">
                <a:xfrm flipV="1">
                  <a:off x="1466591" y="889888"/>
                  <a:ext cx="952588" cy="56660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4" name="Straight Connector 463">
                  <a:extLst>
                    <a:ext uri="{FF2B5EF4-FFF2-40B4-BE49-F238E27FC236}">
                      <a16:creationId xmlns:a16="http://schemas.microsoft.com/office/drawing/2014/main" id="{9005D474-1295-8B3F-176D-F404A735688F}"/>
                    </a:ext>
                  </a:extLst>
                </p:cNvPr>
                <p:cNvCxnSpPr>
                  <a:cxnSpLocks/>
                  <a:stCxn id="458" idx="3"/>
                  <a:endCxn id="488" idx="2"/>
                </p:cNvCxnSpPr>
                <p:nvPr/>
              </p:nvCxnSpPr>
              <p:spPr bwMode="auto">
                <a:xfrm>
                  <a:off x="1466591" y="1456492"/>
                  <a:ext cx="913590" cy="2920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231E42AA-ADB1-A524-1D88-63D0C0682A63}"/>
                    </a:ext>
                  </a:extLst>
                </p:cNvPr>
                <p:cNvCxnSpPr>
                  <a:cxnSpLocks/>
                  <a:stCxn id="458" idx="3"/>
                  <a:endCxn id="489" idx="2"/>
                </p:cNvCxnSpPr>
                <p:nvPr/>
              </p:nvCxnSpPr>
              <p:spPr bwMode="auto">
                <a:xfrm flipV="1">
                  <a:off x="1466591" y="1358614"/>
                  <a:ext cx="913590" cy="9787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31598D2E-E10C-6291-60E7-0EDD26304D6A}"/>
                    </a:ext>
                  </a:extLst>
                </p:cNvPr>
                <p:cNvCxnSpPr>
                  <a:cxnSpLocks/>
                  <a:stCxn id="458" idx="3"/>
                  <a:endCxn id="486" idx="2"/>
                </p:cNvCxnSpPr>
                <p:nvPr/>
              </p:nvCxnSpPr>
              <p:spPr bwMode="auto">
                <a:xfrm>
                  <a:off x="1466591" y="1456493"/>
                  <a:ext cx="913590" cy="107196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7" name="Straight Connector 466">
                  <a:extLst>
                    <a:ext uri="{FF2B5EF4-FFF2-40B4-BE49-F238E27FC236}">
                      <a16:creationId xmlns:a16="http://schemas.microsoft.com/office/drawing/2014/main" id="{CA4C44B3-BD2C-8955-F5CD-876C1B98CFC1}"/>
                    </a:ext>
                  </a:extLst>
                </p:cNvPr>
                <p:cNvCxnSpPr>
                  <a:cxnSpLocks/>
                  <a:stCxn id="458" idx="3"/>
                  <a:endCxn id="485" idx="2"/>
                </p:cNvCxnSpPr>
                <p:nvPr/>
              </p:nvCxnSpPr>
              <p:spPr bwMode="auto">
                <a:xfrm>
                  <a:off x="1466591" y="1456492"/>
                  <a:ext cx="913590" cy="146191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8" name="Straight Connector 467">
                  <a:extLst>
                    <a:ext uri="{FF2B5EF4-FFF2-40B4-BE49-F238E27FC236}">
                      <a16:creationId xmlns:a16="http://schemas.microsoft.com/office/drawing/2014/main" id="{603079F8-2BD6-BF3C-92BD-9D2B540C6AA3}"/>
                    </a:ext>
                  </a:extLst>
                </p:cNvPr>
                <p:cNvCxnSpPr>
                  <a:cxnSpLocks/>
                  <a:stCxn id="458" idx="3"/>
                  <a:endCxn id="484" idx="2"/>
                </p:cNvCxnSpPr>
                <p:nvPr/>
              </p:nvCxnSpPr>
              <p:spPr bwMode="auto">
                <a:xfrm>
                  <a:off x="1466591" y="1456492"/>
                  <a:ext cx="913590" cy="185186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9" name="Straight Connector 468">
                  <a:extLst>
                    <a:ext uri="{FF2B5EF4-FFF2-40B4-BE49-F238E27FC236}">
                      <a16:creationId xmlns:a16="http://schemas.microsoft.com/office/drawing/2014/main" id="{C556C53A-04DE-BFBF-D3D0-1E2ACEDE7380}"/>
                    </a:ext>
                  </a:extLst>
                </p:cNvPr>
                <p:cNvCxnSpPr>
                  <a:cxnSpLocks/>
                  <a:stCxn id="458" idx="3"/>
                  <a:endCxn id="487" idx="2"/>
                </p:cNvCxnSpPr>
                <p:nvPr/>
              </p:nvCxnSpPr>
              <p:spPr bwMode="auto">
                <a:xfrm>
                  <a:off x="1466591" y="1456492"/>
                  <a:ext cx="913590" cy="68201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AD31A70D-34CF-2462-E980-F7C6AD649B52}"/>
                </a:ext>
              </a:extLst>
            </p:cNvPr>
            <p:cNvGrpSpPr/>
            <p:nvPr/>
          </p:nvGrpSpPr>
          <p:grpSpPr>
            <a:xfrm>
              <a:off x="1742047" y="1539224"/>
              <a:ext cx="483804" cy="2002061"/>
              <a:chOff x="937889" y="1206229"/>
              <a:chExt cx="531414" cy="1820411"/>
            </a:xfrm>
          </p:grpSpPr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75C841BD-EB5C-DE11-6288-A6F472C1875A}"/>
                  </a:ext>
                </a:extLst>
              </p:cNvPr>
              <p:cNvSpPr txBox="1"/>
              <p:nvPr/>
            </p:nvSpPr>
            <p:spPr>
              <a:xfrm>
                <a:off x="937889" y="1206229"/>
                <a:ext cx="531414" cy="4367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/>
                  <a:t>x</a:t>
                </a:r>
                <a:r>
                  <a:rPr lang="en-US" sz="1200" baseline="-25000" dirty="0"/>
                  <a:t>1</a:t>
                </a:r>
                <a:endParaRPr lang="en-US" sz="1200" dirty="0"/>
              </a:p>
            </p:txBody>
          </p:sp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53283811-9DFA-01C5-32CE-F7DEA27A6EDC}"/>
                  </a:ext>
                </a:extLst>
              </p:cNvPr>
              <p:cNvSpPr txBox="1"/>
              <p:nvPr/>
            </p:nvSpPr>
            <p:spPr>
              <a:xfrm>
                <a:off x="937889" y="1637540"/>
                <a:ext cx="531414" cy="43671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/>
                  <a:t>x</a:t>
                </a:r>
                <a:r>
                  <a:rPr lang="en-US" sz="1200" baseline="-25000" dirty="0"/>
                  <a:t>2</a:t>
                </a:r>
                <a:endParaRPr lang="en-US" sz="1200" dirty="0"/>
              </a:p>
            </p:txBody>
          </p:sp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54B6665E-C755-C3E7-24E3-7D768CD68B5E}"/>
                  </a:ext>
                </a:extLst>
              </p:cNvPr>
              <p:cNvSpPr txBox="1"/>
              <p:nvPr/>
            </p:nvSpPr>
            <p:spPr>
              <a:xfrm>
                <a:off x="941377" y="2589925"/>
                <a:ext cx="524945" cy="43671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 err="1"/>
                  <a:t>x</a:t>
                </a:r>
                <a:r>
                  <a:rPr lang="en-US" sz="1200" baseline="-25000" dirty="0" err="1"/>
                  <a:t>Nx</a:t>
                </a:r>
                <a:endParaRPr lang="en-US" sz="1200" dirty="0"/>
              </a:p>
            </p:txBody>
          </p:sp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EBE6C26F-CD6D-A896-2DA7-4E1C17F7DF81}"/>
                  </a:ext>
                </a:extLst>
              </p:cNvPr>
              <p:cNvSpPr txBox="1"/>
              <p:nvPr/>
            </p:nvSpPr>
            <p:spPr>
              <a:xfrm>
                <a:off x="985289" y="2130440"/>
                <a:ext cx="406718" cy="367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…</a:t>
                </a:r>
              </a:p>
            </p:txBody>
          </p:sp>
        </p:grp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A22AE3FF-084D-265E-AD5C-42203C395970}"/>
                </a:ext>
              </a:extLst>
            </p:cNvPr>
            <p:cNvSpPr/>
            <p:nvPr/>
          </p:nvSpPr>
          <p:spPr bwMode="auto">
            <a:xfrm>
              <a:off x="1676400" y="1502339"/>
              <a:ext cx="611819" cy="2092190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 dirty="0"/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225EE7A3-3685-FC92-1DB5-47D44CE8BE0B}"/>
                </a:ext>
              </a:extLst>
            </p:cNvPr>
            <p:cNvSpPr txBox="1"/>
            <p:nvPr/>
          </p:nvSpPr>
          <p:spPr>
            <a:xfrm>
              <a:off x="2160319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[1]</a:t>
              </a: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CA4AC684-98DF-4532-3B1F-93688C847B7C}"/>
                </a:ext>
              </a:extLst>
            </p:cNvPr>
            <p:cNvGrpSpPr/>
            <p:nvPr/>
          </p:nvGrpSpPr>
          <p:grpSpPr>
            <a:xfrm>
              <a:off x="1480029" y="4050108"/>
              <a:ext cx="2106649" cy="1583395"/>
              <a:chOff x="463708" y="3116007"/>
              <a:chExt cx="1907068" cy="1299384"/>
            </a:xfrm>
          </p:grpSpPr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07B5C5B6-FD05-754D-4012-99B29E4970EE}"/>
                  </a:ext>
                </a:extLst>
              </p:cNvPr>
              <p:cNvSpPr txBox="1"/>
              <p:nvPr/>
            </p:nvSpPr>
            <p:spPr>
              <a:xfrm>
                <a:off x="463708" y="3412157"/>
                <a:ext cx="874860" cy="6638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Input X</a:t>
                </a:r>
                <a:endParaRPr lang="en-US" sz="1200" baseline="-25000" dirty="0"/>
              </a:p>
            </p:txBody>
          </p:sp>
          <p:sp>
            <p:nvSpPr>
              <p:cNvPr id="453" name="TextBox 452">
                <a:extLst>
                  <a:ext uri="{FF2B5EF4-FFF2-40B4-BE49-F238E27FC236}">
                    <a16:creationId xmlns:a16="http://schemas.microsoft.com/office/drawing/2014/main" id="{AD3F47DD-585F-DA9D-9B0F-5BEED0DF2DC5}"/>
                  </a:ext>
                </a:extLst>
              </p:cNvPr>
              <p:cNvSpPr txBox="1"/>
              <p:nvPr/>
            </p:nvSpPr>
            <p:spPr>
              <a:xfrm>
                <a:off x="1328269" y="3419661"/>
                <a:ext cx="1042507" cy="99573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Hidden layer [1]</a:t>
                </a:r>
                <a:endParaRPr lang="en-US" sz="1200" baseline="-25000" dirty="0"/>
              </a:p>
            </p:txBody>
          </p:sp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E6FBAF48-0009-0C93-BBDF-8CB6E1A000B0}"/>
                  </a:ext>
                </a:extLst>
              </p:cNvPr>
              <p:cNvSpPr txBox="1"/>
              <p:nvPr/>
            </p:nvSpPr>
            <p:spPr>
              <a:xfrm>
                <a:off x="772696" y="3125118"/>
                <a:ext cx="345750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X</a:t>
                </a:r>
              </a:p>
            </p:txBody>
          </p:sp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A0FF5C05-CDBF-66C7-720D-90133D615D24}"/>
                  </a:ext>
                </a:extLst>
              </p:cNvPr>
              <p:cNvSpPr txBox="1"/>
              <p:nvPr/>
            </p:nvSpPr>
            <p:spPr>
              <a:xfrm>
                <a:off x="1877265" y="3116007"/>
                <a:ext cx="388069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1</a:t>
                </a:r>
              </a:p>
            </p:txBody>
          </p: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C2254B4A-92DA-898D-6172-4111372308E4}"/>
                </a:ext>
              </a:extLst>
            </p:cNvPr>
            <p:cNvGrpSpPr/>
            <p:nvPr/>
          </p:nvGrpSpPr>
          <p:grpSpPr>
            <a:xfrm>
              <a:off x="4089117" y="1399402"/>
              <a:ext cx="242440" cy="2389344"/>
              <a:chOff x="2379918" y="1234960"/>
              <a:chExt cx="266298" cy="2172559"/>
            </a:xfrm>
          </p:grpSpPr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CFB5100C-71BB-D3A0-C828-823C24814B1E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D9A32243-60B6-EC19-2723-E5E334FE3C9C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9238A29F-939B-1CF9-5331-871EBA2DFD32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5493C021-D022-A8B5-3477-C26899B1CD1E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289C9F83-81A6-3ACE-20B5-D464CA899413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451" name="Oval 450">
                <a:extLst>
                  <a:ext uri="{FF2B5EF4-FFF2-40B4-BE49-F238E27FC236}">
                    <a16:creationId xmlns:a16="http://schemas.microsoft.com/office/drawing/2014/main" id="{CF84D6CA-8D8D-87CC-C2FC-B0E81B007B5C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B9970EE6-45B3-224A-F747-A668E91B7948}"/>
                </a:ext>
              </a:extLst>
            </p:cNvPr>
            <p:cNvGrpSpPr/>
            <p:nvPr/>
          </p:nvGrpSpPr>
          <p:grpSpPr>
            <a:xfrm>
              <a:off x="3271770" y="1264496"/>
              <a:ext cx="849782" cy="2573141"/>
              <a:chOff x="5533488" y="449966"/>
              <a:chExt cx="769275" cy="2111602"/>
            </a:xfrm>
          </p:grpSpPr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F0D34C90-72CF-A3DF-A765-068BFD46EF99}"/>
                  </a:ext>
                </a:extLst>
              </p:cNvPr>
              <p:cNvGrpSpPr/>
              <p:nvPr/>
            </p:nvGrpSpPr>
            <p:grpSpPr>
              <a:xfrm>
                <a:off x="5556621" y="449966"/>
                <a:ext cx="716782" cy="1970929"/>
                <a:chOff x="2390032" y="1078009"/>
                <a:chExt cx="869708" cy="2183817"/>
              </a:xfrm>
            </p:grpSpPr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00FC0068-611B-E987-380B-24594A6DAAB3}"/>
                    </a:ext>
                  </a:extLst>
                </p:cNvPr>
                <p:cNvCxnSpPr>
                  <a:cxnSpLocks/>
                  <a:stCxn id="484" idx="6"/>
                  <a:endCxn id="446" idx="2"/>
                </p:cNvCxnSpPr>
                <p:nvPr/>
              </p:nvCxnSpPr>
              <p:spPr bwMode="auto">
                <a:xfrm>
                  <a:off x="2390032" y="1078009"/>
                  <a:ext cx="869708" cy="2340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3BEB9C03-A2A9-8F10-8356-BCF38010CEC5}"/>
                    </a:ext>
                  </a:extLst>
                </p:cNvPr>
                <p:cNvCxnSpPr>
                  <a:cxnSpLocks/>
                  <a:stCxn id="484" idx="6"/>
                  <a:endCxn id="447" idx="2"/>
                </p:cNvCxnSpPr>
                <p:nvPr/>
              </p:nvCxnSpPr>
              <p:spPr bwMode="auto">
                <a:xfrm>
                  <a:off x="2390032" y="1078009"/>
                  <a:ext cx="869708" cy="6240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2" name="Straight Connector 441">
                  <a:extLst>
                    <a:ext uri="{FF2B5EF4-FFF2-40B4-BE49-F238E27FC236}">
                      <a16:creationId xmlns:a16="http://schemas.microsoft.com/office/drawing/2014/main" id="{5B870F61-1FFB-0660-0330-DE9D74AFD968}"/>
                    </a:ext>
                  </a:extLst>
                </p:cNvPr>
                <p:cNvCxnSpPr>
                  <a:cxnSpLocks/>
                  <a:stCxn id="484" idx="6"/>
                  <a:endCxn id="449" idx="2"/>
                </p:cNvCxnSpPr>
                <p:nvPr/>
              </p:nvCxnSpPr>
              <p:spPr bwMode="auto">
                <a:xfrm>
                  <a:off x="2390032" y="1078010"/>
                  <a:ext cx="869707" cy="140392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3" name="Straight Connector 442">
                  <a:extLst>
                    <a:ext uri="{FF2B5EF4-FFF2-40B4-BE49-F238E27FC236}">
                      <a16:creationId xmlns:a16="http://schemas.microsoft.com/office/drawing/2014/main" id="{A66CF045-336B-C1F6-8B53-20B593609985}"/>
                    </a:ext>
                  </a:extLst>
                </p:cNvPr>
                <p:cNvCxnSpPr>
                  <a:cxnSpLocks/>
                  <a:endCxn id="450" idx="2"/>
                </p:cNvCxnSpPr>
                <p:nvPr/>
              </p:nvCxnSpPr>
              <p:spPr bwMode="auto">
                <a:xfrm>
                  <a:off x="2420380" y="1091941"/>
                  <a:ext cx="839360" cy="177993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4" name="Straight Connector 443">
                  <a:extLst>
                    <a:ext uri="{FF2B5EF4-FFF2-40B4-BE49-F238E27FC236}">
                      <a16:creationId xmlns:a16="http://schemas.microsoft.com/office/drawing/2014/main" id="{4797CEEF-46AD-F188-890B-E551F16AE7EB}"/>
                    </a:ext>
                  </a:extLst>
                </p:cNvPr>
                <p:cNvCxnSpPr>
                  <a:cxnSpLocks/>
                  <a:endCxn id="451" idx="2"/>
                </p:cNvCxnSpPr>
                <p:nvPr/>
              </p:nvCxnSpPr>
              <p:spPr bwMode="auto">
                <a:xfrm>
                  <a:off x="2420381" y="1091941"/>
                  <a:ext cx="839358" cy="21698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5" name="Straight Connector 444">
                  <a:extLst>
                    <a:ext uri="{FF2B5EF4-FFF2-40B4-BE49-F238E27FC236}">
                      <a16:creationId xmlns:a16="http://schemas.microsoft.com/office/drawing/2014/main" id="{AADBBA57-2D96-9EAC-DF55-8E1D788B1CBF}"/>
                    </a:ext>
                  </a:extLst>
                </p:cNvPr>
                <p:cNvCxnSpPr>
                  <a:cxnSpLocks/>
                  <a:stCxn id="484" idx="6"/>
                  <a:endCxn id="448" idx="2"/>
                </p:cNvCxnSpPr>
                <p:nvPr/>
              </p:nvCxnSpPr>
              <p:spPr bwMode="auto">
                <a:xfrm>
                  <a:off x="2390032" y="1078010"/>
                  <a:ext cx="869706" cy="101397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BC6CA185-7884-92DF-0F71-08A7F5C17542}"/>
                  </a:ext>
                </a:extLst>
              </p:cNvPr>
              <p:cNvGrpSpPr/>
              <p:nvPr/>
            </p:nvGrpSpPr>
            <p:grpSpPr>
              <a:xfrm flipV="1">
                <a:off x="5534974" y="661227"/>
                <a:ext cx="738428" cy="1900341"/>
                <a:chOff x="2417681" y="1777364"/>
                <a:chExt cx="895972" cy="2105605"/>
              </a:xfrm>
            </p:grpSpPr>
            <p:cxnSp>
              <p:nvCxnSpPr>
                <p:cNvPr id="434" name="Straight Connector 433">
                  <a:extLst>
                    <a:ext uri="{FF2B5EF4-FFF2-40B4-BE49-F238E27FC236}">
                      <a16:creationId xmlns:a16="http://schemas.microsoft.com/office/drawing/2014/main" id="{20B73FD1-B856-D270-3618-D6D4B9E4FD91}"/>
                    </a:ext>
                  </a:extLst>
                </p:cNvPr>
                <p:cNvCxnSpPr>
                  <a:cxnSpLocks/>
                  <a:stCxn id="490" idx="6"/>
                  <a:endCxn id="446" idx="2"/>
                </p:cNvCxnSpPr>
                <p:nvPr/>
              </p:nvCxnSpPr>
              <p:spPr bwMode="auto">
                <a:xfrm>
                  <a:off x="2443944" y="1777364"/>
                  <a:ext cx="869707" cy="210560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1858A45A-9E9C-D815-1F11-0463F27999D1}"/>
                    </a:ext>
                  </a:extLst>
                </p:cNvPr>
                <p:cNvCxnSpPr>
                  <a:cxnSpLocks/>
                  <a:stCxn id="490" idx="6"/>
                  <a:endCxn id="451" idx="2"/>
                </p:cNvCxnSpPr>
                <p:nvPr/>
              </p:nvCxnSpPr>
              <p:spPr bwMode="auto">
                <a:xfrm>
                  <a:off x="2443946" y="1777365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ABAB8B86-DA7F-1C41-9DE8-E2A35BDEAE03}"/>
                    </a:ext>
                  </a:extLst>
                </p:cNvPr>
                <p:cNvCxnSpPr>
                  <a:cxnSpLocks/>
                  <a:endCxn id="447" idx="2"/>
                </p:cNvCxnSpPr>
                <p:nvPr/>
              </p:nvCxnSpPr>
              <p:spPr bwMode="auto">
                <a:xfrm>
                  <a:off x="2417681" y="1781225"/>
                  <a:ext cx="895972" cy="171179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6FD46739-E88A-D94E-EA37-B0D1F5C21C9D}"/>
                    </a:ext>
                  </a:extLst>
                </p:cNvPr>
                <p:cNvCxnSpPr>
                  <a:cxnSpLocks/>
                  <a:stCxn id="490" idx="6"/>
                  <a:endCxn id="449" idx="2"/>
                </p:cNvCxnSpPr>
                <p:nvPr/>
              </p:nvCxnSpPr>
              <p:spPr bwMode="auto">
                <a:xfrm>
                  <a:off x="2443946" y="1777365"/>
                  <a:ext cx="869706" cy="93576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8" name="Straight Connector 437">
                  <a:extLst>
                    <a:ext uri="{FF2B5EF4-FFF2-40B4-BE49-F238E27FC236}">
                      <a16:creationId xmlns:a16="http://schemas.microsoft.com/office/drawing/2014/main" id="{609EBF7E-B160-7458-1F96-A98A69F9CE00}"/>
                    </a:ext>
                  </a:extLst>
                </p:cNvPr>
                <p:cNvCxnSpPr>
                  <a:cxnSpLocks/>
                  <a:stCxn id="490" idx="6"/>
                  <a:endCxn id="448" idx="2"/>
                </p:cNvCxnSpPr>
                <p:nvPr/>
              </p:nvCxnSpPr>
              <p:spPr bwMode="auto">
                <a:xfrm>
                  <a:off x="2443946" y="1777365"/>
                  <a:ext cx="869706" cy="132570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F4A5E5F8-9D32-C269-DAB1-909F3C5D552B}"/>
                    </a:ext>
                  </a:extLst>
                </p:cNvPr>
                <p:cNvCxnSpPr>
                  <a:cxnSpLocks/>
                  <a:stCxn id="490" idx="6"/>
                  <a:endCxn id="450" idx="2"/>
                </p:cNvCxnSpPr>
                <p:nvPr/>
              </p:nvCxnSpPr>
              <p:spPr bwMode="auto">
                <a:xfrm>
                  <a:off x="2443946" y="1777365"/>
                  <a:ext cx="869706" cy="5458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99" name="Group 398">
                <a:extLst>
                  <a:ext uri="{FF2B5EF4-FFF2-40B4-BE49-F238E27FC236}">
                    <a16:creationId xmlns:a16="http://schemas.microsoft.com/office/drawing/2014/main" id="{F7538E36-D2AB-5290-F830-06C1478CC29B}"/>
                  </a:ext>
                </a:extLst>
              </p:cNvPr>
              <p:cNvGrpSpPr/>
              <p:nvPr/>
            </p:nvGrpSpPr>
            <p:grpSpPr>
              <a:xfrm>
                <a:off x="5552272" y="661227"/>
                <a:ext cx="750491" cy="1759667"/>
                <a:chOff x="3845301" y="2698430"/>
                <a:chExt cx="918113" cy="1949736"/>
              </a:xfrm>
            </p:grpSpPr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70EEE197-C6C8-E5EC-1264-8A456C81A064}"/>
                    </a:ext>
                  </a:extLst>
                </p:cNvPr>
                <p:cNvCxnSpPr>
                  <a:cxnSpLocks/>
                  <a:stCxn id="485" idx="6"/>
                  <a:endCxn id="446" idx="2"/>
                </p:cNvCxnSpPr>
                <p:nvPr/>
              </p:nvCxnSpPr>
              <p:spPr bwMode="auto">
                <a:xfrm flipV="1">
                  <a:off x="3850621" y="2698430"/>
                  <a:ext cx="876875" cy="15586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F6F60289-7FA0-8734-F719-F4DA2440F9B0}"/>
                    </a:ext>
                  </a:extLst>
                </p:cNvPr>
                <p:cNvCxnSpPr>
                  <a:cxnSpLocks/>
                  <a:stCxn id="485" idx="6"/>
                  <a:endCxn id="451" idx="2"/>
                </p:cNvCxnSpPr>
                <p:nvPr/>
              </p:nvCxnSpPr>
              <p:spPr bwMode="auto">
                <a:xfrm>
                  <a:off x="3850623" y="2854298"/>
                  <a:ext cx="876874" cy="1793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7AEF4443-1801-3B56-D651-C900D4F530F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48DE9B11-74A8-20C7-3CB2-8BA9A376B83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CC550BFF-D9A6-0C04-5941-04CB4D2952B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440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2CD58BDC-296F-2107-36A1-6C84C4AD58F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2321E529-984B-5E9E-465A-67611EC9A0FD}"/>
                  </a:ext>
                </a:extLst>
              </p:cNvPr>
              <p:cNvGrpSpPr/>
              <p:nvPr/>
            </p:nvGrpSpPr>
            <p:grpSpPr>
              <a:xfrm>
                <a:off x="5550870" y="661227"/>
                <a:ext cx="750491" cy="1778328"/>
                <a:chOff x="3845301" y="2324006"/>
                <a:chExt cx="918113" cy="1970413"/>
              </a:xfrm>
            </p:grpSpPr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CA88558D-7622-6F77-E440-D8038E051E4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734630"/>
                  <a:ext cx="918113" cy="119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6AF3697F-0615-496D-67A7-CD104BB624CA}"/>
                    </a:ext>
                  </a:extLst>
                </p:cNvPr>
                <p:cNvCxnSpPr>
                  <a:cxnSpLocks/>
                  <a:endCxn id="446" idx="2"/>
                </p:cNvCxnSpPr>
                <p:nvPr/>
              </p:nvCxnSpPr>
              <p:spPr bwMode="auto">
                <a:xfrm flipV="1">
                  <a:off x="3845301" y="2324006"/>
                  <a:ext cx="883909" cy="53020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949F192D-AD41-6306-BD12-142F09FCFCE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F0EFFF93-465B-339E-FC12-45EFDCBBB89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E80ACF5F-0B20-3AC3-C313-CAB9166E63C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440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8723E8E0-525E-1982-E7E3-72F453DEE33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01" name="Group 400">
                <a:extLst>
                  <a:ext uri="{FF2B5EF4-FFF2-40B4-BE49-F238E27FC236}">
                    <a16:creationId xmlns:a16="http://schemas.microsoft.com/office/drawing/2014/main" id="{32DB7483-556E-01BA-02DB-DBAA3040AD48}"/>
                  </a:ext>
                </a:extLst>
              </p:cNvPr>
              <p:cNvGrpSpPr/>
              <p:nvPr/>
            </p:nvGrpSpPr>
            <p:grpSpPr>
              <a:xfrm>
                <a:off x="5533488" y="661227"/>
                <a:ext cx="750492" cy="1778329"/>
                <a:chOff x="3845301" y="1934058"/>
                <a:chExt cx="918114" cy="1970414"/>
              </a:xfrm>
            </p:grpSpPr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92A5245B-716D-7846-893D-A37099DC7DA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734630"/>
                  <a:ext cx="918113" cy="119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F34B7E63-4EBE-A912-A8B9-A9DF5CEA1B5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344685"/>
                  <a:ext cx="918114" cy="50952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B708C474-3BF1-EDA1-9EFA-78E990A2998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EB6AD02C-6A59-E17D-EEA0-FAEBA2B855C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8087983E-9D86-E42D-B130-37B3F71DEADD}"/>
                    </a:ext>
                  </a:extLst>
                </p:cNvPr>
                <p:cNvCxnSpPr>
                  <a:cxnSpLocks/>
                  <a:stCxn id="487" idx="6"/>
                  <a:endCxn id="446" idx="2"/>
                </p:cNvCxnSpPr>
                <p:nvPr/>
              </p:nvCxnSpPr>
              <p:spPr bwMode="auto">
                <a:xfrm flipV="1">
                  <a:off x="3873600" y="1934058"/>
                  <a:ext cx="876875" cy="93576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8777D147-6694-051B-7B06-414D0361CED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3B99FDE3-D3BA-26BF-DF50-C8955DD6F2CB}"/>
                  </a:ext>
                </a:extLst>
              </p:cNvPr>
              <p:cNvGrpSpPr/>
              <p:nvPr/>
            </p:nvGrpSpPr>
            <p:grpSpPr>
              <a:xfrm flipV="1">
                <a:off x="5551984" y="661227"/>
                <a:ext cx="721419" cy="1759667"/>
                <a:chOff x="2417681" y="1173218"/>
                <a:chExt cx="875334" cy="1949736"/>
              </a:xfrm>
            </p:grpSpPr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0BA25E3F-9E45-5C03-87A4-961C572DCD6C}"/>
                    </a:ext>
                  </a:extLst>
                </p:cNvPr>
                <p:cNvCxnSpPr>
                  <a:cxnSpLocks/>
                  <a:stCxn id="488" idx="6"/>
                  <a:endCxn id="451" idx="2"/>
                </p:cNvCxnSpPr>
                <p:nvPr/>
              </p:nvCxnSpPr>
              <p:spPr bwMode="auto">
                <a:xfrm flipV="1">
                  <a:off x="2423307" y="1173218"/>
                  <a:ext cx="869706" cy="6240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9E62DEFB-5FFB-E16E-E4B4-FF61242505B0}"/>
                    </a:ext>
                  </a:extLst>
                </p:cNvPr>
                <p:cNvCxnSpPr>
                  <a:cxnSpLocks/>
                  <a:stCxn id="488" idx="6"/>
                  <a:endCxn id="449" idx="2"/>
                </p:cNvCxnSpPr>
                <p:nvPr/>
              </p:nvCxnSpPr>
              <p:spPr bwMode="auto">
                <a:xfrm>
                  <a:off x="2423307" y="1797245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5789F8EA-CDB0-C7D2-570A-3DCD0EBE6F90}"/>
                    </a:ext>
                  </a:extLst>
                </p:cNvPr>
                <p:cNvCxnSpPr>
                  <a:cxnSpLocks/>
                  <a:stCxn id="488" idx="6"/>
                  <a:endCxn id="450" idx="2"/>
                </p:cNvCxnSpPr>
                <p:nvPr/>
              </p:nvCxnSpPr>
              <p:spPr bwMode="auto">
                <a:xfrm flipV="1">
                  <a:off x="2423307" y="1563165"/>
                  <a:ext cx="869706" cy="2340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DBA8543F-A43D-2204-D223-697BE3D7201E}"/>
                    </a:ext>
                  </a:extLst>
                </p:cNvPr>
                <p:cNvCxnSpPr>
                  <a:cxnSpLocks/>
                  <a:endCxn id="447" idx="2"/>
                </p:cNvCxnSpPr>
                <p:nvPr/>
              </p:nvCxnSpPr>
              <p:spPr bwMode="auto">
                <a:xfrm>
                  <a:off x="2417681" y="1781223"/>
                  <a:ext cx="875332" cy="9517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0A44AED2-F39D-309C-D127-A72F620505AD}"/>
                    </a:ext>
                  </a:extLst>
                </p:cNvPr>
                <p:cNvCxnSpPr>
                  <a:cxnSpLocks/>
                  <a:stCxn id="488" idx="6"/>
                  <a:endCxn id="446" idx="2"/>
                </p:cNvCxnSpPr>
                <p:nvPr/>
              </p:nvCxnSpPr>
              <p:spPr bwMode="auto">
                <a:xfrm>
                  <a:off x="2423307" y="1797245"/>
                  <a:ext cx="869708" cy="132570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0E729835-8852-385B-1165-FA12220CBFC7}"/>
                    </a:ext>
                  </a:extLst>
                </p:cNvPr>
                <p:cNvCxnSpPr>
                  <a:cxnSpLocks/>
                  <a:endCxn id="448" idx="2"/>
                </p:cNvCxnSpPr>
                <p:nvPr/>
              </p:nvCxnSpPr>
              <p:spPr bwMode="auto">
                <a:xfrm>
                  <a:off x="2417681" y="1781222"/>
                  <a:ext cx="875333" cy="56183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EB2106D9-2989-FEBE-29CF-795BEE6845D7}"/>
                  </a:ext>
                </a:extLst>
              </p:cNvPr>
              <p:cNvGrpSpPr/>
              <p:nvPr/>
            </p:nvGrpSpPr>
            <p:grpSpPr>
              <a:xfrm flipV="1">
                <a:off x="5556620" y="661227"/>
                <a:ext cx="716782" cy="1759667"/>
                <a:chOff x="2387330" y="1518124"/>
                <a:chExt cx="869707" cy="1949736"/>
              </a:xfrm>
            </p:grpSpPr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374704AD-1BD4-47B7-D542-5D7DE50334DE}"/>
                    </a:ext>
                  </a:extLst>
                </p:cNvPr>
                <p:cNvCxnSpPr>
                  <a:cxnSpLocks/>
                  <a:stCxn id="489" idx="6"/>
                  <a:endCxn id="446" idx="2"/>
                </p:cNvCxnSpPr>
                <p:nvPr/>
              </p:nvCxnSpPr>
              <p:spPr bwMode="auto">
                <a:xfrm>
                  <a:off x="2387330" y="1752203"/>
                  <a:ext cx="869706" cy="171565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469ECF4B-2C6D-C40C-ABF7-70211DBFAC17}"/>
                    </a:ext>
                  </a:extLst>
                </p:cNvPr>
                <p:cNvCxnSpPr>
                  <a:cxnSpLocks/>
                  <a:stCxn id="489" idx="6"/>
                  <a:endCxn id="450" idx="2"/>
                </p:cNvCxnSpPr>
                <p:nvPr/>
              </p:nvCxnSpPr>
              <p:spPr bwMode="auto">
                <a:xfrm>
                  <a:off x="2387331" y="1752202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1DE4F6D5-4BE3-794E-CD58-81FFE3C6A377}"/>
                    </a:ext>
                  </a:extLst>
                </p:cNvPr>
                <p:cNvCxnSpPr>
                  <a:cxnSpLocks/>
                  <a:stCxn id="489" idx="6"/>
                  <a:endCxn id="451" idx="2"/>
                </p:cNvCxnSpPr>
                <p:nvPr/>
              </p:nvCxnSpPr>
              <p:spPr bwMode="auto">
                <a:xfrm flipV="1">
                  <a:off x="2387331" y="1518124"/>
                  <a:ext cx="869705" cy="23407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DAA3D87E-C6E7-05AD-A294-16647B03EA13}"/>
                    </a:ext>
                  </a:extLst>
                </p:cNvPr>
                <p:cNvCxnSpPr>
                  <a:cxnSpLocks/>
                  <a:stCxn id="489" idx="6"/>
                  <a:endCxn id="448" idx="2"/>
                </p:cNvCxnSpPr>
                <p:nvPr/>
              </p:nvCxnSpPr>
              <p:spPr bwMode="auto">
                <a:xfrm>
                  <a:off x="2387331" y="1752202"/>
                  <a:ext cx="869706" cy="93576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DFCD4D09-987D-9308-578C-E1894D711FC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387330" y="1770091"/>
                  <a:ext cx="869706" cy="132571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AA52CA00-9750-9C70-A705-2E16A5099A05}"/>
                    </a:ext>
                  </a:extLst>
                </p:cNvPr>
                <p:cNvCxnSpPr>
                  <a:cxnSpLocks/>
                  <a:stCxn id="489" idx="6"/>
                  <a:endCxn id="449" idx="2"/>
                </p:cNvCxnSpPr>
                <p:nvPr/>
              </p:nvCxnSpPr>
              <p:spPr bwMode="auto">
                <a:xfrm>
                  <a:off x="2387331" y="1752202"/>
                  <a:ext cx="869706" cy="5458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FF8C725C-3660-3DE5-1B72-89C1DE47F49C}"/>
                </a:ext>
              </a:extLst>
            </p:cNvPr>
            <p:cNvGrpSpPr/>
            <p:nvPr/>
          </p:nvGrpSpPr>
          <p:grpSpPr>
            <a:xfrm>
              <a:off x="5148250" y="1835468"/>
              <a:ext cx="242440" cy="1531631"/>
              <a:chOff x="2379918" y="1234960"/>
              <a:chExt cx="266298" cy="1392666"/>
            </a:xfrm>
          </p:grpSpPr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103CB529-E1DB-D737-4956-421B97157D0E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74CE3110-7CE0-57EC-D156-2A4B56F00323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AD027CBE-F7CA-70DC-83D5-41431A004E8C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1FCE5FE1-20D4-C665-C7F3-27B8497AAB68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7C33946B-4C06-CD98-4502-284307A832C1}"/>
                </a:ext>
              </a:extLst>
            </p:cNvPr>
            <p:cNvGrpSpPr/>
            <p:nvPr/>
          </p:nvGrpSpPr>
          <p:grpSpPr>
            <a:xfrm>
              <a:off x="4310553" y="1521933"/>
              <a:ext cx="842030" cy="2144283"/>
              <a:chOff x="6473861" y="661227"/>
              <a:chExt cx="762258" cy="1759667"/>
            </a:xfrm>
          </p:grpSpPr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7505D521-BBD1-4C8C-388A-D17D27E20FDC}"/>
                  </a:ext>
                </a:extLst>
              </p:cNvPr>
              <p:cNvGrpSpPr/>
              <p:nvPr/>
            </p:nvGrpSpPr>
            <p:grpSpPr>
              <a:xfrm>
                <a:off x="6492874" y="661227"/>
                <a:ext cx="739321" cy="1413650"/>
                <a:chOff x="3341362" y="1264250"/>
                <a:chExt cx="897056" cy="1566344"/>
              </a:xfrm>
            </p:grpSpPr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061D4AC6-C8BE-F608-D0CA-4226B9A8E318}"/>
                    </a:ext>
                  </a:extLst>
                </p:cNvPr>
                <p:cNvCxnSpPr>
                  <a:cxnSpLocks/>
                  <a:stCxn id="446" idx="6"/>
                  <a:endCxn id="393" idx="2"/>
                </p:cNvCxnSpPr>
                <p:nvPr/>
              </p:nvCxnSpPr>
              <p:spPr bwMode="auto">
                <a:xfrm>
                  <a:off x="3341362" y="1264250"/>
                  <a:ext cx="897056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A66556E6-9819-929D-86C0-EE4589ED17D4}"/>
                    </a:ext>
                  </a:extLst>
                </p:cNvPr>
                <p:cNvCxnSpPr>
                  <a:cxnSpLocks/>
                  <a:stCxn id="446" idx="6"/>
                  <a:endCxn id="394" idx="2"/>
                </p:cNvCxnSpPr>
                <p:nvPr/>
              </p:nvCxnSpPr>
              <p:spPr bwMode="auto">
                <a:xfrm>
                  <a:off x="3341362" y="1264250"/>
                  <a:ext cx="897056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89C73639-F895-6ED4-0CFE-147294D3AE37}"/>
                    </a:ext>
                  </a:extLst>
                </p:cNvPr>
                <p:cNvCxnSpPr>
                  <a:cxnSpLocks/>
                  <a:stCxn id="446" idx="6"/>
                  <a:endCxn id="396" idx="2"/>
                </p:cNvCxnSpPr>
                <p:nvPr/>
              </p:nvCxnSpPr>
              <p:spPr bwMode="auto">
                <a:xfrm>
                  <a:off x="3341362" y="1264250"/>
                  <a:ext cx="897056" cy="156634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C527B3AE-9F1B-1D26-01E6-9164DA376BF1}"/>
                    </a:ext>
                  </a:extLst>
                </p:cNvPr>
                <p:cNvCxnSpPr>
                  <a:cxnSpLocks/>
                  <a:stCxn id="446" idx="6"/>
                  <a:endCxn id="395" idx="2"/>
                </p:cNvCxnSpPr>
                <p:nvPr/>
              </p:nvCxnSpPr>
              <p:spPr bwMode="auto">
                <a:xfrm>
                  <a:off x="3341362" y="1264250"/>
                  <a:ext cx="897056" cy="117639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BFB4C1CF-C4FB-086E-48EE-81AD387D2C08}"/>
                  </a:ext>
                </a:extLst>
              </p:cNvPr>
              <p:cNvGrpSpPr/>
              <p:nvPr/>
            </p:nvGrpSpPr>
            <p:grpSpPr>
              <a:xfrm>
                <a:off x="6492877" y="1013158"/>
                <a:ext cx="743242" cy="1061716"/>
                <a:chOff x="3863670" y="2874738"/>
                <a:chExt cx="904542" cy="1176396"/>
              </a:xfrm>
            </p:grpSpPr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1E16E7D1-948C-8000-E6FE-C8A3E803BFF8}"/>
                    </a:ext>
                  </a:extLst>
                </p:cNvPr>
                <p:cNvCxnSpPr>
                  <a:cxnSpLocks/>
                  <a:stCxn id="447" idx="6"/>
                  <a:endCxn id="393" idx="2"/>
                </p:cNvCxnSpPr>
                <p:nvPr/>
              </p:nvCxnSpPr>
              <p:spPr bwMode="auto">
                <a:xfrm>
                  <a:off x="3863764" y="2874740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6F6A1513-874F-7A80-93AD-B9245DB656D8}"/>
                    </a:ext>
                  </a:extLst>
                </p:cNvPr>
                <p:cNvCxnSpPr>
                  <a:cxnSpLocks/>
                  <a:stCxn id="447" idx="6"/>
                  <a:endCxn id="395" idx="2"/>
                </p:cNvCxnSpPr>
                <p:nvPr/>
              </p:nvCxnSpPr>
              <p:spPr bwMode="auto">
                <a:xfrm>
                  <a:off x="3863670" y="2874738"/>
                  <a:ext cx="899771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A96A88F4-2F73-27B8-1A23-5ABF99DCD220}"/>
                    </a:ext>
                  </a:extLst>
                </p:cNvPr>
                <p:cNvCxnSpPr>
                  <a:cxnSpLocks/>
                  <a:stCxn id="447" idx="6"/>
                  <a:endCxn id="396" idx="2"/>
                </p:cNvCxnSpPr>
                <p:nvPr/>
              </p:nvCxnSpPr>
              <p:spPr bwMode="auto">
                <a:xfrm>
                  <a:off x="3863764" y="2874738"/>
                  <a:ext cx="904448" cy="117639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DBDEEC66-55CE-F02F-FB89-3A9677DBAE94}"/>
                    </a:ext>
                  </a:extLst>
                </p:cNvPr>
                <p:cNvCxnSpPr>
                  <a:cxnSpLocks/>
                  <a:stCxn id="447" idx="6"/>
                  <a:endCxn id="394" idx="2"/>
                </p:cNvCxnSpPr>
                <p:nvPr/>
              </p:nvCxnSpPr>
              <p:spPr bwMode="auto">
                <a:xfrm>
                  <a:off x="3863764" y="2874740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65" name="Group 364">
                <a:extLst>
                  <a:ext uri="{FF2B5EF4-FFF2-40B4-BE49-F238E27FC236}">
                    <a16:creationId xmlns:a16="http://schemas.microsoft.com/office/drawing/2014/main" id="{39AE929B-73E0-F2B8-020E-77B2B99D63AD}"/>
                  </a:ext>
                </a:extLst>
              </p:cNvPr>
              <p:cNvGrpSpPr/>
              <p:nvPr/>
            </p:nvGrpSpPr>
            <p:grpSpPr>
              <a:xfrm>
                <a:off x="6487288" y="1019077"/>
                <a:ext cx="744908" cy="1055800"/>
                <a:chOff x="3845301" y="2478487"/>
                <a:chExt cx="911283" cy="1169841"/>
              </a:xfrm>
            </p:grpSpPr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FB8720B8-7874-6676-36EA-691F9E5E94F7}"/>
                    </a:ext>
                  </a:extLst>
                </p:cNvPr>
                <p:cNvCxnSpPr>
                  <a:cxnSpLocks/>
                  <a:stCxn id="448" idx="6"/>
                  <a:endCxn id="393" idx="2"/>
                </p:cNvCxnSpPr>
                <p:nvPr/>
              </p:nvCxnSpPr>
              <p:spPr bwMode="auto">
                <a:xfrm flipV="1">
                  <a:off x="3852136" y="2478487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95F2273A-584D-D4BF-F018-09AF980CB542}"/>
                    </a:ext>
                  </a:extLst>
                </p:cNvPr>
                <p:cNvCxnSpPr>
                  <a:cxnSpLocks/>
                  <a:stCxn id="448" idx="6"/>
                  <a:endCxn id="395" idx="2"/>
                </p:cNvCxnSpPr>
                <p:nvPr/>
              </p:nvCxnSpPr>
              <p:spPr bwMode="auto">
                <a:xfrm>
                  <a:off x="3852136" y="2861879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D6B843EF-C69E-43AF-C545-500E9B7FE2D0}"/>
                    </a:ext>
                  </a:extLst>
                </p:cNvPr>
                <p:cNvCxnSpPr>
                  <a:cxnSpLocks/>
                  <a:endCxn id="396" idx="2"/>
                </p:cNvCxnSpPr>
                <p:nvPr/>
              </p:nvCxnSpPr>
              <p:spPr bwMode="auto">
                <a:xfrm>
                  <a:off x="3845301" y="2854207"/>
                  <a:ext cx="911283" cy="79412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76DD7971-0C81-56DF-6B13-60893D4786F9}"/>
                    </a:ext>
                  </a:extLst>
                </p:cNvPr>
                <p:cNvCxnSpPr>
                  <a:cxnSpLocks/>
                  <a:stCxn id="448" idx="6"/>
                  <a:endCxn id="394" idx="2"/>
                </p:cNvCxnSpPr>
                <p:nvPr/>
              </p:nvCxnSpPr>
              <p:spPr bwMode="auto">
                <a:xfrm>
                  <a:off x="3852136" y="2861879"/>
                  <a:ext cx="904448" cy="655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F708D703-8912-6992-0CD0-3AFC0AEF40B3}"/>
                  </a:ext>
                </a:extLst>
              </p:cNvPr>
              <p:cNvGrpSpPr/>
              <p:nvPr/>
            </p:nvGrpSpPr>
            <p:grpSpPr>
              <a:xfrm>
                <a:off x="6492875" y="1019077"/>
                <a:ext cx="739322" cy="1055800"/>
                <a:chOff x="3890889" y="2161700"/>
                <a:chExt cx="904449" cy="1169841"/>
              </a:xfrm>
            </p:grpSpPr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422493FF-CAB6-5D20-76E2-5788DB2635F0}"/>
                    </a:ext>
                  </a:extLst>
                </p:cNvPr>
                <p:cNvCxnSpPr>
                  <a:cxnSpLocks/>
                  <a:stCxn id="449" idx="6"/>
                  <a:endCxn id="394" idx="2"/>
                </p:cNvCxnSpPr>
                <p:nvPr/>
              </p:nvCxnSpPr>
              <p:spPr bwMode="auto">
                <a:xfrm flipV="1">
                  <a:off x="3890889" y="2551647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E82C677A-1493-F36C-9F54-B6028415C74D}"/>
                    </a:ext>
                  </a:extLst>
                </p:cNvPr>
                <p:cNvCxnSpPr>
                  <a:cxnSpLocks/>
                  <a:stCxn id="449" idx="6"/>
                  <a:endCxn id="393" idx="2"/>
                </p:cNvCxnSpPr>
                <p:nvPr/>
              </p:nvCxnSpPr>
              <p:spPr bwMode="auto">
                <a:xfrm flipV="1">
                  <a:off x="3890889" y="2161700"/>
                  <a:ext cx="904448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798C982C-A78A-50DC-3540-D30DD62E25CB}"/>
                    </a:ext>
                  </a:extLst>
                </p:cNvPr>
                <p:cNvCxnSpPr>
                  <a:cxnSpLocks/>
                  <a:stCxn id="449" idx="6"/>
                  <a:endCxn id="396" idx="2"/>
                </p:cNvCxnSpPr>
                <p:nvPr/>
              </p:nvCxnSpPr>
              <p:spPr bwMode="auto">
                <a:xfrm>
                  <a:off x="3890890" y="2935038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82BE116E-A17F-0256-B763-E989BC40F83E}"/>
                    </a:ext>
                  </a:extLst>
                </p:cNvPr>
                <p:cNvCxnSpPr>
                  <a:cxnSpLocks/>
                  <a:stCxn id="449" idx="6"/>
                  <a:endCxn id="395" idx="2"/>
                </p:cNvCxnSpPr>
                <p:nvPr/>
              </p:nvCxnSpPr>
              <p:spPr bwMode="auto">
                <a:xfrm>
                  <a:off x="3890889" y="2935038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FA575A1A-2DAA-1524-F3C9-8266F25AE481}"/>
                  </a:ext>
                </a:extLst>
              </p:cNvPr>
              <p:cNvGrpSpPr/>
              <p:nvPr/>
            </p:nvGrpSpPr>
            <p:grpSpPr>
              <a:xfrm flipV="1">
                <a:off x="6473861" y="1019078"/>
                <a:ext cx="758336" cy="1085108"/>
                <a:chOff x="3396118" y="1553580"/>
                <a:chExt cx="920127" cy="1202315"/>
              </a:xfrm>
            </p:grpSpPr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CB3FF78D-542C-390C-3CA0-AE4FEB7E3D96}"/>
                    </a:ext>
                  </a:extLst>
                </p:cNvPr>
                <p:cNvCxnSpPr>
                  <a:cxnSpLocks/>
                  <a:endCxn id="396" idx="2"/>
                </p:cNvCxnSpPr>
                <p:nvPr/>
              </p:nvCxnSpPr>
              <p:spPr bwMode="auto">
                <a:xfrm>
                  <a:off x="3401744" y="1569604"/>
                  <a:ext cx="914499" cy="1645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FCD17FA0-E981-86AA-93D8-05F8602FAC29}"/>
                    </a:ext>
                  </a:extLst>
                </p:cNvPr>
                <p:cNvCxnSpPr>
                  <a:cxnSpLocks/>
                  <a:endCxn id="394" idx="2"/>
                </p:cNvCxnSpPr>
                <p:nvPr/>
              </p:nvCxnSpPr>
              <p:spPr bwMode="auto">
                <a:xfrm>
                  <a:off x="3396118" y="1553580"/>
                  <a:ext cx="920126" cy="8123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36F6368B-FD44-470F-1766-C178F5BC7683}"/>
                    </a:ext>
                  </a:extLst>
                </p:cNvPr>
                <p:cNvCxnSpPr>
                  <a:cxnSpLocks/>
                  <a:endCxn id="393" idx="2"/>
                </p:cNvCxnSpPr>
                <p:nvPr/>
              </p:nvCxnSpPr>
              <p:spPr bwMode="auto">
                <a:xfrm>
                  <a:off x="3396118" y="1553581"/>
                  <a:ext cx="920127" cy="12023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AF8270C7-96E5-D33F-B4C4-219348EE30F9}"/>
                    </a:ext>
                  </a:extLst>
                </p:cNvPr>
                <p:cNvCxnSpPr>
                  <a:cxnSpLocks/>
                  <a:endCxn id="395" idx="2"/>
                </p:cNvCxnSpPr>
                <p:nvPr/>
              </p:nvCxnSpPr>
              <p:spPr bwMode="auto">
                <a:xfrm>
                  <a:off x="3396118" y="1553580"/>
                  <a:ext cx="920126" cy="42242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68" name="Group 367">
                <a:extLst>
                  <a:ext uri="{FF2B5EF4-FFF2-40B4-BE49-F238E27FC236}">
                    <a16:creationId xmlns:a16="http://schemas.microsoft.com/office/drawing/2014/main" id="{C7984E86-1902-2AFD-C670-1C159962301E}"/>
                  </a:ext>
                </a:extLst>
              </p:cNvPr>
              <p:cNvGrpSpPr/>
              <p:nvPr/>
            </p:nvGrpSpPr>
            <p:grpSpPr>
              <a:xfrm flipV="1">
                <a:off x="6492876" y="1019077"/>
                <a:ext cx="739325" cy="1401817"/>
                <a:chOff x="3338414" y="1686986"/>
                <a:chExt cx="897058" cy="1553233"/>
              </a:xfrm>
            </p:grpSpPr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BF13F344-AE8B-686B-4E50-A3DD05C26DEE}"/>
                    </a:ext>
                  </a:extLst>
                </p:cNvPr>
                <p:cNvCxnSpPr>
                  <a:cxnSpLocks/>
                  <a:stCxn id="451" idx="6"/>
                  <a:endCxn id="396" idx="2"/>
                </p:cNvCxnSpPr>
                <p:nvPr/>
              </p:nvCxnSpPr>
              <p:spPr bwMode="auto">
                <a:xfrm>
                  <a:off x="3338414" y="1686986"/>
                  <a:ext cx="897053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3D4E7106-18B1-F1B7-CF18-1A4AE1CB6A9C}"/>
                    </a:ext>
                  </a:extLst>
                </p:cNvPr>
                <p:cNvCxnSpPr>
                  <a:cxnSpLocks/>
                  <a:stCxn id="451" idx="6"/>
                  <a:endCxn id="393" idx="2"/>
                </p:cNvCxnSpPr>
                <p:nvPr/>
              </p:nvCxnSpPr>
              <p:spPr bwMode="auto">
                <a:xfrm>
                  <a:off x="3338418" y="1686986"/>
                  <a:ext cx="897054" cy="155323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8A454A45-5D51-8790-48DF-1676B620B8DC}"/>
                    </a:ext>
                  </a:extLst>
                </p:cNvPr>
                <p:cNvCxnSpPr>
                  <a:cxnSpLocks/>
                  <a:stCxn id="451" idx="6"/>
                  <a:endCxn id="395" idx="2"/>
                </p:cNvCxnSpPr>
                <p:nvPr/>
              </p:nvCxnSpPr>
              <p:spPr bwMode="auto">
                <a:xfrm>
                  <a:off x="3338416" y="1686986"/>
                  <a:ext cx="897054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B157F32F-DE13-55B6-5A59-5C4F88DBF054}"/>
                    </a:ext>
                  </a:extLst>
                </p:cNvPr>
                <p:cNvCxnSpPr>
                  <a:cxnSpLocks/>
                  <a:stCxn id="451" idx="6"/>
                  <a:endCxn id="394" idx="2"/>
                </p:cNvCxnSpPr>
                <p:nvPr/>
              </p:nvCxnSpPr>
              <p:spPr bwMode="auto">
                <a:xfrm>
                  <a:off x="3338418" y="1686986"/>
                  <a:ext cx="897054" cy="116328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4FEDE8CD-2C3E-F16A-FAC1-8BBA1C6EE000}"/>
                </a:ext>
              </a:extLst>
            </p:cNvPr>
            <p:cNvSpPr/>
            <p:nvPr/>
          </p:nvSpPr>
          <p:spPr bwMode="auto">
            <a:xfrm>
              <a:off x="6199547" y="2492505"/>
              <a:ext cx="242439" cy="24506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/>
            </a:p>
          </p:txBody>
        </p: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D7A6752D-35D0-5429-8ECE-5AC43637F654}"/>
                </a:ext>
              </a:extLst>
            </p:cNvPr>
            <p:cNvCxnSpPr>
              <a:cxnSpLocks/>
              <a:stCxn id="393" idx="6"/>
              <a:endCxn id="342" idx="2"/>
            </p:cNvCxnSpPr>
            <p:nvPr/>
          </p:nvCxnSpPr>
          <p:spPr bwMode="auto">
            <a:xfrm>
              <a:off x="5390690" y="1958000"/>
              <a:ext cx="808857" cy="6570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483F1B9F-9633-BA36-7CE1-9EB748AA68DA}"/>
                </a:ext>
              </a:extLst>
            </p:cNvPr>
            <p:cNvCxnSpPr>
              <a:cxnSpLocks/>
              <a:stCxn id="394" idx="6"/>
              <a:endCxn id="342" idx="2"/>
            </p:cNvCxnSpPr>
            <p:nvPr/>
          </p:nvCxnSpPr>
          <p:spPr bwMode="auto">
            <a:xfrm>
              <a:off x="5390690" y="2386856"/>
              <a:ext cx="808857" cy="2281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33514FBB-7FCE-EB7B-C83E-4B70D0ED9834}"/>
                </a:ext>
              </a:extLst>
            </p:cNvPr>
            <p:cNvCxnSpPr>
              <a:cxnSpLocks/>
              <a:stCxn id="395" idx="6"/>
              <a:endCxn id="342" idx="2"/>
            </p:cNvCxnSpPr>
            <p:nvPr/>
          </p:nvCxnSpPr>
          <p:spPr bwMode="auto">
            <a:xfrm flipV="1">
              <a:off x="5390690" y="2615037"/>
              <a:ext cx="808857" cy="2006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1AA088B6-B070-7F2E-836D-232A037D7BD7}"/>
                </a:ext>
              </a:extLst>
            </p:cNvPr>
            <p:cNvCxnSpPr>
              <a:cxnSpLocks/>
              <a:stCxn id="396" idx="6"/>
              <a:endCxn id="342" idx="2"/>
            </p:cNvCxnSpPr>
            <p:nvPr/>
          </p:nvCxnSpPr>
          <p:spPr bwMode="auto">
            <a:xfrm flipV="1">
              <a:off x="5390690" y="2615037"/>
              <a:ext cx="808857" cy="6295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9C85EB35-AA39-381D-98F1-36960ACAA4BB}"/>
                </a:ext>
              </a:extLst>
            </p:cNvPr>
            <p:cNvSpPr txBox="1"/>
            <p:nvPr/>
          </p:nvSpPr>
          <p:spPr>
            <a:xfrm>
              <a:off x="6946515" y="4410985"/>
              <a:ext cx="1043575" cy="80891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Output A</a:t>
              </a:r>
              <a:endParaRPr lang="en-US" sz="1200" baseline="-25000" dirty="0"/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52D3CFF2-8331-CE89-C233-32EEC7A08194}"/>
                </a:ext>
              </a:extLst>
            </p:cNvPr>
            <p:cNvGrpSpPr/>
            <p:nvPr/>
          </p:nvGrpSpPr>
          <p:grpSpPr>
            <a:xfrm>
              <a:off x="3563406" y="4045993"/>
              <a:ext cx="3295966" cy="1586284"/>
              <a:chOff x="914707" y="3234454"/>
              <a:chExt cx="2983716" cy="1301754"/>
            </a:xfrm>
          </p:grpSpPr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B72269B2-6DE5-CA27-7298-697ABF3A6451}"/>
                  </a:ext>
                </a:extLst>
              </p:cNvPr>
              <p:cNvSpPr txBox="1"/>
              <p:nvPr/>
            </p:nvSpPr>
            <p:spPr>
              <a:xfrm>
                <a:off x="914707" y="3540477"/>
                <a:ext cx="1042511" cy="9957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Hidden layer [2]</a:t>
                </a:r>
                <a:endParaRPr lang="en-US" sz="1200" baseline="-25000" dirty="0"/>
              </a:p>
            </p:txBody>
          </p:sp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97F4F4A4-881E-D02B-5923-D995833A6A08}"/>
                  </a:ext>
                </a:extLst>
              </p:cNvPr>
              <p:cNvSpPr txBox="1"/>
              <p:nvPr/>
            </p:nvSpPr>
            <p:spPr>
              <a:xfrm>
                <a:off x="2953713" y="3518603"/>
                <a:ext cx="944710" cy="9957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Output layer [L]</a:t>
                </a:r>
                <a:endParaRPr lang="en-US" sz="1200" baseline="-25000" dirty="0"/>
              </a:p>
            </p:txBody>
          </p: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E4142A5C-84ED-56EB-75AC-EBF1C3A38B35}"/>
                  </a:ext>
                </a:extLst>
              </p:cNvPr>
              <p:cNvSpPr txBox="1"/>
              <p:nvPr/>
            </p:nvSpPr>
            <p:spPr>
              <a:xfrm>
                <a:off x="1393103" y="3234454"/>
                <a:ext cx="454876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2</a:t>
                </a:r>
              </a:p>
            </p:txBody>
          </p: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8041EE27-F796-59FC-98F1-1394F1A12E48}"/>
                  </a:ext>
                </a:extLst>
              </p:cNvPr>
              <p:cNvSpPr txBox="1"/>
              <p:nvPr/>
            </p:nvSpPr>
            <p:spPr>
              <a:xfrm>
                <a:off x="3122739" y="3246210"/>
                <a:ext cx="775684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L</a:t>
                </a:r>
                <a:r>
                  <a:rPr lang="en-US" sz="1200" dirty="0"/>
                  <a:t>=1</a:t>
                </a:r>
                <a:endParaRPr lang="en-US" sz="1200" baseline="-25000" dirty="0"/>
              </a:p>
            </p:txBody>
          </p:sp>
        </p:grp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3FFDC351-6B91-6FC3-C3BB-168350B195AF}"/>
                </a:ext>
              </a:extLst>
            </p:cNvPr>
            <p:cNvCxnSpPr>
              <a:stCxn id="342" idx="6"/>
            </p:cNvCxnSpPr>
            <p:nvPr/>
          </p:nvCxnSpPr>
          <p:spPr bwMode="auto">
            <a:xfrm flipV="1">
              <a:off x="6441986" y="2613438"/>
              <a:ext cx="648840" cy="1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26D51623-9D96-3E03-2D8C-C5CE500A9DDA}"/>
                </a:ext>
              </a:extLst>
            </p:cNvPr>
            <p:cNvSpPr txBox="1"/>
            <p:nvPr/>
          </p:nvSpPr>
          <p:spPr>
            <a:xfrm>
              <a:off x="6092366" y="3120980"/>
              <a:ext cx="1634593" cy="8089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Target output  Y</a:t>
              </a:r>
            </a:p>
          </p:txBody>
        </p:sp>
        <p:sp>
          <p:nvSpPr>
            <p:cNvPr id="351" name="Up-Down Arrow 43">
              <a:extLst>
                <a:ext uri="{FF2B5EF4-FFF2-40B4-BE49-F238E27FC236}">
                  <a16:creationId xmlns:a16="http://schemas.microsoft.com/office/drawing/2014/main" id="{5037A338-AD39-1714-34B5-3165F7C14452}"/>
                </a:ext>
              </a:extLst>
            </p:cNvPr>
            <p:cNvSpPr/>
            <p:nvPr/>
          </p:nvSpPr>
          <p:spPr bwMode="auto">
            <a:xfrm>
              <a:off x="7258792" y="3225512"/>
              <a:ext cx="176139" cy="304726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1041F1CD-06A0-D4E0-B52A-E3BB594C4915}"/>
                </a:ext>
              </a:extLst>
            </p:cNvPr>
            <p:cNvSpPr txBox="1"/>
            <p:nvPr/>
          </p:nvSpPr>
          <p:spPr>
            <a:xfrm>
              <a:off x="7218383" y="2860224"/>
              <a:ext cx="242441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r"/>
              <a:r>
                <a:rPr lang="en-US" sz="1200" dirty="0"/>
                <a:t>A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FFA845ED-3D08-8759-6DA5-0A8F7329A868}"/>
                </a:ext>
              </a:extLst>
            </p:cNvPr>
            <p:cNvSpPr txBox="1"/>
            <p:nvPr/>
          </p:nvSpPr>
          <p:spPr>
            <a:xfrm>
              <a:off x="7097346" y="2401675"/>
              <a:ext cx="531016" cy="4449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18288" rtlCol="0">
              <a:spAutoFit/>
            </a:bodyPr>
            <a:lstStyle/>
            <a:p>
              <a:pPr algn="ctr"/>
              <a:r>
                <a:rPr lang="en-US" sz="1200" dirty="0"/>
                <a:t>a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0E1DDB96-93EC-3929-2446-ED8ED799D326}"/>
                </a:ext>
              </a:extLst>
            </p:cNvPr>
            <p:cNvSpPr txBox="1"/>
            <p:nvPr/>
          </p:nvSpPr>
          <p:spPr>
            <a:xfrm>
              <a:off x="4653203" y="4410985"/>
              <a:ext cx="1151611" cy="121337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Hidden layer [3]</a:t>
              </a:r>
              <a:endParaRPr lang="en-US" sz="1200" baseline="-25000" dirty="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7B4326D9-982B-A10A-FB51-1619C8DD678C}"/>
                </a:ext>
              </a:extLst>
            </p:cNvPr>
            <p:cNvSpPr txBox="1"/>
            <p:nvPr/>
          </p:nvSpPr>
          <p:spPr>
            <a:xfrm>
              <a:off x="5133689" y="4038073"/>
              <a:ext cx="484410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N</a:t>
              </a:r>
              <a:r>
                <a:rPr lang="en-US" sz="1200" baseline="-25000" dirty="0"/>
                <a:t>3</a:t>
              </a: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60575406-9C77-0F75-C19C-8AA988AD4CE0}"/>
                </a:ext>
              </a:extLst>
            </p:cNvPr>
            <p:cNvSpPr txBox="1"/>
            <p:nvPr/>
          </p:nvSpPr>
          <p:spPr>
            <a:xfrm>
              <a:off x="3331904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[2]</a:t>
              </a:r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910478D3-C008-5D03-6A2B-3099A01F9D83}"/>
                </a:ext>
              </a:extLst>
            </p:cNvPr>
            <p:cNvSpPr txBox="1"/>
            <p:nvPr/>
          </p:nvSpPr>
          <p:spPr>
            <a:xfrm>
              <a:off x="4385576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[3]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E0F48C50-43F3-30A1-7AC0-EA437DD47713}"/>
                </a:ext>
              </a:extLst>
            </p:cNvPr>
            <p:cNvSpPr txBox="1"/>
            <p:nvPr/>
          </p:nvSpPr>
          <p:spPr>
            <a:xfrm>
              <a:off x="5473757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[L]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049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624969" cy="490538"/>
          </a:xfrm>
        </p:spPr>
        <p:txBody>
          <a:bodyPr/>
          <a:lstStyle/>
          <a:p>
            <a:r>
              <a:rPr lang="en-US" dirty="0"/>
              <a:t>DNN – Forward Pass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B4C4F-E997-0915-949C-3D8529C77499}"/>
              </a:ext>
            </a:extLst>
          </p:cNvPr>
          <p:cNvSpPr txBox="1"/>
          <p:nvPr/>
        </p:nvSpPr>
        <p:spPr>
          <a:xfrm>
            <a:off x="72997" y="3092834"/>
            <a:ext cx="3155502" cy="18658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classification networks, often f</a:t>
            </a:r>
            <a:r>
              <a:rPr lang="en-US" sz="1700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(z) = </a:t>
            </a:r>
            <a:r>
              <a:rPr lang="en-US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ReLU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(z) or f</a:t>
            </a:r>
            <a:r>
              <a:rPr lang="en-US" sz="1700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(z) = linear(z</a:t>
            </a:r>
            <a:r>
              <a:rPr lang="en-US" sz="1700" dirty="0">
                <a:ea typeface="Tahoma" panose="020B0604030504040204" pitchFamily="34" charset="0"/>
                <a:cs typeface="Tahoma" panose="020B0604030504040204" pitchFamily="34" charset="0"/>
              </a:rPr>
              <a:t>) for all hidden layers [s],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s=1,…, L-1,</a:t>
            </a:r>
          </a:p>
          <a:p>
            <a:r>
              <a:rPr lang="en-US" sz="1700" dirty="0">
                <a:ea typeface="Tahoma" panose="020B0604030504040204" pitchFamily="34" charset="0"/>
                <a:cs typeface="Tahoma" panose="020B0604030504040204" pitchFamily="34" charset="0"/>
              </a:rPr>
              <a:t>and f</a:t>
            </a:r>
            <a:r>
              <a:rPr lang="en-US" sz="1700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sz="1700" dirty="0">
                <a:ea typeface="Tahoma" panose="020B0604030504040204" pitchFamily="34" charset="0"/>
                <a:cs typeface="Tahoma" panose="020B0604030504040204" pitchFamily="34" charset="0"/>
              </a:rPr>
              <a:t>(z) = </a:t>
            </a:r>
            <a:r>
              <a:rPr lang="el-GR" sz="1700" dirty="0">
                <a:ea typeface="Tahoma" panose="020B0604030504040204" pitchFamily="34" charset="0"/>
                <a:cs typeface="Tahoma" panose="020B0604030504040204" pitchFamily="34" charset="0"/>
              </a:rPr>
              <a:t>σ</a:t>
            </a:r>
            <a:r>
              <a:rPr lang="en-US" sz="1700" dirty="0">
                <a:ea typeface="Tahoma" panose="020B0604030504040204" pitchFamily="34" charset="0"/>
                <a:cs typeface="Tahoma" panose="020B0604030504040204" pitchFamily="34" charset="0"/>
              </a:rPr>
              <a:t>(z) or f</a:t>
            </a:r>
            <a:r>
              <a:rPr lang="en-US" sz="1700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sz="1700" dirty="0">
                <a:ea typeface="Tahoma" panose="020B0604030504040204" pitchFamily="34" charset="0"/>
                <a:cs typeface="Tahoma" panose="020B0604030504040204" pitchFamily="34" charset="0"/>
              </a:rPr>
              <a:t>(z) = tanh(z), or </a:t>
            </a:r>
            <a:r>
              <a:rPr lang="en-US" sz="1700" dirty="0" err="1">
                <a:ea typeface="Tahoma" panose="020B0604030504040204" pitchFamily="34" charset="0"/>
                <a:cs typeface="Tahoma" panose="020B0604030504040204" pitchFamily="34" charset="0"/>
              </a:rPr>
              <a:t>softmax</a:t>
            </a:r>
            <a:r>
              <a:rPr lang="en-US" sz="1700" dirty="0">
                <a:ea typeface="Tahoma" panose="020B0604030504040204" pitchFamily="34" charset="0"/>
                <a:cs typeface="Tahoma" panose="020B0604030504040204" pitchFamily="34" charset="0"/>
              </a:rPr>
              <a:t> for the output layer [L] (next chapter)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0EE72F-DDA2-3FC8-5D61-8E3A49620592}"/>
              </a:ext>
            </a:extLst>
          </p:cNvPr>
          <p:cNvSpPr txBox="1"/>
          <p:nvPr/>
        </p:nvSpPr>
        <p:spPr>
          <a:xfrm>
            <a:off x="6054878" y="1349493"/>
            <a:ext cx="2864654" cy="5886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W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800" baseline="-3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8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endParaRPr lang="en-US" sz="1800" baseline="30000" dirty="0"/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5D614-B68F-007C-C59F-ED8110DEDAAC}"/>
              </a:ext>
            </a:extLst>
          </p:cNvPr>
          <p:cNvSpPr txBox="1"/>
          <p:nvPr/>
        </p:nvSpPr>
        <p:spPr>
          <a:xfrm>
            <a:off x="6054878" y="2017257"/>
            <a:ext cx="2852865" cy="5886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W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[s-1]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800" baseline="-3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8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DE16C518-B136-92F9-1FEE-CF360E46E9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9765"/>
              </p:ext>
            </p:extLst>
          </p:nvPr>
        </p:nvGraphicFramePr>
        <p:xfrm>
          <a:off x="3417888" y="3608388"/>
          <a:ext cx="545306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06480" imgH="444240" progId="Equation.DSMT4">
                  <p:embed/>
                </p:oleObj>
              </mc:Choice>
              <mc:Fallback>
                <p:oleObj name="Equation" r:id="rId2" imgW="3606480" imgH="4442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DE16C518-B136-92F9-1FEE-CF360E46E9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17888" y="3608388"/>
                        <a:ext cx="5453062" cy="6699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" name="TextBox 275">
            <a:extLst>
              <a:ext uri="{FF2B5EF4-FFF2-40B4-BE49-F238E27FC236}">
                <a16:creationId xmlns:a16="http://schemas.microsoft.com/office/drawing/2014/main" id="{8D2753E7-06DA-DB80-D1B4-D08C914F8E8C}"/>
              </a:ext>
            </a:extLst>
          </p:cNvPr>
          <p:cNvSpPr txBox="1"/>
          <p:nvPr/>
        </p:nvSpPr>
        <p:spPr>
          <a:xfrm>
            <a:off x="3228499" y="1274339"/>
            <a:ext cx="2579874" cy="588623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r>
              <a:rPr lang="en-US" b="1" dirty="0"/>
              <a:t>First hidden layer [1]:</a:t>
            </a:r>
          </a:p>
          <a:p>
            <a:pPr algn="ctr"/>
            <a:r>
              <a:rPr lang="en-US" dirty="0"/>
              <a:t>s = 1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52BEEABF-0DE1-A9F6-1B4C-B61B892E4158}"/>
              </a:ext>
            </a:extLst>
          </p:cNvPr>
          <p:cNvSpPr txBox="1"/>
          <p:nvPr/>
        </p:nvSpPr>
        <p:spPr>
          <a:xfrm>
            <a:off x="3228499" y="1801589"/>
            <a:ext cx="2780458" cy="588623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pPr algn="ctr"/>
            <a:r>
              <a:rPr lang="en-US" b="1" dirty="0"/>
              <a:t>Other hidden layers [s]:</a:t>
            </a:r>
          </a:p>
          <a:p>
            <a:pPr algn="ctr"/>
            <a:r>
              <a:rPr lang="en-US" dirty="0"/>
              <a:t> for s = 2,…, L-1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3181B161-2892-33FD-B5A5-3E4ED1B1B3F2}"/>
              </a:ext>
            </a:extLst>
          </p:cNvPr>
          <p:cNvSpPr txBox="1"/>
          <p:nvPr/>
        </p:nvSpPr>
        <p:spPr>
          <a:xfrm>
            <a:off x="6065869" y="2706182"/>
            <a:ext cx="2777531" cy="5886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W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[L-1]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b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8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≡ 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6027E2B1-1717-2123-8A0A-20C5F0847BC6}"/>
              </a:ext>
            </a:extLst>
          </p:cNvPr>
          <p:cNvSpPr txBox="1"/>
          <p:nvPr/>
        </p:nvSpPr>
        <p:spPr>
          <a:xfrm>
            <a:off x="3298503" y="2359941"/>
            <a:ext cx="2302515" cy="588623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r>
              <a:rPr lang="en-US" b="1" dirty="0"/>
              <a:t>Output layer [L]:</a:t>
            </a:r>
          </a:p>
          <a:p>
            <a:pPr algn="ctr"/>
            <a:r>
              <a:rPr lang="en-US" dirty="0"/>
              <a:t>for s = L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49B4AA4-E6C2-3F4E-5607-F97DD37ACE21}"/>
              </a:ext>
            </a:extLst>
          </p:cNvPr>
          <p:cNvSpPr txBox="1"/>
          <p:nvPr/>
        </p:nvSpPr>
        <p:spPr>
          <a:xfrm>
            <a:off x="3333134" y="2953917"/>
            <a:ext cx="9769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≡ 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BF08B0BC-0CB3-730C-203B-7B8133C30BD5}"/>
              </a:ext>
            </a:extLst>
          </p:cNvPr>
          <p:cNvSpPr txBox="1"/>
          <p:nvPr/>
        </p:nvSpPr>
        <p:spPr>
          <a:xfrm>
            <a:off x="3747752" y="4407686"/>
            <a:ext cx="479235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J = - (1/M) (Y ln A</a:t>
            </a:r>
            <a:r>
              <a:rPr lang="en-US" baseline="30000" dirty="0"/>
              <a:t>T</a:t>
            </a:r>
            <a:r>
              <a:rPr lang="en-US" dirty="0"/>
              <a:t> + (E</a:t>
            </a:r>
            <a:r>
              <a:rPr lang="en-US" baseline="-25000" dirty="0"/>
              <a:t>NL</a:t>
            </a:r>
            <a:r>
              <a:rPr lang="en-US" baseline="30000" dirty="0"/>
              <a:t>M</a:t>
            </a:r>
            <a:r>
              <a:rPr lang="en-US" dirty="0"/>
              <a:t> - Y) ln(E</a:t>
            </a:r>
            <a:r>
              <a:rPr lang="en-US" baseline="-25000" dirty="0"/>
              <a:t>NL</a:t>
            </a:r>
            <a:r>
              <a:rPr lang="en-US" baseline="30000" dirty="0"/>
              <a:t>M</a:t>
            </a:r>
            <a:r>
              <a:rPr lang="en-US" dirty="0"/>
              <a:t> - A)</a:t>
            </a:r>
            <a:r>
              <a:rPr lang="en-US" baseline="30000" dirty="0"/>
              <a:t>T</a:t>
            </a:r>
            <a:r>
              <a:rPr lang="en-US" dirty="0"/>
              <a:t>) 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A7838A08-BC48-EB2A-1546-4FA5EA5B4810}"/>
              </a:ext>
            </a:extLst>
          </p:cNvPr>
          <p:cNvSpPr txBox="1"/>
          <p:nvPr/>
        </p:nvSpPr>
        <p:spPr>
          <a:xfrm>
            <a:off x="3158466" y="3294805"/>
            <a:ext cx="4592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cost function C:</a:t>
            </a:r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C758F0AC-18AE-F0F2-A397-4F349175E9B0}"/>
              </a:ext>
            </a:extLst>
          </p:cNvPr>
          <p:cNvGrpSpPr/>
          <p:nvPr/>
        </p:nvGrpSpPr>
        <p:grpSpPr>
          <a:xfrm>
            <a:off x="186094" y="871316"/>
            <a:ext cx="2907333" cy="2133600"/>
            <a:chOff x="1480029" y="960471"/>
            <a:chExt cx="6510061" cy="4673032"/>
          </a:xfrm>
        </p:grpSpPr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3979E4F6-2612-2812-E94F-CE4F9C421835}"/>
                </a:ext>
              </a:extLst>
            </p:cNvPr>
            <p:cNvGrpSpPr/>
            <p:nvPr/>
          </p:nvGrpSpPr>
          <p:grpSpPr>
            <a:xfrm>
              <a:off x="3054882" y="1141965"/>
              <a:ext cx="242440" cy="2818202"/>
              <a:chOff x="2379918" y="845013"/>
              <a:chExt cx="266298" cy="2562506"/>
            </a:xfrm>
          </p:grpSpPr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E37B3342-CCD1-863D-E4D6-A8E160D7B5D5}"/>
                  </a:ext>
                </a:extLst>
              </p:cNvPr>
              <p:cNvSpPr/>
              <p:nvPr/>
            </p:nvSpPr>
            <p:spPr bwMode="auto">
              <a:xfrm>
                <a:off x="2379918" y="84501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id="{4A15D998-52A2-BF03-6A5C-A5E1CCB45A28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440" name="Oval 439">
                <a:extLst>
                  <a:ext uri="{FF2B5EF4-FFF2-40B4-BE49-F238E27FC236}">
                    <a16:creationId xmlns:a16="http://schemas.microsoft.com/office/drawing/2014/main" id="{7BA4501C-6864-53E7-BF4A-2A6325A2BD0B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441" name="Oval 440">
                <a:extLst>
                  <a:ext uri="{FF2B5EF4-FFF2-40B4-BE49-F238E27FC236}">
                    <a16:creationId xmlns:a16="http://schemas.microsoft.com/office/drawing/2014/main" id="{5A04D46B-C977-9E3D-3407-CDF4B23CBC2A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8815873F-CCB0-0934-0D2A-F13AAFEE6A7A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FF47EC50-452A-B39E-9470-A1730CFF7312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26D756DC-1931-B5BA-2249-A5E544179D89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62E115CF-1FB1-7FA5-9BF5-D3F7175DB0AF}"/>
                </a:ext>
              </a:extLst>
            </p:cNvPr>
            <p:cNvGrpSpPr/>
            <p:nvPr/>
          </p:nvGrpSpPr>
          <p:grpSpPr>
            <a:xfrm>
              <a:off x="2223136" y="1264496"/>
              <a:ext cx="867250" cy="2659783"/>
              <a:chOff x="1466309" y="948511"/>
              <a:chExt cx="952588" cy="2418465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01D435EF-47D7-04AF-E53F-DA67D78C1EE8}"/>
                  </a:ext>
                </a:extLst>
              </p:cNvPr>
              <p:cNvGrpSpPr/>
              <p:nvPr/>
            </p:nvGrpSpPr>
            <p:grpSpPr>
              <a:xfrm>
                <a:off x="1469290" y="948511"/>
                <a:ext cx="910610" cy="2339683"/>
                <a:chOff x="1469290" y="948511"/>
                <a:chExt cx="910610" cy="2339683"/>
              </a:xfrm>
            </p:grpSpPr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4067992D-F58B-1C14-D295-62944ECE61AE}"/>
                    </a:ext>
                  </a:extLst>
                </p:cNvPr>
                <p:cNvCxnSpPr>
                  <a:cxnSpLocks/>
                  <a:stCxn id="410" idx="3"/>
                  <a:endCxn id="438" idx="2"/>
                </p:cNvCxnSpPr>
                <p:nvPr/>
              </p:nvCxnSpPr>
              <p:spPr bwMode="auto">
                <a:xfrm flipV="1">
                  <a:off x="1469290" y="948511"/>
                  <a:ext cx="910610" cy="46816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C4260379-228B-E9AA-4C78-F49E92DFA0EF}"/>
                    </a:ext>
                  </a:extLst>
                </p:cNvPr>
                <p:cNvCxnSpPr>
                  <a:cxnSpLocks/>
                  <a:stCxn id="410" idx="3"/>
                  <a:endCxn id="440" idx="2"/>
                </p:cNvCxnSpPr>
                <p:nvPr/>
              </p:nvCxnSpPr>
              <p:spPr bwMode="auto">
                <a:xfrm>
                  <a:off x="1469290" y="1416672"/>
                  <a:ext cx="910610" cy="31173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15763AFD-153F-A82A-D097-FFF0FCE85E84}"/>
                    </a:ext>
                  </a:extLst>
                </p:cNvPr>
                <p:cNvCxnSpPr>
                  <a:cxnSpLocks/>
                  <a:stCxn id="410" idx="3"/>
                  <a:endCxn id="439" idx="2"/>
                </p:cNvCxnSpPr>
                <p:nvPr/>
              </p:nvCxnSpPr>
              <p:spPr bwMode="auto">
                <a:xfrm flipV="1">
                  <a:off x="1469290" y="1338460"/>
                  <a:ext cx="910610" cy="78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4" name="Straight Connector 433">
                  <a:extLst>
                    <a:ext uri="{FF2B5EF4-FFF2-40B4-BE49-F238E27FC236}">
                      <a16:creationId xmlns:a16="http://schemas.microsoft.com/office/drawing/2014/main" id="{871C867E-D336-8265-BB00-AF1C0A802968}"/>
                    </a:ext>
                  </a:extLst>
                </p:cNvPr>
                <p:cNvCxnSpPr>
                  <a:cxnSpLocks/>
                  <a:stCxn id="410" idx="3"/>
                  <a:endCxn id="442" idx="2"/>
                </p:cNvCxnSpPr>
                <p:nvPr/>
              </p:nvCxnSpPr>
              <p:spPr bwMode="auto">
                <a:xfrm>
                  <a:off x="1469290" y="1416672"/>
                  <a:ext cx="910610" cy="109162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5B23986E-1193-4DD4-41A2-761EACC5ED22}"/>
                    </a:ext>
                  </a:extLst>
                </p:cNvPr>
                <p:cNvCxnSpPr>
                  <a:cxnSpLocks/>
                  <a:stCxn id="410" idx="3"/>
                  <a:endCxn id="443" idx="2"/>
                </p:cNvCxnSpPr>
                <p:nvPr/>
              </p:nvCxnSpPr>
              <p:spPr bwMode="auto">
                <a:xfrm>
                  <a:off x="1469290" y="1416672"/>
                  <a:ext cx="910610" cy="1481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5F50CAA2-27A3-D59A-6D8F-B2A6EB752CDC}"/>
                    </a:ext>
                  </a:extLst>
                </p:cNvPr>
                <p:cNvCxnSpPr>
                  <a:cxnSpLocks/>
                  <a:stCxn id="410" idx="3"/>
                  <a:endCxn id="444" idx="2"/>
                </p:cNvCxnSpPr>
                <p:nvPr/>
              </p:nvCxnSpPr>
              <p:spPr bwMode="auto">
                <a:xfrm>
                  <a:off x="1469290" y="1416672"/>
                  <a:ext cx="910610" cy="187152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3A9EBA58-C5A0-77D6-2BB4-43B1086A1AA8}"/>
                    </a:ext>
                  </a:extLst>
                </p:cNvPr>
                <p:cNvCxnSpPr>
                  <a:cxnSpLocks/>
                  <a:stCxn id="410" idx="3"/>
                  <a:endCxn id="441" idx="2"/>
                </p:cNvCxnSpPr>
                <p:nvPr/>
              </p:nvCxnSpPr>
              <p:spPr bwMode="auto">
                <a:xfrm>
                  <a:off x="1469290" y="1416672"/>
                  <a:ext cx="910610" cy="70168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5005751E-A687-C3DA-D43A-34D495A9AE25}"/>
                  </a:ext>
                </a:extLst>
              </p:cNvPr>
              <p:cNvGrpSpPr/>
              <p:nvPr/>
            </p:nvGrpSpPr>
            <p:grpSpPr>
              <a:xfrm>
                <a:off x="1469289" y="948512"/>
                <a:ext cx="910610" cy="2339683"/>
                <a:chOff x="2886369" y="2279469"/>
                <a:chExt cx="918114" cy="2339683"/>
              </a:xfrm>
            </p:grpSpPr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3B0FE917-9E62-A4AF-E46F-32EB380C2E0D}"/>
                    </a:ext>
                  </a:extLst>
                </p:cNvPr>
                <p:cNvCxnSpPr>
                  <a:cxnSpLocks/>
                  <a:stCxn id="411" idx="3"/>
                  <a:endCxn id="438" idx="2"/>
                </p:cNvCxnSpPr>
                <p:nvPr/>
              </p:nvCxnSpPr>
              <p:spPr bwMode="auto">
                <a:xfrm flipV="1">
                  <a:off x="2886369" y="2279469"/>
                  <a:ext cx="918114" cy="89947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C5F43271-B0C9-50E3-6EDF-6322A98C6463}"/>
                    </a:ext>
                  </a:extLst>
                </p:cNvPr>
                <p:cNvCxnSpPr>
                  <a:cxnSpLocks/>
                  <a:stCxn id="411" idx="3"/>
                  <a:endCxn id="440" idx="2"/>
                </p:cNvCxnSpPr>
                <p:nvPr/>
              </p:nvCxnSpPr>
              <p:spPr bwMode="auto">
                <a:xfrm flipV="1">
                  <a:off x="2886369" y="3059363"/>
                  <a:ext cx="918114" cy="11957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F881AAF1-5457-86C4-12CB-F38A3A3D585A}"/>
                    </a:ext>
                  </a:extLst>
                </p:cNvPr>
                <p:cNvCxnSpPr>
                  <a:cxnSpLocks/>
                  <a:stCxn id="411" idx="3"/>
                  <a:endCxn id="439" idx="2"/>
                </p:cNvCxnSpPr>
                <p:nvPr/>
              </p:nvCxnSpPr>
              <p:spPr bwMode="auto">
                <a:xfrm flipV="1">
                  <a:off x="2886369" y="2669418"/>
                  <a:ext cx="918114" cy="50952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B6D8FEBD-48C5-8235-A326-4DDF93E14827}"/>
                    </a:ext>
                  </a:extLst>
                </p:cNvPr>
                <p:cNvCxnSpPr>
                  <a:cxnSpLocks/>
                  <a:stCxn id="411" idx="3"/>
                  <a:endCxn id="442" idx="2"/>
                </p:cNvCxnSpPr>
                <p:nvPr/>
              </p:nvCxnSpPr>
              <p:spPr bwMode="auto">
                <a:xfrm>
                  <a:off x="2886369" y="3178942"/>
                  <a:ext cx="918114" cy="66031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5C37444D-DB53-26E7-D7B4-7142E36865AD}"/>
                    </a:ext>
                  </a:extLst>
                </p:cNvPr>
                <p:cNvCxnSpPr>
                  <a:cxnSpLocks/>
                  <a:stCxn id="411" idx="3"/>
                  <a:endCxn id="443" idx="2"/>
                </p:cNvCxnSpPr>
                <p:nvPr/>
              </p:nvCxnSpPr>
              <p:spPr bwMode="auto">
                <a:xfrm>
                  <a:off x="2886369" y="3178942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7D3340F5-8FD7-1C2C-982A-561853F3E1B3}"/>
                    </a:ext>
                  </a:extLst>
                </p:cNvPr>
                <p:cNvCxnSpPr>
                  <a:cxnSpLocks/>
                  <a:stCxn id="411" idx="3"/>
                  <a:endCxn id="444" idx="2"/>
                </p:cNvCxnSpPr>
                <p:nvPr/>
              </p:nvCxnSpPr>
              <p:spPr bwMode="auto">
                <a:xfrm>
                  <a:off x="2886369" y="3178942"/>
                  <a:ext cx="918114" cy="144021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1C8494EC-2EE2-9430-AFF7-38FF3354E3B9}"/>
                    </a:ext>
                  </a:extLst>
                </p:cNvPr>
                <p:cNvCxnSpPr>
                  <a:cxnSpLocks/>
                  <a:stCxn id="411" idx="3"/>
                  <a:endCxn id="441" idx="2"/>
                </p:cNvCxnSpPr>
                <p:nvPr/>
              </p:nvCxnSpPr>
              <p:spPr bwMode="auto">
                <a:xfrm>
                  <a:off x="2886369" y="3178942"/>
                  <a:ext cx="918114" cy="27036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1475F948-1B93-F98E-9238-12CCBC6B3817}"/>
                  </a:ext>
                </a:extLst>
              </p:cNvPr>
              <p:cNvGrpSpPr/>
              <p:nvPr/>
            </p:nvGrpSpPr>
            <p:grpSpPr>
              <a:xfrm flipV="1">
                <a:off x="1466309" y="948512"/>
                <a:ext cx="952588" cy="2418464"/>
                <a:chOff x="1466591" y="889888"/>
                <a:chExt cx="952588" cy="2418464"/>
              </a:xfrm>
            </p:grpSpPr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2C9471F5-A024-51B0-F877-5EF01F1A653C}"/>
                    </a:ext>
                  </a:extLst>
                </p:cNvPr>
                <p:cNvCxnSpPr>
                  <a:cxnSpLocks/>
                  <a:stCxn id="412" idx="3"/>
                  <a:endCxn id="444" idx="3"/>
                </p:cNvCxnSpPr>
                <p:nvPr/>
              </p:nvCxnSpPr>
              <p:spPr bwMode="auto">
                <a:xfrm flipV="1">
                  <a:off x="1466591" y="889888"/>
                  <a:ext cx="952588" cy="56660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34FBB5B2-3C4D-4B53-D2D9-A665F6562085}"/>
                    </a:ext>
                  </a:extLst>
                </p:cNvPr>
                <p:cNvCxnSpPr>
                  <a:cxnSpLocks/>
                  <a:stCxn id="412" idx="3"/>
                  <a:endCxn id="442" idx="2"/>
                </p:cNvCxnSpPr>
                <p:nvPr/>
              </p:nvCxnSpPr>
              <p:spPr bwMode="auto">
                <a:xfrm>
                  <a:off x="1466591" y="1456492"/>
                  <a:ext cx="913590" cy="2920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00BFB59D-6F6B-58BB-7821-23D9999CAEC9}"/>
                    </a:ext>
                  </a:extLst>
                </p:cNvPr>
                <p:cNvCxnSpPr>
                  <a:cxnSpLocks/>
                  <a:stCxn id="412" idx="3"/>
                  <a:endCxn id="443" idx="2"/>
                </p:cNvCxnSpPr>
                <p:nvPr/>
              </p:nvCxnSpPr>
              <p:spPr bwMode="auto">
                <a:xfrm flipV="1">
                  <a:off x="1466591" y="1358614"/>
                  <a:ext cx="913590" cy="9787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2C586F20-1529-95D1-DD61-3CC24D17DF2C}"/>
                    </a:ext>
                  </a:extLst>
                </p:cNvPr>
                <p:cNvCxnSpPr>
                  <a:cxnSpLocks/>
                  <a:stCxn id="412" idx="3"/>
                  <a:endCxn id="440" idx="2"/>
                </p:cNvCxnSpPr>
                <p:nvPr/>
              </p:nvCxnSpPr>
              <p:spPr bwMode="auto">
                <a:xfrm>
                  <a:off x="1466591" y="1456493"/>
                  <a:ext cx="913590" cy="107196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34C6753A-58E4-C467-D648-CCD3A76C1F1B}"/>
                    </a:ext>
                  </a:extLst>
                </p:cNvPr>
                <p:cNvCxnSpPr>
                  <a:cxnSpLocks/>
                  <a:stCxn id="412" idx="3"/>
                  <a:endCxn id="439" idx="2"/>
                </p:cNvCxnSpPr>
                <p:nvPr/>
              </p:nvCxnSpPr>
              <p:spPr bwMode="auto">
                <a:xfrm>
                  <a:off x="1466591" y="1456492"/>
                  <a:ext cx="913590" cy="146191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0368255F-0C2C-CD1D-78D9-A495E7ABA878}"/>
                    </a:ext>
                  </a:extLst>
                </p:cNvPr>
                <p:cNvCxnSpPr>
                  <a:cxnSpLocks/>
                  <a:stCxn id="412" idx="3"/>
                  <a:endCxn id="438" idx="2"/>
                </p:cNvCxnSpPr>
                <p:nvPr/>
              </p:nvCxnSpPr>
              <p:spPr bwMode="auto">
                <a:xfrm>
                  <a:off x="1466591" y="1456492"/>
                  <a:ext cx="913590" cy="185186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99303E67-BD90-7144-676F-5881E07E1DBC}"/>
                    </a:ext>
                  </a:extLst>
                </p:cNvPr>
                <p:cNvCxnSpPr>
                  <a:cxnSpLocks/>
                  <a:stCxn id="412" idx="3"/>
                  <a:endCxn id="441" idx="2"/>
                </p:cNvCxnSpPr>
                <p:nvPr/>
              </p:nvCxnSpPr>
              <p:spPr bwMode="auto">
                <a:xfrm>
                  <a:off x="1466591" y="1456492"/>
                  <a:ext cx="913590" cy="68201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F83DA59E-2924-8755-7DA9-0CA5EC9D97E8}"/>
                </a:ext>
              </a:extLst>
            </p:cNvPr>
            <p:cNvGrpSpPr/>
            <p:nvPr/>
          </p:nvGrpSpPr>
          <p:grpSpPr>
            <a:xfrm>
              <a:off x="1742047" y="1539224"/>
              <a:ext cx="483804" cy="2002061"/>
              <a:chOff x="937889" y="1206229"/>
              <a:chExt cx="531414" cy="1820411"/>
            </a:xfrm>
          </p:grpSpPr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E22BE802-0EF5-2193-7536-023CA628FFD4}"/>
                  </a:ext>
                </a:extLst>
              </p:cNvPr>
              <p:cNvSpPr txBox="1"/>
              <p:nvPr/>
            </p:nvSpPr>
            <p:spPr>
              <a:xfrm>
                <a:off x="937889" y="1206229"/>
                <a:ext cx="531414" cy="4367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/>
                  <a:t>x</a:t>
                </a:r>
                <a:r>
                  <a:rPr lang="en-US" sz="1200" baseline="-25000" dirty="0"/>
                  <a:t>1</a:t>
                </a:r>
                <a:endParaRPr lang="en-US" sz="1200" dirty="0"/>
              </a:p>
            </p:txBody>
          </p: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3EDA5B3A-6DE6-4F67-D0EB-E981690DE098}"/>
                  </a:ext>
                </a:extLst>
              </p:cNvPr>
              <p:cNvSpPr txBox="1"/>
              <p:nvPr/>
            </p:nvSpPr>
            <p:spPr>
              <a:xfrm>
                <a:off x="937889" y="1637540"/>
                <a:ext cx="531414" cy="43671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/>
                  <a:t>x</a:t>
                </a:r>
                <a:r>
                  <a:rPr lang="en-US" sz="1200" baseline="-25000" dirty="0"/>
                  <a:t>2</a:t>
                </a:r>
                <a:endParaRPr lang="en-US" sz="1200" dirty="0"/>
              </a:p>
            </p:txBody>
          </p:sp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F8490B11-1725-DFCF-6C69-C1DCE26CE7E1}"/>
                  </a:ext>
                </a:extLst>
              </p:cNvPr>
              <p:cNvSpPr txBox="1"/>
              <p:nvPr/>
            </p:nvSpPr>
            <p:spPr>
              <a:xfrm>
                <a:off x="941377" y="2589925"/>
                <a:ext cx="524945" cy="43671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 err="1"/>
                  <a:t>x</a:t>
                </a:r>
                <a:r>
                  <a:rPr lang="en-US" sz="1200" baseline="-25000" dirty="0" err="1"/>
                  <a:t>Nx</a:t>
                </a:r>
                <a:endParaRPr lang="en-US" sz="1200" dirty="0"/>
              </a:p>
            </p:txBody>
          </p:sp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680087DE-B017-CD37-5DE0-E894E5FFAB2B}"/>
                  </a:ext>
                </a:extLst>
              </p:cNvPr>
              <p:cNvSpPr txBox="1"/>
              <p:nvPr/>
            </p:nvSpPr>
            <p:spPr>
              <a:xfrm>
                <a:off x="985289" y="2130440"/>
                <a:ext cx="406718" cy="367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…</a:t>
                </a:r>
              </a:p>
            </p:txBody>
          </p:sp>
        </p:grp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20246D1B-088C-378B-9AD4-63BD594D1F5B}"/>
                </a:ext>
              </a:extLst>
            </p:cNvPr>
            <p:cNvSpPr/>
            <p:nvPr/>
          </p:nvSpPr>
          <p:spPr bwMode="auto">
            <a:xfrm>
              <a:off x="1676400" y="1502339"/>
              <a:ext cx="611819" cy="2092190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 dirty="0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01336EDF-7797-0760-CC55-2572AA6E549A}"/>
                </a:ext>
              </a:extLst>
            </p:cNvPr>
            <p:cNvSpPr txBox="1"/>
            <p:nvPr/>
          </p:nvSpPr>
          <p:spPr>
            <a:xfrm>
              <a:off x="2160319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[1]</a:t>
              </a:r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396E6CED-0DB5-6F06-4AA6-E2080D94609B}"/>
                </a:ext>
              </a:extLst>
            </p:cNvPr>
            <p:cNvGrpSpPr/>
            <p:nvPr/>
          </p:nvGrpSpPr>
          <p:grpSpPr>
            <a:xfrm>
              <a:off x="1480029" y="4050108"/>
              <a:ext cx="2106649" cy="1583395"/>
              <a:chOff x="463708" y="3116007"/>
              <a:chExt cx="1907068" cy="1299384"/>
            </a:xfrm>
          </p:grpSpPr>
          <p:sp>
            <p:nvSpPr>
              <p:cNvPr id="406" name="TextBox 405">
                <a:extLst>
                  <a:ext uri="{FF2B5EF4-FFF2-40B4-BE49-F238E27FC236}">
                    <a16:creationId xmlns:a16="http://schemas.microsoft.com/office/drawing/2014/main" id="{A055DF64-5D01-A376-DD93-729DFC7ABFA2}"/>
                  </a:ext>
                </a:extLst>
              </p:cNvPr>
              <p:cNvSpPr txBox="1"/>
              <p:nvPr/>
            </p:nvSpPr>
            <p:spPr>
              <a:xfrm>
                <a:off x="463708" y="3412157"/>
                <a:ext cx="874860" cy="6638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Input X</a:t>
                </a:r>
                <a:endParaRPr lang="en-US" sz="1200" baseline="-25000" dirty="0"/>
              </a:p>
            </p:txBody>
          </p:sp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D8238925-0CFE-5F7D-1190-C46643596929}"/>
                  </a:ext>
                </a:extLst>
              </p:cNvPr>
              <p:cNvSpPr txBox="1"/>
              <p:nvPr/>
            </p:nvSpPr>
            <p:spPr>
              <a:xfrm>
                <a:off x="1328269" y="3419661"/>
                <a:ext cx="1042507" cy="99573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Hidden layer [1]</a:t>
                </a:r>
                <a:endParaRPr lang="en-US" sz="1200" baseline="-25000" dirty="0"/>
              </a:p>
            </p:txBody>
          </p:sp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FD590AFD-947A-E4B5-AE80-7582872DF924}"/>
                  </a:ext>
                </a:extLst>
              </p:cNvPr>
              <p:cNvSpPr txBox="1"/>
              <p:nvPr/>
            </p:nvSpPr>
            <p:spPr>
              <a:xfrm>
                <a:off x="772696" y="3125118"/>
                <a:ext cx="345750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X</a:t>
                </a:r>
              </a:p>
            </p:txBody>
          </p:sp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05C65A09-0D87-D442-9110-3BB92B0CEF89}"/>
                  </a:ext>
                </a:extLst>
              </p:cNvPr>
              <p:cNvSpPr txBox="1"/>
              <p:nvPr/>
            </p:nvSpPr>
            <p:spPr>
              <a:xfrm>
                <a:off x="1877265" y="3116007"/>
                <a:ext cx="388069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1</a:t>
                </a:r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FCD80E3D-F33B-B342-23BD-09A56043C4B2}"/>
                </a:ext>
              </a:extLst>
            </p:cNvPr>
            <p:cNvGrpSpPr/>
            <p:nvPr/>
          </p:nvGrpSpPr>
          <p:grpSpPr>
            <a:xfrm>
              <a:off x="4089117" y="1399402"/>
              <a:ext cx="242440" cy="2389344"/>
              <a:chOff x="2379918" y="1234960"/>
              <a:chExt cx="266298" cy="2172559"/>
            </a:xfrm>
          </p:grpSpPr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C482850B-AE6D-EA68-F416-6E8F0B66D436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id="{5FC94871-B76A-10D3-ACEE-44D1C6B9A095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8B2E5F89-C733-63AF-156D-06B5891FD7FB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403" name="Oval 402">
                <a:extLst>
                  <a:ext uri="{FF2B5EF4-FFF2-40B4-BE49-F238E27FC236}">
                    <a16:creationId xmlns:a16="http://schemas.microsoft.com/office/drawing/2014/main" id="{4A60B8FB-6941-6268-83CB-CCF2D6EFC9F5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404" name="Oval 403">
                <a:extLst>
                  <a:ext uri="{FF2B5EF4-FFF2-40B4-BE49-F238E27FC236}">
                    <a16:creationId xmlns:a16="http://schemas.microsoft.com/office/drawing/2014/main" id="{6A9F8F04-86B3-3A41-2A3B-6753860251A6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id="{F92C9C9F-002E-E540-02D5-CFACF99D5DF4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191CBCBF-191B-1DB9-BCDE-D119F2822FB8}"/>
                </a:ext>
              </a:extLst>
            </p:cNvPr>
            <p:cNvGrpSpPr/>
            <p:nvPr/>
          </p:nvGrpSpPr>
          <p:grpSpPr>
            <a:xfrm>
              <a:off x="3271770" y="1264496"/>
              <a:ext cx="849782" cy="2573141"/>
              <a:chOff x="5533488" y="449966"/>
              <a:chExt cx="769275" cy="2111602"/>
            </a:xfrm>
          </p:grpSpPr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7613C504-5EE4-FD89-3189-0884397A16D6}"/>
                  </a:ext>
                </a:extLst>
              </p:cNvPr>
              <p:cNvGrpSpPr/>
              <p:nvPr/>
            </p:nvGrpSpPr>
            <p:grpSpPr>
              <a:xfrm>
                <a:off x="5556621" y="449966"/>
                <a:ext cx="716782" cy="1970929"/>
                <a:chOff x="2390032" y="1078009"/>
                <a:chExt cx="869708" cy="2183817"/>
              </a:xfrm>
            </p:grpSpPr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3A9904CB-A684-C262-31B2-0974ABB24317}"/>
                    </a:ext>
                  </a:extLst>
                </p:cNvPr>
                <p:cNvCxnSpPr>
                  <a:cxnSpLocks/>
                  <a:stCxn id="438" idx="6"/>
                  <a:endCxn id="400" idx="2"/>
                </p:cNvCxnSpPr>
                <p:nvPr/>
              </p:nvCxnSpPr>
              <p:spPr bwMode="auto">
                <a:xfrm>
                  <a:off x="2390032" y="1078009"/>
                  <a:ext cx="869708" cy="2340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6EBADBEC-1FED-2E99-FAA3-27502D54865F}"/>
                    </a:ext>
                  </a:extLst>
                </p:cNvPr>
                <p:cNvCxnSpPr>
                  <a:cxnSpLocks/>
                  <a:stCxn id="438" idx="6"/>
                  <a:endCxn id="401" idx="2"/>
                </p:cNvCxnSpPr>
                <p:nvPr/>
              </p:nvCxnSpPr>
              <p:spPr bwMode="auto">
                <a:xfrm>
                  <a:off x="2390032" y="1078009"/>
                  <a:ext cx="869708" cy="6240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08B604BD-8E2E-2059-D2CD-624E58F2D5CA}"/>
                    </a:ext>
                  </a:extLst>
                </p:cNvPr>
                <p:cNvCxnSpPr>
                  <a:cxnSpLocks/>
                  <a:stCxn id="438" idx="6"/>
                  <a:endCxn id="403" idx="2"/>
                </p:cNvCxnSpPr>
                <p:nvPr/>
              </p:nvCxnSpPr>
              <p:spPr bwMode="auto">
                <a:xfrm>
                  <a:off x="2390032" y="1078010"/>
                  <a:ext cx="869707" cy="140392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01DA3398-3F9E-3AB0-0C99-D2006DC897DA}"/>
                    </a:ext>
                  </a:extLst>
                </p:cNvPr>
                <p:cNvCxnSpPr>
                  <a:cxnSpLocks/>
                  <a:endCxn id="404" idx="2"/>
                </p:cNvCxnSpPr>
                <p:nvPr/>
              </p:nvCxnSpPr>
              <p:spPr bwMode="auto">
                <a:xfrm>
                  <a:off x="2420380" y="1091941"/>
                  <a:ext cx="839360" cy="177993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168AAB2A-4E3A-BA78-2A27-9D6C273D4B49}"/>
                    </a:ext>
                  </a:extLst>
                </p:cNvPr>
                <p:cNvCxnSpPr>
                  <a:cxnSpLocks/>
                  <a:endCxn id="405" idx="2"/>
                </p:cNvCxnSpPr>
                <p:nvPr/>
              </p:nvCxnSpPr>
              <p:spPr bwMode="auto">
                <a:xfrm>
                  <a:off x="2420381" y="1091941"/>
                  <a:ext cx="839358" cy="21698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871BC0E5-3F96-9622-C4E6-3027313C5332}"/>
                    </a:ext>
                  </a:extLst>
                </p:cNvPr>
                <p:cNvCxnSpPr>
                  <a:cxnSpLocks/>
                  <a:stCxn id="438" idx="6"/>
                  <a:endCxn id="402" idx="2"/>
                </p:cNvCxnSpPr>
                <p:nvPr/>
              </p:nvCxnSpPr>
              <p:spPr bwMode="auto">
                <a:xfrm>
                  <a:off x="2390032" y="1078010"/>
                  <a:ext cx="869706" cy="101397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52" name="Group 351">
                <a:extLst>
                  <a:ext uri="{FF2B5EF4-FFF2-40B4-BE49-F238E27FC236}">
                    <a16:creationId xmlns:a16="http://schemas.microsoft.com/office/drawing/2014/main" id="{9AFBCBAD-F9F3-7771-8DC4-56EFFD6C667B}"/>
                  </a:ext>
                </a:extLst>
              </p:cNvPr>
              <p:cNvGrpSpPr/>
              <p:nvPr/>
            </p:nvGrpSpPr>
            <p:grpSpPr>
              <a:xfrm flipV="1">
                <a:off x="5534974" y="661227"/>
                <a:ext cx="738428" cy="1900341"/>
                <a:chOff x="2417681" y="1777364"/>
                <a:chExt cx="895972" cy="2105605"/>
              </a:xfrm>
            </p:grpSpPr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B8A7C151-F860-8112-C832-76B3179BE95C}"/>
                    </a:ext>
                  </a:extLst>
                </p:cNvPr>
                <p:cNvCxnSpPr>
                  <a:cxnSpLocks/>
                  <a:stCxn id="444" idx="6"/>
                  <a:endCxn id="400" idx="2"/>
                </p:cNvCxnSpPr>
                <p:nvPr/>
              </p:nvCxnSpPr>
              <p:spPr bwMode="auto">
                <a:xfrm>
                  <a:off x="2443944" y="1777364"/>
                  <a:ext cx="869707" cy="210560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64BB01D6-6149-5437-5D24-35BF84660101}"/>
                    </a:ext>
                  </a:extLst>
                </p:cNvPr>
                <p:cNvCxnSpPr>
                  <a:cxnSpLocks/>
                  <a:stCxn id="444" idx="6"/>
                  <a:endCxn id="405" idx="2"/>
                </p:cNvCxnSpPr>
                <p:nvPr/>
              </p:nvCxnSpPr>
              <p:spPr bwMode="auto">
                <a:xfrm>
                  <a:off x="2443946" y="1777365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24DE2432-1B6E-D2A1-F5F4-1AA6124D4882}"/>
                    </a:ext>
                  </a:extLst>
                </p:cNvPr>
                <p:cNvCxnSpPr>
                  <a:cxnSpLocks/>
                  <a:endCxn id="401" idx="2"/>
                </p:cNvCxnSpPr>
                <p:nvPr/>
              </p:nvCxnSpPr>
              <p:spPr bwMode="auto">
                <a:xfrm>
                  <a:off x="2417681" y="1781225"/>
                  <a:ext cx="895972" cy="171179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BFD495AB-D260-A35B-53FC-F5F8B65AF57A}"/>
                    </a:ext>
                  </a:extLst>
                </p:cNvPr>
                <p:cNvCxnSpPr>
                  <a:cxnSpLocks/>
                  <a:stCxn id="444" idx="6"/>
                  <a:endCxn id="403" idx="2"/>
                </p:cNvCxnSpPr>
                <p:nvPr/>
              </p:nvCxnSpPr>
              <p:spPr bwMode="auto">
                <a:xfrm>
                  <a:off x="2443946" y="1777365"/>
                  <a:ext cx="869706" cy="93576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D8F90138-62A9-9A58-8B7B-95B1EA12FDFC}"/>
                    </a:ext>
                  </a:extLst>
                </p:cNvPr>
                <p:cNvCxnSpPr>
                  <a:cxnSpLocks/>
                  <a:stCxn id="444" idx="6"/>
                  <a:endCxn id="402" idx="2"/>
                </p:cNvCxnSpPr>
                <p:nvPr/>
              </p:nvCxnSpPr>
              <p:spPr bwMode="auto">
                <a:xfrm>
                  <a:off x="2443946" y="1777365"/>
                  <a:ext cx="869706" cy="132570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2369D78B-7179-A027-7F3E-4C084961F791}"/>
                    </a:ext>
                  </a:extLst>
                </p:cNvPr>
                <p:cNvCxnSpPr>
                  <a:cxnSpLocks/>
                  <a:stCxn id="444" idx="6"/>
                  <a:endCxn id="404" idx="2"/>
                </p:cNvCxnSpPr>
                <p:nvPr/>
              </p:nvCxnSpPr>
              <p:spPr bwMode="auto">
                <a:xfrm>
                  <a:off x="2443946" y="1777365"/>
                  <a:ext cx="869706" cy="5458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A336C0F3-A617-7D19-0291-068711168717}"/>
                  </a:ext>
                </a:extLst>
              </p:cNvPr>
              <p:cNvGrpSpPr/>
              <p:nvPr/>
            </p:nvGrpSpPr>
            <p:grpSpPr>
              <a:xfrm>
                <a:off x="5552272" y="661227"/>
                <a:ext cx="750491" cy="1759667"/>
                <a:chOff x="3845301" y="2698430"/>
                <a:chExt cx="918113" cy="1949736"/>
              </a:xfrm>
            </p:grpSpPr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8488B807-3E16-7895-3D5F-21F01882061F}"/>
                    </a:ext>
                  </a:extLst>
                </p:cNvPr>
                <p:cNvCxnSpPr>
                  <a:cxnSpLocks/>
                  <a:stCxn id="439" idx="6"/>
                  <a:endCxn id="400" idx="2"/>
                </p:cNvCxnSpPr>
                <p:nvPr/>
              </p:nvCxnSpPr>
              <p:spPr bwMode="auto">
                <a:xfrm flipV="1">
                  <a:off x="3850621" y="2698430"/>
                  <a:ext cx="876875" cy="15586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BE6462FC-22BE-5B1C-272F-81355620D138}"/>
                    </a:ext>
                  </a:extLst>
                </p:cNvPr>
                <p:cNvCxnSpPr>
                  <a:cxnSpLocks/>
                  <a:stCxn id="439" idx="6"/>
                  <a:endCxn id="405" idx="2"/>
                </p:cNvCxnSpPr>
                <p:nvPr/>
              </p:nvCxnSpPr>
              <p:spPr bwMode="auto">
                <a:xfrm>
                  <a:off x="3850623" y="2854298"/>
                  <a:ext cx="876874" cy="1793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C8A03C5A-610F-A587-1417-9BB155E2C2F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70FEC66A-5AA7-2E79-2116-B22444A799A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2557F843-B3F4-0491-ADAF-784E115505B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440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2EC948A5-16BA-ADC4-BA61-AF373369877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2A45A697-331E-82D5-6CED-4910BBDAC1C1}"/>
                  </a:ext>
                </a:extLst>
              </p:cNvPr>
              <p:cNvGrpSpPr/>
              <p:nvPr/>
            </p:nvGrpSpPr>
            <p:grpSpPr>
              <a:xfrm>
                <a:off x="5550870" y="661227"/>
                <a:ext cx="750491" cy="1778328"/>
                <a:chOff x="3845301" y="2324006"/>
                <a:chExt cx="918113" cy="1970413"/>
              </a:xfrm>
            </p:grpSpPr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4EA37792-F0CC-2308-BA08-E8FD7243505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734630"/>
                  <a:ext cx="918113" cy="119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BB4842EE-691D-B4AE-587D-CDC44446ABD7}"/>
                    </a:ext>
                  </a:extLst>
                </p:cNvPr>
                <p:cNvCxnSpPr>
                  <a:cxnSpLocks/>
                  <a:endCxn id="400" idx="2"/>
                </p:cNvCxnSpPr>
                <p:nvPr/>
              </p:nvCxnSpPr>
              <p:spPr bwMode="auto">
                <a:xfrm flipV="1">
                  <a:off x="3845301" y="2324006"/>
                  <a:ext cx="883909" cy="53020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28505640-1BFA-5CD4-1D56-29EBCE1182F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5FAA6A9A-0FCB-7083-F4FC-7AF7E7089BB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9E1A47B5-1E2A-903D-6F23-4E1128D6268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440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C5DD387B-37E2-1150-832A-1501AE4FEEF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20BE9E8E-CF58-9CAC-889B-8C3E8A4B2700}"/>
                  </a:ext>
                </a:extLst>
              </p:cNvPr>
              <p:cNvGrpSpPr/>
              <p:nvPr/>
            </p:nvGrpSpPr>
            <p:grpSpPr>
              <a:xfrm>
                <a:off x="5533488" y="661227"/>
                <a:ext cx="750492" cy="1778329"/>
                <a:chOff x="3845301" y="1934058"/>
                <a:chExt cx="918114" cy="1970414"/>
              </a:xfrm>
            </p:grpSpPr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394169E9-2208-D6C3-F681-399CCEB0C1D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734630"/>
                  <a:ext cx="918113" cy="119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1322AB05-7AFB-E17A-8EB8-114CAE89626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344685"/>
                  <a:ext cx="918114" cy="50952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05590BCE-1791-339F-50E8-DEF7C654E39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DA39CE72-F5E1-D702-32C3-5A261B008E2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34012DC4-C551-5C22-72E3-AB84972B74F0}"/>
                    </a:ext>
                  </a:extLst>
                </p:cNvPr>
                <p:cNvCxnSpPr>
                  <a:cxnSpLocks/>
                  <a:stCxn id="441" idx="6"/>
                  <a:endCxn id="400" idx="2"/>
                </p:cNvCxnSpPr>
                <p:nvPr/>
              </p:nvCxnSpPr>
              <p:spPr bwMode="auto">
                <a:xfrm flipV="1">
                  <a:off x="3873600" y="1934058"/>
                  <a:ext cx="876875" cy="93576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7C6054CA-089B-1A13-B1F5-220CF89496C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A06FAFEB-70CC-82AF-2D79-13CE1698817C}"/>
                  </a:ext>
                </a:extLst>
              </p:cNvPr>
              <p:cNvGrpSpPr/>
              <p:nvPr/>
            </p:nvGrpSpPr>
            <p:grpSpPr>
              <a:xfrm flipV="1">
                <a:off x="5551984" y="661227"/>
                <a:ext cx="721419" cy="1759667"/>
                <a:chOff x="2417681" y="1173218"/>
                <a:chExt cx="875334" cy="1949736"/>
              </a:xfrm>
            </p:grpSpPr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879BAC31-89D6-2C3F-78B9-1AAEF6EC4B53}"/>
                    </a:ext>
                  </a:extLst>
                </p:cNvPr>
                <p:cNvCxnSpPr>
                  <a:cxnSpLocks/>
                  <a:stCxn id="442" idx="6"/>
                  <a:endCxn id="405" idx="2"/>
                </p:cNvCxnSpPr>
                <p:nvPr/>
              </p:nvCxnSpPr>
              <p:spPr bwMode="auto">
                <a:xfrm flipV="1">
                  <a:off x="2423307" y="1173218"/>
                  <a:ext cx="869706" cy="6240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C4AFA6C5-5CC2-D075-EE0A-309C17ADF33D}"/>
                    </a:ext>
                  </a:extLst>
                </p:cNvPr>
                <p:cNvCxnSpPr>
                  <a:cxnSpLocks/>
                  <a:stCxn id="442" idx="6"/>
                  <a:endCxn id="403" idx="2"/>
                </p:cNvCxnSpPr>
                <p:nvPr/>
              </p:nvCxnSpPr>
              <p:spPr bwMode="auto">
                <a:xfrm>
                  <a:off x="2423307" y="1797245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326D56A3-2B8A-4456-534D-814F3B053CCC}"/>
                    </a:ext>
                  </a:extLst>
                </p:cNvPr>
                <p:cNvCxnSpPr>
                  <a:cxnSpLocks/>
                  <a:stCxn id="442" idx="6"/>
                  <a:endCxn id="404" idx="2"/>
                </p:cNvCxnSpPr>
                <p:nvPr/>
              </p:nvCxnSpPr>
              <p:spPr bwMode="auto">
                <a:xfrm flipV="1">
                  <a:off x="2423307" y="1563165"/>
                  <a:ext cx="869706" cy="2340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D74460C3-B614-DB17-ECEC-E0312E696B3A}"/>
                    </a:ext>
                  </a:extLst>
                </p:cNvPr>
                <p:cNvCxnSpPr>
                  <a:cxnSpLocks/>
                  <a:endCxn id="401" idx="2"/>
                </p:cNvCxnSpPr>
                <p:nvPr/>
              </p:nvCxnSpPr>
              <p:spPr bwMode="auto">
                <a:xfrm>
                  <a:off x="2417681" y="1781223"/>
                  <a:ext cx="875332" cy="9517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2D70E719-AE8B-40EA-501C-1A555A84227D}"/>
                    </a:ext>
                  </a:extLst>
                </p:cNvPr>
                <p:cNvCxnSpPr>
                  <a:cxnSpLocks/>
                  <a:stCxn id="442" idx="6"/>
                  <a:endCxn id="400" idx="2"/>
                </p:cNvCxnSpPr>
                <p:nvPr/>
              </p:nvCxnSpPr>
              <p:spPr bwMode="auto">
                <a:xfrm>
                  <a:off x="2423307" y="1797245"/>
                  <a:ext cx="869708" cy="132570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34DB8ADC-FDA4-06C1-0C6D-EBB04EAAEAD7}"/>
                    </a:ext>
                  </a:extLst>
                </p:cNvPr>
                <p:cNvCxnSpPr>
                  <a:cxnSpLocks/>
                  <a:endCxn id="402" idx="2"/>
                </p:cNvCxnSpPr>
                <p:nvPr/>
              </p:nvCxnSpPr>
              <p:spPr bwMode="auto">
                <a:xfrm>
                  <a:off x="2417681" y="1781222"/>
                  <a:ext cx="875333" cy="56183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69C169D6-839F-EBB9-5AF0-6321E476F8CE}"/>
                  </a:ext>
                </a:extLst>
              </p:cNvPr>
              <p:cNvGrpSpPr/>
              <p:nvPr/>
            </p:nvGrpSpPr>
            <p:grpSpPr>
              <a:xfrm flipV="1">
                <a:off x="5556620" y="661227"/>
                <a:ext cx="716782" cy="1759667"/>
                <a:chOff x="2387330" y="1518124"/>
                <a:chExt cx="869707" cy="1949736"/>
              </a:xfrm>
            </p:grpSpPr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C08E53EA-8CA0-D328-FA8E-638AA58EBD6F}"/>
                    </a:ext>
                  </a:extLst>
                </p:cNvPr>
                <p:cNvCxnSpPr>
                  <a:cxnSpLocks/>
                  <a:stCxn id="443" idx="6"/>
                  <a:endCxn id="400" idx="2"/>
                </p:cNvCxnSpPr>
                <p:nvPr/>
              </p:nvCxnSpPr>
              <p:spPr bwMode="auto">
                <a:xfrm>
                  <a:off x="2387330" y="1752203"/>
                  <a:ext cx="869706" cy="171565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AC510BFE-89F8-E6B8-84E3-60A6EDF4669E}"/>
                    </a:ext>
                  </a:extLst>
                </p:cNvPr>
                <p:cNvCxnSpPr>
                  <a:cxnSpLocks/>
                  <a:stCxn id="443" idx="6"/>
                  <a:endCxn id="404" idx="2"/>
                </p:cNvCxnSpPr>
                <p:nvPr/>
              </p:nvCxnSpPr>
              <p:spPr bwMode="auto">
                <a:xfrm>
                  <a:off x="2387331" y="1752202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4E94C6F1-18D5-E3A1-7074-6C42D4D2D93A}"/>
                    </a:ext>
                  </a:extLst>
                </p:cNvPr>
                <p:cNvCxnSpPr>
                  <a:cxnSpLocks/>
                  <a:stCxn id="443" idx="6"/>
                  <a:endCxn id="405" idx="2"/>
                </p:cNvCxnSpPr>
                <p:nvPr/>
              </p:nvCxnSpPr>
              <p:spPr bwMode="auto">
                <a:xfrm flipV="1">
                  <a:off x="2387331" y="1518124"/>
                  <a:ext cx="869705" cy="23407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90D687EE-0473-5D27-DA5B-A87DAC38A9EE}"/>
                    </a:ext>
                  </a:extLst>
                </p:cNvPr>
                <p:cNvCxnSpPr>
                  <a:cxnSpLocks/>
                  <a:stCxn id="443" idx="6"/>
                  <a:endCxn id="402" idx="2"/>
                </p:cNvCxnSpPr>
                <p:nvPr/>
              </p:nvCxnSpPr>
              <p:spPr bwMode="auto">
                <a:xfrm>
                  <a:off x="2387331" y="1752202"/>
                  <a:ext cx="869706" cy="93576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30D230F3-7676-8106-A3ED-D1EA00467C7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387330" y="1770091"/>
                  <a:ext cx="869706" cy="132571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A033EFA-38D3-A7BA-2618-7F4324973D5D}"/>
                    </a:ext>
                  </a:extLst>
                </p:cNvPr>
                <p:cNvCxnSpPr>
                  <a:cxnSpLocks/>
                  <a:stCxn id="443" idx="6"/>
                  <a:endCxn id="403" idx="2"/>
                </p:cNvCxnSpPr>
                <p:nvPr/>
              </p:nvCxnSpPr>
              <p:spPr bwMode="auto">
                <a:xfrm>
                  <a:off x="2387331" y="1752202"/>
                  <a:ext cx="869706" cy="5458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5BFA9A97-825F-4A04-55F8-1E51A6C58384}"/>
                </a:ext>
              </a:extLst>
            </p:cNvPr>
            <p:cNvGrpSpPr/>
            <p:nvPr/>
          </p:nvGrpSpPr>
          <p:grpSpPr>
            <a:xfrm>
              <a:off x="5148250" y="1835468"/>
              <a:ext cx="242440" cy="1531631"/>
              <a:chOff x="2379918" y="1234960"/>
              <a:chExt cx="266298" cy="1392666"/>
            </a:xfrm>
          </p:grpSpPr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B88CF08D-7DFA-68C8-A8E7-85A4B3004F34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0565B7B8-4C35-2D65-28E2-39D8CEC3AA12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9A17AD7B-280B-D631-0091-E33C83258D13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264D8955-D037-7161-A225-9572A5234288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474D96D7-5911-9B1C-9ABC-E4E325051634}"/>
                </a:ext>
              </a:extLst>
            </p:cNvPr>
            <p:cNvGrpSpPr/>
            <p:nvPr/>
          </p:nvGrpSpPr>
          <p:grpSpPr>
            <a:xfrm>
              <a:off x="4310553" y="1521933"/>
              <a:ext cx="842030" cy="2144283"/>
              <a:chOff x="6473861" y="661227"/>
              <a:chExt cx="762258" cy="1759667"/>
            </a:xfrm>
          </p:grpSpPr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AFF709D3-F752-4FA7-0952-6F32C5C5C96D}"/>
                  </a:ext>
                </a:extLst>
              </p:cNvPr>
              <p:cNvGrpSpPr/>
              <p:nvPr/>
            </p:nvGrpSpPr>
            <p:grpSpPr>
              <a:xfrm>
                <a:off x="6492874" y="661227"/>
                <a:ext cx="739321" cy="1413650"/>
                <a:chOff x="3341362" y="1264250"/>
                <a:chExt cx="897056" cy="1566344"/>
              </a:xfrm>
            </p:grpSpPr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64372708-5BDE-91F1-FC2A-397E0A668094}"/>
                    </a:ext>
                  </a:extLst>
                </p:cNvPr>
                <p:cNvCxnSpPr>
                  <a:cxnSpLocks/>
                  <a:stCxn id="400" idx="6"/>
                  <a:endCxn id="347" idx="2"/>
                </p:cNvCxnSpPr>
                <p:nvPr/>
              </p:nvCxnSpPr>
              <p:spPr bwMode="auto">
                <a:xfrm>
                  <a:off x="3341362" y="1264250"/>
                  <a:ext cx="897056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D2BF32D4-5208-43FF-C073-C7A0155F0B8B}"/>
                    </a:ext>
                  </a:extLst>
                </p:cNvPr>
                <p:cNvCxnSpPr>
                  <a:cxnSpLocks/>
                  <a:stCxn id="400" idx="6"/>
                  <a:endCxn id="348" idx="2"/>
                </p:cNvCxnSpPr>
                <p:nvPr/>
              </p:nvCxnSpPr>
              <p:spPr bwMode="auto">
                <a:xfrm>
                  <a:off x="3341362" y="1264250"/>
                  <a:ext cx="897056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D44D5689-8B33-26EC-CCDB-C8A0D15BEC21}"/>
                    </a:ext>
                  </a:extLst>
                </p:cNvPr>
                <p:cNvCxnSpPr>
                  <a:cxnSpLocks/>
                  <a:stCxn id="400" idx="6"/>
                  <a:endCxn id="350" idx="2"/>
                </p:cNvCxnSpPr>
                <p:nvPr/>
              </p:nvCxnSpPr>
              <p:spPr bwMode="auto">
                <a:xfrm>
                  <a:off x="3341362" y="1264250"/>
                  <a:ext cx="897056" cy="156634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CDEE2F82-02E6-0882-0DBD-ACA9CCF94BF3}"/>
                    </a:ext>
                  </a:extLst>
                </p:cNvPr>
                <p:cNvCxnSpPr>
                  <a:cxnSpLocks/>
                  <a:stCxn id="400" idx="6"/>
                  <a:endCxn id="349" idx="2"/>
                </p:cNvCxnSpPr>
                <p:nvPr/>
              </p:nvCxnSpPr>
              <p:spPr bwMode="auto">
                <a:xfrm>
                  <a:off x="3341362" y="1264250"/>
                  <a:ext cx="897056" cy="117639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7A1BBBC9-9A76-767D-0DAE-8AE0200B8C15}"/>
                  </a:ext>
                </a:extLst>
              </p:cNvPr>
              <p:cNvGrpSpPr/>
              <p:nvPr/>
            </p:nvGrpSpPr>
            <p:grpSpPr>
              <a:xfrm>
                <a:off x="6492877" y="1013158"/>
                <a:ext cx="743242" cy="1061716"/>
                <a:chOff x="3863670" y="2874738"/>
                <a:chExt cx="904542" cy="1176396"/>
              </a:xfrm>
            </p:grpSpPr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20185938-73BB-9799-964F-A325D8050CAB}"/>
                    </a:ext>
                  </a:extLst>
                </p:cNvPr>
                <p:cNvCxnSpPr>
                  <a:cxnSpLocks/>
                  <a:stCxn id="401" idx="6"/>
                  <a:endCxn id="347" idx="2"/>
                </p:cNvCxnSpPr>
                <p:nvPr/>
              </p:nvCxnSpPr>
              <p:spPr bwMode="auto">
                <a:xfrm>
                  <a:off x="3863764" y="2874740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141A4226-74F5-1DF4-F5A1-1D5EB5F84EDF}"/>
                    </a:ext>
                  </a:extLst>
                </p:cNvPr>
                <p:cNvCxnSpPr>
                  <a:cxnSpLocks/>
                  <a:stCxn id="401" idx="6"/>
                  <a:endCxn id="349" idx="2"/>
                </p:cNvCxnSpPr>
                <p:nvPr/>
              </p:nvCxnSpPr>
              <p:spPr bwMode="auto">
                <a:xfrm>
                  <a:off x="3863670" y="2874738"/>
                  <a:ext cx="899771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3732A461-6D28-E7CF-4CFA-E739076F8C13}"/>
                    </a:ext>
                  </a:extLst>
                </p:cNvPr>
                <p:cNvCxnSpPr>
                  <a:cxnSpLocks/>
                  <a:stCxn id="401" idx="6"/>
                  <a:endCxn id="350" idx="2"/>
                </p:cNvCxnSpPr>
                <p:nvPr/>
              </p:nvCxnSpPr>
              <p:spPr bwMode="auto">
                <a:xfrm>
                  <a:off x="3863764" y="2874738"/>
                  <a:ext cx="904448" cy="117639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07BD80C6-1A77-4418-8C3F-416481EBB0A0}"/>
                    </a:ext>
                  </a:extLst>
                </p:cNvPr>
                <p:cNvCxnSpPr>
                  <a:cxnSpLocks/>
                  <a:stCxn id="401" idx="6"/>
                  <a:endCxn id="348" idx="2"/>
                </p:cNvCxnSpPr>
                <p:nvPr/>
              </p:nvCxnSpPr>
              <p:spPr bwMode="auto">
                <a:xfrm>
                  <a:off x="3863764" y="2874740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91B4F9DF-170E-C9F5-4724-F08512BA1B1F}"/>
                  </a:ext>
                </a:extLst>
              </p:cNvPr>
              <p:cNvGrpSpPr/>
              <p:nvPr/>
            </p:nvGrpSpPr>
            <p:grpSpPr>
              <a:xfrm>
                <a:off x="6487288" y="1019077"/>
                <a:ext cx="744908" cy="1055800"/>
                <a:chOff x="3845301" y="2478487"/>
                <a:chExt cx="911283" cy="1169841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B59C38E4-5E79-4AFF-483E-EB995282E90C}"/>
                    </a:ext>
                  </a:extLst>
                </p:cNvPr>
                <p:cNvCxnSpPr>
                  <a:cxnSpLocks/>
                  <a:stCxn id="402" idx="6"/>
                  <a:endCxn id="347" idx="2"/>
                </p:cNvCxnSpPr>
                <p:nvPr/>
              </p:nvCxnSpPr>
              <p:spPr bwMode="auto">
                <a:xfrm flipV="1">
                  <a:off x="3852136" y="2478487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34EF80CD-641E-9EBE-3430-B14523EE77A9}"/>
                    </a:ext>
                  </a:extLst>
                </p:cNvPr>
                <p:cNvCxnSpPr>
                  <a:cxnSpLocks/>
                  <a:stCxn id="402" idx="6"/>
                  <a:endCxn id="349" idx="2"/>
                </p:cNvCxnSpPr>
                <p:nvPr/>
              </p:nvCxnSpPr>
              <p:spPr bwMode="auto">
                <a:xfrm>
                  <a:off x="3852136" y="2861879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CD081EAB-9CC7-8B0D-A49B-0B20CD35395D}"/>
                    </a:ext>
                  </a:extLst>
                </p:cNvPr>
                <p:cNvCxnSpPr>
                  <a:cxnSpLocks/>
                  <a:endCxn id="350" idx="2"/>
                </p:cNvCxnSpPr>
                <p:nvPr/>
              </p:nvCxnSpPr>
              <p:spPr bwMode="auto">
                <a:xfrm>
                  <a:off x="3845301" y="2854207"/>
                  <a:ext cx="911283" cy="79412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9AD7BB41-BCC0-DF50-43E0-B3DF761E3CE0}"/>
                    </a:ext>
                  </a:extLst>
                </p:cNvPr>
                <p:cNvCxnSpPr>
                  <a:cxnSpLocks/>
                  <a:stCxn id="402" idx="6"/>
                  <a:endCxn id="348" idx="2"/>
                </p:cNvCxnSpPr>
                <p:nvPr/>
              </p:nvCxnSpPr>
              <p:spPr bwMode="auto">
                <a:xfrm>
                  <a:off x="3852136" y="2861879"/>
                  <a:ext cx="904448" cy="655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C6AB7BA0-07E6-E722-3631-DC13CCCF0324}"/>
                  </a:ext>
                </a:extLst>
              </p:cNvPr>
              <p:cNvGrpSpPr/>
              <p:nvPr/>
            </p:nvGrpSpPr>
            <p:grpSpPr>
              <a:xfrm>
                <a:off x="6492875" y="1019077"/>
                <a:ext cx="739322" cy="1055800"/>
                <a:chOff x="3890889" y="2161700"/>
                <a:chExt cx="904449" cy="1169841"/>
              </a:xfrm>
            </p:grpSpPr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52E08E9D-8EF4-58EB-5FE3-A91E356CC7C3}"/>
                    </a:ext>
                  </a:extLst>
                </p:cNvPr>
                <p:cNvCxnSpPr>
                  <a:cxnSpLocks/>
                  <a:stCxn id="403" idx="6"/>
                  <a:endCxn id="348" idx="2"/>
                </p:cNvCxnSpPr>
                <p:nvPr/>
              </p:nvCxnSpPr>
              <p:spPr bwMode="auto">
                <a:xfrm flipV="1">
                  <a:off x="3890889" y="2551647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B1A591C5-DF66-4965-4552-35829751966E}"/>
                    </a:ext>
                  </a:extLst>
                </p:cNvPr>
                <p:cNvCxnSpPr>
                  <a:cxnSpLocks/>
                  <a:stCxn id="403" idx="6"/>
                  <a:endCxn id="347" idx="2"/>
                </p:cNvCxnSpPr>
                <p:nvPr/>
              </p:nvCxnSpPr>
              <p:spPr bwMode="auto">
                <a:xfrm flipV="1">
                  <a:off x="3890889" y="2161700"/>
                  <a:ext cx="904448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18B6AACB-6BDA-6C77-898A-3BF800013DAD}"/>
                    </a:ext>
                  </a:extLst>
                </p:cNvPr>
                <p:cNvCxnSpPr>
                  <a:cxnSpLocks/>
                  <a:stCxn id="403" idx="6"/>
                  <a:endCxn id="350" idx="2"/>
                </p:cNvCxnSpPr>
                <p:nvPr/>
              </p:nvCxnSpPr>
              <p:spPr bwMode="auto">
                <a:xfrm>
                  <a:off x="3890890" y="2935038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5547DFD2-53AB-7BF6-5D25-E4E7A8CF1315}"/>
                    </a:ext>
                  </a:extLst>
                </p:cNvPr>
                <p:cNvCxnSpPr>
                  <a:cxnSpLocks/>
                  <a:stCxn id="403" idx="6"/>
                  <a:endCxn id="349" idx="2"/>
                </p:cNvCxnSpPr>
                <p:nvPr/>
              </p:nvCxnSpPr>
              <p:spPr bwMode="auto">
                <a:xfrm>
                  <a:off x="3890889" y="2935038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5ACB2252-7948-64FD-E8AA-0F3B3D48AEB6}"/>
                  </a:ext>
                </a:extLst>
              </p:cNvPr>
              <p:cNvGrpSpPr/>
              <p:nvPr/>
            </p:nvGrpSpPr>
            <p:grpSpPr>
              <a:xfrm flipV="1">
                <a:off x="6473861" y="1019078"/>
                <a:ext cx="758336" cy="1085108"/>
                <a:chOff x="3396118" y="1553580"/>
                <a:chExt cx="920127" cy="1202315"/>
              </a:xfrm>
            </p:grpSpPr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B4B44A74-2350-9488-BAEC-3A00DBD74483}"/>
                    </a:ext>
                  </a:extLst>
                </p:cNvPr>
                <p:cNvCxnSpPr>
                  <a:cxnSpLocks/>
                  <a:endCxn id="350" idx="2"/>
                </p:cNvCxnSpPr>
                <p:nvPr/>
              </p:nvCxnSpPr>
              <p:spPr bwMode="auto">
                <a:xfrm>
                  <a:off x="3401744" y="1569604"/>
                  <a:ext cx="914499" cy="1645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DA0EE96F-E6E7-D4D9-DB83-15EC213D7207}"/>
                    </a:ext>
                  </a:extLst>
                </p:cNvPr>
                <p:cNvCxnSpPr>
                  <a:cxnSpLocks/>
                  <a:endCxn id="348" idx="2"/>
                </p:cNvCxnSpPr>
                <p:nvPr/>
              </p:nvCxnSpPr>
              <p:spPr bwMode="auto">
                <a:xfrm>
                  <a:off x="3396118" y="1553580"/>
                  <a:ext cx="920126" cy="8123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8535A438-A5D2-07C5-D7CA-9657FFDA63D9}"/>
                    </a:ext>
                  </a:extLst>
                </p:cNvPr>
                <p:cNvCxnSpPr>
                  <a:cxnSpLocks/>
                  <a:endCxn id="347" idx="2"/>
                </p:cNvCxnSpPr>
                <p:nvPr/>
              </p:nvCxnSpPr>
              <p:spPr bwMode="auto">
                <a:xfrm>
                  <a:off x="3396118" y="1553581"/>
                  <a:ext cx="920127" cy="12023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DCCE704E-189D-F0A4-4055-7BB0C23B6BDA}"/>
                    </a:ext>
                  </a:extLst>
                </p:cNvPr>
                <p:cNvCxnSpPr>
                  <a:cxnSpLocks/>
                  <a:endCxn id="349" idx="2"/>
                </p:cNvCxnSpPr>
                <p:nvPr/>
              </p:nvCxnSpPr>
              <p:spPr bwMode="auto">
                <a:xfrm>
                  <a:off x="3396118" y="1553580"/>
                  <a:ext cx="920126" cy="42242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22" name="Group 321">
                <a:extLst>
                  <a:ext uri="{FF2B5EF4-FFF2-40B4-BE49-F238E27FC236}">
                    <a16:creationId xmlns:a16="http://schemas.microsoft.com/office/drawing/2014/main" id="{DCC27C10-9A30-996B-76EF-0889C3FD0912}"/>
                  </a:ext>
                </a:extLst>
              </p:cNvPr>
              <p:cNvGrpSpPr/>
              <p:nvPr/>
            </p:nvGrpSpPr>
            <p:grpSpPr>
              <a:xfrm flipV="1">
                <a:off x="6492876" y="1019077"/>
                <a:ext cx="739325" cy="1401817"/>
                <a:chOff x="3338414" y="1686986"/>
                <a:chExt cx="897058" cy="1553233"/>
              </a:xfrm>
            </p:grpSpPr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6BA61C2E-D720-6B26-2C37-DC6B3C44A317}"/>
                    </a:ext>
                  </a:extLst>
                </p:cNvPr>
                <p:cNvCxnSpPr>
                  <a:cxnSpLocks/>
                  <a:stCxn id="405" idx="6"/>
                  <a:endCxn id="350" idx="2"/>
                </p:cNvCxnSpPr>
                <p:nvPr/>
              </p:nvCxnSpPr>
              <p:spPr bwMode="auto">
                <a:xfrm>
                  <a:off x="3338414" y="1686986"/>
                  <a:ext cx="897053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F7E52E89-A007-4B7E-EF09-DE0F27840635}"/>
                    </a:ext>
                  </a:extLst>
                </p:cNvPr>
                <p:cNvCxnSpPr>
                  <a:cxnSpLocks/>
                  <a:stCxn id="405" idx="6"/>
                  <a:endCxn id="347" idx="2"/>
                </p:cNvCxnSpPr>
                <p:nvPr/>
              </p:nvCxnSpPr>
              <p:spPr bwMode="auto">
                <a:xfrm>
                  <a:off x="3338418" y="1686986"/>
                  <a:ext cx="897054" cy="155323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8D747DF5-B330-4992-1D39-83849B8EEE16}"/>
                    </a:ext>
                  </a:extLst>
                </p:cNvPr>
                <p:cNvCxnSpPr>
                  <a:cxnSpLocks/>
                  <a:stCxn id="405" idx="6"/>
                  <a:endCxn id="349" idx="2"/>
                </p:cNvCxnSpPr>
                <p:nvPr/>
              </p:nvCxnSpPr>
              <p:spPr bwMode="auto">
                <a:xfrm>
                  <a:off x="3338416" y="1686986"/>
                  <a:ext cx="897054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15D016EE-05DB-9CFB-ACCD-4816AD317023}"/>
                    </a:ext>
                  </a:extLst>
                </p:cNvPr>
                <p:cNvCxnSpPr>
                  <a:cxnSpLocks/>
                  <a:stCxn id="405" idx="6"/>
                  <a:endCxn id="348" idx="2"/>
                </p:cNvCxnSpPr>
                <p:nvPr/>
              </p:nvCxnSpPr>
              <p:spPr bwMode="auto">
                <a:xfrm>
                  <a:off x="3338418" y="1686986"/>
                  <a:ext cx="897054" cy="116328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057C9143-AFBD-D9B7-4A70-BFF68B06B1F1}"/>
                </a:ext>
              </a:extLst>
            </p:cNvPr>
            <p:cNvSpPr/>
            <p:nvPr/>
          </p:nvSpPr>
          <p:spPr bwMode="auto">
            <a:xfrm>
              <a:off x="6199547" y="2492505"/>
              <a:ext cx="242439" cy="24506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/>
            </a:p>
          </p:txBody>
        </p: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380B4DBA-CA8A-6996-6E66-F135DB538A69}"/>
                </a:ext>
              </a:extLst>
            </p:cNvPr>
            <p:cNvCxnSpPr>
              <a:cxnSpLocks/>
              <a:stCxn id="347" idx="6"/>
              <a:endCxn id="296" idx="2"/>
            </p:cNvCxnSpPr>
            <p:nvPr/>
          </p:nvCxnSpPr>
          <p:spPr bwMode="auto">
            <a:xfrm>
              <a:off x="5390690" y="1958000"/>
              <a:ext cx="808857" cy="6570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1E6F5F3-69E0-13A6-476A-C9BEAEA65B32}"/>
                </a:ext>
              </a:extLst>
            </p:cNvPr>
            <p:cNvCxnSpPr>
              <a:cxnSpLocks/>
              <a:stCxn id="348" idx="6"/>
              <a:endCxn id="296" idx="2"/>
            </p:cNvCxnSpPr>
            <p:nvPr/>
          </p:nvCxnSpPr>
          <p:spPr bwMode="auto">
            <a:xfrm>
              <a:off x="5390690" y="2386856"/>
              <a:ext cx="808857" cy="2281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8B553241-00F7-8E62-D079-8B75F950B66F}"/>
                </a:ext>
              </a:extLst>
            </p:cNvPr>
            <p:cNvCxnSpPr>
              <a:cxnSpLocks/>
              <a:stCxn id="349" idx="6"/>
              <a:endCxn id="296" idx="2"/>
            </p:cNvCxnSpPr>
            <p:nvPr/>
          </p:nvCxnSpPr>
          <p:spPr bwMode="auto">
            <a:xfrm flipV="1">
              <a:off x="5390690" y="2615037"/>
              <a:ext cx="808857" cy="2006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1427902-6259-C2BF-2464-6E18DD579941}"/>
                </a:ext>
              </a:extLst>
            </p:cNvPr>
            <p:cNvCxnSpPr>
              <a:cxnSpLocks/>
              <a:stCxn id="350" idx="6"/>
              <a:endCxn id="296" idx="2"/>
            </p:cNvCxnSpPr>
            <p:nvPr/>
          </p:nvCxnSpPr>
          <p:spPr bwMode="auto">
            <a:xfrm flipV="1">
              <a:off x="5390690" y="2615037"/>
              <a:ext cx="808857" cy="6295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92700F80-243C-CDF0-4800-7767BED67E2F}"/>
                </a:ext>
              </a:extLst>
            </p:cNvPr>
            <p:cNvSpPr txBox="1"/>
            <p:nvPr/>
          </p:nvSpPr>
          <p:spPr>
            <a:xfrm>
              <a:off x="6946515" y="4410985"/>
              <a:ext cx="1043575" cy="80891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Output A</a:t>
              </a:r>
              <a:endParaRPr lang="en-US" sz="1200" baseline="-25000" dirty="0"/>
            </a:p>
          </p:txBody>
        </p: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82AD5EA5-F001-987C-F00D-12E37C6D1DBB}"/>
                </a:ext>
              </a:extLst>
            </p:cNvPr>
            <p:cNvGrpSpPr/>
            <p:nvPr/>
          </p:nvGrpSpPr>
          <p:grpSpPr>
            <a:xfrm>
              <a:off x="3563406" y="4045993"/>
              <a:ext cx="3295966" cy="1586284"/>
              <a:chOff x="914707" y="3234454"/>
              <a:chExt cx="2983716" cy="1301754"/>
            </a:xfrm>
          </p:grpSpPr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5A4BBD21-2539-A215-D375-4C186CEC7A38}"/>
                  </a:ext>
                </a:extLst>
              </p:cNvPr>
              <p:cNvSpPr txBox="1"/>
              <p:nvPr/>
            </p:nvSpPr>
            <p:spPr>
              <a:xfrm>
                <a:off x="914707" y="3540477"/>
                <a:ext cx="1042511" cy="9957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Hidden layer [2]</a:t>
                </a:r>
                <a:endParaRPr lang="en-US" sz="1200" baseline="-25000" dirty="0"/>
              </a:p>
            </p:txBody>
          </p:sp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F2CD3DED-BF67-2607-1EBA-ADB237055F91}"/>
                  </a:ext>
                </a:extLst>
              </p:cNvPr>
              <p:cNvSpPr txBox="1"/>
              <p:nvPr/>
            </p:nvSpPr>
            <p:spPr>
              <a:xfrm>
                <a:off x="2953713" y="3518603"/>
                <a:ext cx="944710" cy="9957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Output layer [L]</a:t>
                </a:r>
                <a:endParaRPr lang="en-US" sz="1200" baseline="-25000" dirty="0"/>
              </a:p>
            </p:txBody>
          </p: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9C8CFCD8-B274-70D5-6EED-91BBC0DB44EC}"/>
                  </a:ext>
                </a:extLst>
              </p:cNvPr>
              <p:cNvSpPr txBox="1"/>
              <p:nvPr/>
            </p:nvSpPr>
            <p:spPr>
              <a:xfrm>
                <a:off x="1393103" y="3234454"/>
                <a:ext cx="454876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2</a:t>
                </a:r>
              </a:p>
            </p:txBody>
          </p: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FB31EEFB-09BE-589D-AE3F-0B336B74A666}"/>
                  </a:ext>
                </a:extLst>
              </p:cNvPr>
              <p:cNvSpPr txBox="1"/>
              <p:nvPr/>
            </p:nvSpPr>
            <p:spPr>
              <a:xfrm>
                <a:off x="3122739" y="3246210"/>
                <a:ext cx="775684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L</a:t>
                </a:r>
                <a:r>
                  <a:rPr lang="en-US" sz="1200" dirty="0"/>
                  <a:t>=1</a:t>
                </a:r>
                <a:endParaRPr lang="en-US" sz="1200" baseline="-25000" dirty="0"/>
              </a:p>
            </p:txBody>
          </p:sp>
        </p:grp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611AC165-ED49-B680-AE21-C0FB5ACCB357}"/>
                </a:ext>
              </a:extLst>
            </p:cNvPr>
            <p:cNvCxnSpPr>
              <a:stCxn id="296" idx="6"/>
            </p:cNvCxnSpPr>
            <p:nvPr/>
          </p:nvCxnSpPr>
          <p:spPr bwMode="auto">
            <a:xfrm flipV="1">
              <a:off x="6441986" y="2613438"/>
              <a:ext cx="648840" cy="1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7C073EDB-F945-5BD6-304C-45FF264284E7}"/>
                </a:ext>
              </a:extLst>
            </p:cNvPr>
            <p:cNvSpPr txBox="1"/>
            <p:nvPr/>
          </p:nvSpPr>
          <p:spPr>
            <a:xfrm>
              <a:off x="6092366" y="3120980"/>
              <a:ext cx="1634593" cy="8089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Target output  Y</a:t>
              </a:r>
            </a:p>
          </p:txBody>
        </p:sp>
        <p:sp>
          <p:nvSpPr>
            <p:cNvPr id="305" name="Up-Down Arrow 43">
              <a:extLst>
                <a:ext uri="{FF2B5EF4-FFF2-40B4-BE49-F238E27FC236}">
                  <a16:creationId xmlns:a16="http://schemas.microsoft.com/office/drawing/2014/main" id="{FD16EA64-5233-96D4-E614-776C5A6939CC}"/>
                </a:ext>
              </a:extLst>
            </p:cNvPr>
            <p:cNvSpPr/>
            <p:nvPr/>
          </p:nvSpPr>
          <p:spPr bwMode="auto">
            <a:xfrm>
              <a:off x="7258792" y="3225512"/>
              <a:ext cx="176139" cy="304726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E34A5933-8240-ED80-A958-C8447161DE21}"/>
                </a:ext>
              </a:extLst>
            </p:cNvPr>
            <p:cNvSpPr txBox="1"/>
            <p:nvPr/>
          </p:nvSpPr>
          <p:spPr>
            <a:xfrm>
              <a:off x="7218383" y="2860224"/>
              <a:ext cx="242441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r"/>
              <a:r>
                <a:rPr lang="en-US" sz="1200" dirty="0"/>
                <a:t>A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58AB43B7-51E6-0CBC-73C7-7EEF2C8B959C}"/>
                </a:ext>
              </a:extLst>
            </p:cNvPr>
            <p:cNvSpPr txBox="1"/>
            <p:nvPr/>
          </p:nvSpPr>
          <p:spPr>
            <a:xfrm>
              <a:off x="7097346" y="2401675"/>
              <a:ext cx="531016" cy="4449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18288" rtlCol="0">
              <a:spAutoFit/>
            </a:bodyPr>
            <a:lstStyle/>
            <a:p>
              <a:pPr algn="ctr"/>
              <a:r>
                <a:rPr lang="en-US" sz="1200" dirty="0"/>
                <a:t>a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277F8CA5-D48B-68A9-C630-208590E7533E}"/>
                </a:ext>
              </a:extLst>
            </p:cNvPr>
            <p:cNvSpPr txBox="1"/>
            <p:nvPr/>
          </p:nvSpPr>
          <p:spPr>
            <a:xfrm>
              <a:off x="4653203" y="4410985"/>
              <a:ext cx="1151611" cy="121337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Hidden layer [3]</a:t>
              </a:r>
              <a:endParaRPr lang="en-US" sz="1200" baseline="-25000" dirty="0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9AC21569-681A-AB25-8E73-95751A63AC72}"/>
                </a:ext>
              </a:extLst>
            </p:cNvPr>
            <p:cNvSpPr txBox="1"/>
            <p:nvPr/>
          </p:nvSpPr>
          <p:spPr>
            <a:xfrm>
              <a:off x="5133689" y="4038073"/>
              <a:ext cx="484410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N</a:t>
              </a:r>
              <a:r>
                <a:rPr lang="en-US" sz="1200" baseline="-25000" dirty="0"/>
                <a:t>3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0F56CF1E-B27C-1F69-D47F-622407032B48}"/>
                </a:ext>
              </a:extLst>
            </p:cNvPr>
            <p:cNvSpPr txBox="1"/>
            <p:nvPr/>
          </p:nvSpPr>
          <p:spPr>
            <a:xfrm>
              <a:off x="3331904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[2]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9FF8BA30-8BEF-FFB0-EECF-43897621AC14}"/>
                </a:ext>
              </a:extLst>
            </p:cNvPr>
            <p:cNvSpPr txBox="1"/>
            <p:nvPr/>
          </p:nvSpPr>
          <p:spPr>
            <a:xfrm>
              <a:off x="4385576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[3]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71858190-ED4D-A9F4-3254-D5494C4DBDB0}"/>
                </a:ext>
              </a:extLst>
            </p:cNvPr>
            <p:cNvSpPr txBox="1"/>
            <p:nvPr/>
          </p:nvSpPr>
          <p:spPr>
            <a:xfrm>
              <a:off x="5473757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[L]</a:t>
              </a:r>
            </a:p>
          </p:txBody>
        </p:sp>
      </p:grpSp>
      <p:sp>
        <p:nvSpPr>
          <p:cNvPr id="446" name="TextBox 445">
            <a:extLst>
              <a:ext uri="{FF2B5EF4-FFF2-40B4-BE49-F238E27FC236}">
                <a16:creationId xmlns:a16="http://schemas.microsoft.com/office/drawing/2014/main" id="{47E8A3BA-9611-5DA9-6D6C-0CEF701B6366}"/>
              </a:ext>
            </a:extLst>
          </p:cNvPr>
          <p:cNvSpPr txBox="1"/>
          <p:nvPr/>
        </p:nvSpPr>
        <p:spPr>
          <a:xfrm>
            <a:off x="3155502" y="688503"/>
            <a:ext cx="5733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Input X is not a neuron layer: </a:t>
            </a:r>
            <a:r>
              <a:rPr lang="en-US" dirty="0"/>
              <a:t>For the recursion process convenience we may refer it to as layer [0]</a:t>
            </a:r>
          </a:p>
        </p:txBody>
      </p:sp>
    </p:spTree>
    <p:extLst>
      <p:ext uri="{BB962C8B-B14F-4D97-AF65-F5344CB8AC3E}">
        <p14:creationId xmlns:p14="http://schemas.microsoft.com/office/powerpoint/2010/main" val="2457116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309" y="138676"/>
            <a:ext cx="7427468" cy="490538"/>
          </a:xfrm>
        </p:spPr>
        <p:txBody>
          <a:bodyPr/>
          <a:lstStyle/>
          <a:p>
            <a:pPr algn="r"/>
            <a:r>
              <a:rPr lang="en-US" dirty="0"/>
              <a:t>DNN Forward Pass – by Layers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80C1921-F75B-F5DA-D820-A1C156012107}"/>
              </a:ext>
            </a:extLst>
          </p:cNvPr>
          <p:cNvSpPr txBox="1"/>
          <p:nvPr/>
        </p:nvSpPr>
        <p:spPr>
          <a:xfrm>
            <a:off x="2522669" y="1193794"/>
            <a:ext cx="2587099" cy="5886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W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800" baseline="-3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8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endParaRPr lang="en-US" sz="1800" baseline="30000" dirty="0"/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C184EA-4D58-BE94-AED1-6687563DFAF4}"/>
              </a:ext>
            </a:extLst>
          </p:cNvPr>
          <p:cNvSpPr txBox="1"/>
          <p:nvPr/>
        </p:nvSpPr>
        <p:spPr>
          <a:xfrm>
            <a:off x="81351" y="4261231"/>
            <a:ext cx="2732274" cy="5886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W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18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800" baseline="-35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8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05A8FB7-F296-9955-98E0-CE4CA0EE3E30}"/>
              </a:ext>
            </a:extLst>
          </p:cNvPr>
          <p:cNvGrpSpPr/>
          <p:nvPr/>
        </p:nvGrpSpPr>
        <p:grpSpPr>
          <a:xfrm>
            <a:off x="5745336" y="1663896"/>
            <a:ext cx="2497006" cy="924909"/>
            <a:chOff x="6224594" y="1907304"/>
            <a:chExt cx="2497006" cy="924909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071375CE-219F-D683-A10A-27162039CC32}"/>
                </a:ext>
              </a:extLst>
            </p:cNvPr>
            <p:cNvGrpSpPr/>
            <p:nvPr/>
          </p:nvGrpSpPr>
          <p:grpSpPr>
            <a:xfrm>
              <a:off x="7148044" y="1907304"/>
              <a:ext cx="1573556" cy="902052"/>
              <a:chOff x="7148044" y="1907304"/>
              <a:chExt cx="1573556" cy="902052"/>
            </a:xfrm>
          </p:grpSpPr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A086900D-BC1D-6391-E619-E1E6D6A9E896}"/>
                  </a:ext>
                </a:extLst>
              </p:cNvPr>
              <p:cNvSpPr txBox="1"/>
              <p:nvPr/>
            </p:nvSpPr>
            <p:spPr>
              <a:xfrm>
                <a:off x="7148044" y="2241521"/>
                <a:ext cx="157355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= f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r>
                  <a:rPr lang="en-US" sz="1600" dirty="0"/>
                  <a:t>(               )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163893A-3C34-863F-F77C-9419A3C213DA}"/>
                  </a:ext>
                </a:extLst>
              </p:cNvPr>
              <p:cNvGrpSpPr/>
              <p:nvPr/>
            </p:nvGrpSpPr>
            <p:grpSpPr>
              <a:xfrm>
                <a:off x="7752153" y="1907304"/>
                <a:ext cx="955777" cy="902052"/>
                <a:chOff x="5214265" y="1205922"/>
                <a:chExt cx="955777" cy="902052"/>
              </a:xfrm>
            </p:grpSpPr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B7D5D61-409C-F97B-6F17-36DB76FF14C2}"/>
                    </a:ext>
                  </a:extLst>
                </p:cNvPr>
                <p:cNvSpPr txBox="1"/>
                <p:nvPr/>
              </p:nvSpPr>
              <p:spPr>
                <a:xfrm>
                  <a:off x="5395201" y="1205922"/>
                  <a:ext cx="386888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/>
                    <a:t>Z</a:t>
                  </a:r>
                  <a:r>
                    <a:rPr lang="en-US" sz="1600" baseline="30000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[1]</a:t>
                  </a:r>
                  <a:endParaRPr lang="en-US" sz="1600" dirty="0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94AAB0A-A94D-5BC0-71D9-68E9EA950CBB}"/>
                    </a:ext>
                  </a:extLst>
                </p:cNvPr>
                <p:cNvSpPr txBox="1"/>
                <p:nvPr/>
              </p:nvSpPr>
              <p:spPr>
                <a:xfrm>
                  <a:off x="5878252" y="1518669"/>
                  <a:ext cx="291790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N</a:t>
                  </a:r>
                  <a:r>
                    <a:rPr lang="en-US" sz="1600" baseline="-25000" dirty="0">
                      <a:solidFill>
                        <a:srgbClr val="FF0000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1</a:t>
                  </a:r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805EC3B-1CDD-50D7-0AA0-1D9A197C438E}"/>
                    </a:ext>
                  </a:extLst>
                </p:cNvPr>
                <p:cNvGrpSpPr/>
                <p:nvPr/>
              </p:nvGrpSpPr>
              <p:grpSpPr>
                <a:xfrm>
                  <a:off x="5214265" y="1469139"/>
                  <a:ext cx="575705" cy="375567"/>
                  <a:chOff x="5103154" y="1690513"/>
                  <a:chExt cx="575705" cy="375567"/>
                </a:xfrm>
              </p:grpSpPr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740D23EB-2516-A685-BAB1-4B184626A941}"/>
                      </a:ext>
                    </a:extLst>
                  </p:cNvPr>
                  <p:cNvGrpSpPr/>
                  <p:nvPr/>
                </p:nvGrpSpPr>
                <p:grpSpPr>
                  <a:xfrm>
                    <a:off x="5103154" y="1690513"/>
                    <a:ext cx="118505" cy="375567"/>
                    <a:chOff x="6535858" y="2271047"/>
                    <a:chExt cx="1148181" cy="832238"/>
                  </a:xfrm>
                </p:grpSpPr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D7063F4E-EC79-A7C3-DEFC-13FDC7A98AF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535858" y="2271047"/>
                      <a:ext cx="1133821" cy="832238"/>
                    </a:xfrm>
                    <a:prstGeom prst="rect">
                      <a:avLst/>
                    </a:prstGeom>
                    <a:solidFill>
                      <a:srgbClr val="FFC1C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p:txBody>
                </p:sp>
                <p:grpSp>
                  <p:nvGrpSpPr>
                    <p:cNvPr id="84" name="Group 83">
                      <a:extLst>
                        <a:ext uri="{FF2B5EF4-FFF2-40B4-BE49-F238E27FC236}">
                          <a16:creationId xmlns:a16="http://schemas.microsoft.com/office/drawing/2014/main" id="{F03A0B3F-EDF4-F9D0-2BB0-84AF33D9AF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50217" y="2552449"/>
                      <a:ext cx="1133822" cy="283889"/>
                      <a:chOff x="4191000" y="1428750"/>
                      <a:chExt cx="1524000" cy="314158"/>
                    </a:xfrm>
                    <a:solidFill>
                      <a:srgbClr val="FFC1C1"/>
                    </a:solidFill>
                  </p:grpSpPr>
                  <p:cxnSp>
                    <p:nvCxnSpPr>
                      <p:cNvPr id="86" name="Straight Connector 85">
                        <a:extLst>
                          <a:ext uri="{FF2B5EF4-FFF2-40B4-BE49-F238E27FC236}">
                            <a16:creationId xmlns:a16="http://schemas.microsoft.com/office/drawing/2014/main" id="{E396AD71-6DA3-1AD6-9698-BE2D252040D0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4191000" y="1428750"/>
                        <a:ext cx="1524000" cy="0"/>
                      </a:xfrm>
                      <a:prstGeom prst="line">
                        <a:avLst/>
                      </a:prstGeom>
                      <a:grp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89" name="Straight Connector 88">
                        <a:extLst>
                          <a:ext uri="{FF2B5EF4-FFF2-40B4-BE49-F238E27FC236}">
                            <a16:creationId xmlns:a16="http://schemas.microsoft.com/office/drawing/2014/main" id="{7D7F9CC3-A6E2-FADC-822A-3E4ED6DC7A66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4191000" y="1742908"/>
                        <a:ext cx="1524000" cy="0"/>
                      </a:xfrm>
                      <a:prstGeom prst="line">
                        <a:avLst/>
                      </a:prstGeom>
                      <a:grp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</p:grp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8F5E05D6-4181-A141-2F33-402DF6A856FB}"/>
                      </a:ext>
                    </a:extLst>
                  </p:cNvPr>
                  <p:cNvGrpSpPr/>
                  <p:nvPr/>
                </p:nvGrpSpPr>
                <p:grpSpPr>
                  <a:xfrm>
                    <a:off x="5255554" y="1690513"/>
                    <a:ext cx="118505" cy="375567"/>
                    <a:chOff x="6535858" y="2271047"/>
                    <a:chExt cx="1148181" cy="832238"/>
                  </a:xfrm>
                </p:grpSpPr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AB43CF5-87FB-0404-490E-E3AE00F9477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535858" y="2271047"/>
                      <a:ext cx="1133821" cy="832238"/>
                    </a:xfrm>
                    <a:prstGeom prst="rect">
                      <a:avLst/>
                    </a:prstGeom>
                    <a:solidFill>
                      <a:srgbClr val="FFC1C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p:txBody>
                </p:sp>
                <p:grpSp>
                  <p:nvGrpSpPr>
                    <p:cNvPr id="78" name="Group 77">
                      <a:extLst>
                        <a:ext uri="{FF2B5EF4-FFF2-40B4-BE49-F238E27FC236}">
                          <a16:creationId xmlns:a16="http://schemas.microsoft.com/office/drawing/2014/main" id="{73A4A123-48AE-795C-9328-ADA1582A58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50217" y="2552449"/>
                      <a:ext cx="1133822" cy="283889"/>
                      <a:chOff x="4191000" y="1428750"/>
                      <a:chExt cx="1524000" cy="314158"/>
                    </a:xfrm>
                    <a:solidFill>
                      <a:srgbClr val="FFC1C1"/>
                    </a:solidFill>
                  </p:grpSpPr>
                  <p:cxnSp>
                    <p:nvCxnSpPr>
                      <p:cNvPr id="80" name="Straight Connector 79">
                        <a:extLst>
                          <a:ext uri="{FF2B5EF4-FFF2-40B4-BE49-F238E27FC236}">
                            <a16:creationId xmlns:a16="http://schemas.microsoft.com/office/drawing/2014/main" id="{826D3429-D6D9-8D63-159E-3CB82F5912B9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4191000" y="1428750"/>
                        <a:ext cx="1524000" cy="0"/>
                      </a:xfrm>
                      <a:prstGeom prst="line">
                        <a:avLst/>
                      </a:prstGeom>
                      <a:grp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81" name="Straight Connector 80">
                        <a:extLst>
                          <a:ext uri="{FF2B5EF4-FFF2-40B4-BE49-F238E27FC236}">
                            <a16:creationId xmlns:a16="http://schemas.microsoft.com/office/drawing/2014/main" id="{897FDFCF-4404-E8F2-9D84-75176772D49F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4191000" y="1742908"/>
                        <a:ext cx="1524000" cy="0"/>
                      </a:xfrm>
                      <a:prstGeom prst="line">
                        <a:avLst/>
                      </a:prstGeom>
                      <a:grp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</p:grpSp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2A10C60E-6F2C-A00B-2BF8-9E0F6435C22B}"/>
                      </a:ext>
                    </a:extLst>
                  </p:cNvPr>
                  <p:cNvGrpSpPr/>
                  <p:nvPr/>
                </p:nvGrpSpPr>
                <p:grpSpPr>
                  <a:xfrm>
                    <a:off x="5407954" y="1690513"/>
                    <a:ext cx="118505" cy="375567"/>
                    <a:chOff x="6535858" y="2271047"/>
                    <a:chExt cx="1148181" cy="832238"/>
                  </a:xfrm>
                </p:grpSpPr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4DC7D863-9088-CF90-73D0-B8D5E5B7F61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535858" y="2271047"/>
                      <a:ext cx="1133821" cy="832238"/>
                    </a:xfrm>
                    <a:prstGeom prst="rect">
                      <a:avLst/>
                    </a:prstGeom>
                    <a:solidFill>
                      <a:srgbClr val="FFC1C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p:txBody>
                </p:sp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142C3D0A-4440-9567-5199-D9DD82073F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50217" y="2552449"/>
                      <a:ext cx="1133822" cy="283889"/>
                      <a:chOff x="4191000" y="1428750"/>
                      <a:chExt cx="1524000" cy="314158"/>
                    </a:xfrm>
                    <a:solidFill>
                      <a:srgbClr val="FFC1C1"/>
                    </a:solidFill>
                  </p:grpSpPr>
                  <p:cxnSp>
                    <p:nvCxnSpPr>
                      <p:cNvPr id="73" name="Straight Connector 72">
                        <a:extLst>
                          <a:ext uri="{FF2B5EF4-FFF2-40B4-BE49-F238E27FC236}">
                            <a16:creationId xmlns:a16="http://schemas.microsoft.com/office/drawing/2014/main" id="{07DBD833-AFC6-AC7F-7CF7-AA1E065786B6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4191000" y="1428750"/>
                        <a:ext cx="1524000" cy="0"/>
                      </a:xfrm>
                      <a:prstGeom prst="line">
                        <a:avLst/>
                      </a:prstGeom>
                      <a:grp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74" name="Straight Connector 73">
                        <a:extLst>
                          <a:ext uri="{FF2B5EF4-FFF2-40B4-BE49-F238E27FC236}">
                            <a16:creationId xmlns:a16="http://schemas.microsoft.com/office/drawing/2014/main" id="{5E12F719-CEE7-705E-DC68-D695EE615106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4191000" y="1742908"/>
                        <a:ext cx="1524000" cy="0"/>
                      </a:xfrm>
                      <a:prstGeom prst="line">
                        <a:avLst/>
                      </a:prstGeom>
                      <a:grp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</p:grpSp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7CE4B2CB-747A-9597-E06F-673516DCDE69}"/>
                      </a:ext>
                    </a:extLst>
                  </p:cNvPr>
                  <p:cNvGrpSpPr/>
                  <p:nvPr/>
                </p:nvGrpSpPr>
                <p:grpSpPr>
                  <a:xfrm>
                    <a:off x="5560354" y="1690513"/>
                    <a:ext cx="118505" cy="375567"/>
                    <a:chOff x="6535858" y="2271047"/>
                    <a:chExt cx="1148181" cy="832238"/>
                  </a:xfrm>
                </p:grpSpPr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ABFE1B1E-FB09-62B3-FA11-65F94907C5C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535858" y="2271047"/>
                      <a:ext cx="1133821" cy="832238"/>
                    </a:xfrm>
                    <a:prstGeom prst="rect">
                      <a:avLst/>
                    </a:prstGeom>
                    <a:solidFill>
                      <a:srgbClr val="FFC1C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p:txBody>
                </p:sp>
                <p:grpSp>
                  <p:nvGrpSpPr>
                    <p:cNvPr id="68" name="Group 67">
                      <a:extLst>
                        <a:ext uri="{FF2B5EF4-FFF2-40B4-BE49-F238E27FC236}">
                          <a16:creationId xmlns:a16="http://schemas.microsoft.com/office/drawing/2014/main" id="{1C3EE096-7C50-FC1C-1E81-65076D4BFD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50217" y="2552449"/>
                      <a:ext cx="1133822" cy="283889"/>
                      <a:chOff x="4191000" y="1428750"/>
                      <a:chExt cx="1524000" cy="314158"/>
                    </a:xfrm>
                    <a:solidFill>
                      <a:srgbClr val="FFC1C1"/>
                    </a:solidFill>
                  </p:grpSpPr>
                  <p:cxnSp>
                    <p:nvCxnSpPr>
                      <p:cNvPr id="69" name="Straight Connector 68">
                        <a:extLst>
                          <a:ext uri="{FF2B5EF4-FFF2-40B4-BE49-F238E27FC236}">
                            <a16:creationId xmlns:a16="http://schemas.microsoft.com/office/drawing/2014/main" id="{977A615C-0CAE-5305-8BCC-2D43FD172EEF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4191000" y="1428750"/>
                        <a:ext cx="1524000" cy="0"/>
                      </a:xfrm>
                      <a:prstGeom prst="line">
                        <a:avLst/>
                      </a:prstGeom>
                      <a:grp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70" name="Straight Connector 69">
                        <a:extLst>
                          <a:ext uri="{FF2B5EF4-FFF2-40B4-BE49-F238E27FC236}">
                            <a16:creationId xmlns:a16="http://schemas.microsoft.com/office/drawing/2014/main" id="{C79833A9-4EF1-0836-78F4-C2423EA46DAA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4191000" y="1742908"/>
                        <a:ext cx="1524000" cy="0"/>
                      </a:xfrm>
                      <a:prstGeom prst="line">
                        <a:avLst/>
                      </a:prstGeom>
                      <a:grp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</p:grpSp>
            </p:grp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DAF0AB2-E287-A9FF-946E-6F08C1100646}"/>
                    </a:ext>
                  </a:extLst>
                </p:cNvPr>
                <p:cNvSpPr txBox="1"/>
                <p:nvPr/>
              </p:nvSpPr>
              <p:spPr>
                <a:xfrm>
                  <a:off x="5473673" y="1861753"/>
                  <a:ext cx="291790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M</a:t>
                  </a:r>
                </a:p>
              </p:txBody>
            </p: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DC763A2-3876-C491-231C-BA7FF74797F7}"/>
                </a:ext>
              </a:extLst>
            </p:cNvPr>
            <p:cNvGrpSpPr/>
            <p:nvPr/>
          </p:nvGrpSpPr>
          <p:grpSpPr>
            <a:xfrm>
              <a:off x="6224594" y="1930161"/>
              <a:ext cx="955777" cy="902052"/>
              <a:chOff x="5214265" y="1205922"/>
              <a:chExt cx="955777" cy="902052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3A82799-B094-DC50-178F-39A11F0C9282}"/>
                  </a:ext>
                </a:extLst>
              </p:cNvPr>
              <p:cNvSpPr txBox="1"/>
              <p:nvPr/>
            </p:nvSpPr>
            <p:spPr>
              <a:xfrm>
                <a:off x="5395201" y="1205922"/>
                <a:ext cx="38688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A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endParaRPr lang="en-US" sz="16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F7402CE-274D-26E1-8E5E-0A7910E78436}"/>
                  </a:ext>
                </a:extLst>
              </p:cNvPr>
              <p:cNvSpPr txBox="1"/>
              <p:nvPr/>
            </p:nvSpPr>
            <p:spPr>
              <a:xfrm>
                <a:off x="5878252" y="1518669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FE23BCC9-0D59-CEB5-94BE-ADB8CB7151BB}"/>
                  </a:ext>
                </a:extLst>
              </p:cNvPr>
              <p:cNvGrpSpPr/>
              <p:nvPr/>
            </p:nvGrpSpPr>
            <p:grpSpPr>
              <a:xfrm>
                <a:off x="5214265" y="1469139"/>
                <a:ext cx="575705" cy="375567"/>
                <a:chOff x="5103154" y="1690513"/>
                <a:chExt cx="575705" cy="375567"/>
              </a:xfrm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3B20153D-AB94-4421-11F4-E89E66CD8C39}"/>
                    </a:ext>
                  </a:extLst>
                </p:cNvPr>
                <p:cNvGrpSpPr/>
                <p:nvPr/>
              </p:nvGrpSpPr>
              <p:grpSpPr>
                <a:xfrm>
                  <a:off x="51031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9C8E0708-D558-1283-50CD-5DAA23A83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F8F1D6BB-0BB3-0251-3F28-4BD140476BE5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145" name="Straight Connector 144">
                      <a:extLst>
                        <a:ext uri="{FF2B5EF4-FFF2-40B4-BE49-F238E27FC236}">
                          <a16:creationId xmlns:a16="http://schemas.microsoft.com/office/drawing/2014/main" id="{889724B8-EA92-1C13-AD83-314387A317A5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49" name="Straight Connector 148">
                      <a:extLst>
                        <a:ext uri="{FF2B5EF4-FFF2-40B4-BE49-F238E27FC236}">
                          <a16:creationId xmlns:a16="http://schemas.microsoft.com/office/drawing/2014/main" id="{78BE021E-DE1D-758C-8E60-A6B306319D99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1AFC5B1-D645-CA7C-4672-1AA88FD291B7}"/>
                    </a:ext>
                  </a:extLst>
                </p:cNvPr>
                <p:cNvGrpSpPr/>
                <p:nvPr/>
              </p:nvGrpSpPr>
              <p:grpSpPr>
                <a:xfrm>
                  <a:off x="52555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E4C5F361-A5A0-22F8-0029-CA8387FD78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120" name="Group 119">
                    <a:extLst>
                      <a:ext uri="{FF2B5EF4-FFF2-40B4-BE49-F238E27FC236}">
                        <a16:creationId xmlns:a16="http://schemas.microsoft.com/office/drawing/2014/main" id="{2D990E8B-ED58-887F-F52E-82B8811D17D9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121" name="Straight Connector 120">
                      <a:extLst>
                        <a:ext uri="{FF2B5EF4-FFF2-40B4-BE49-F238E27FC236}">
                          <a16:creationId xmlns:a16="http://schemas.microsoft.com/office/drawing/2014/main" id="{AF81E9AF-4A6D-DA36-C3C9-003D4F753D3F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solidFill>
                      <a:schemeClr val="accent5">
                        <a:lumMod val="9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8" name="Straight Connector 127">
                      <a:extLst>
                        <a:ext uri="{FF2B5EF4-FFF2-40B4-BE49-F238E27FC236}">
                          <a16:creationId xmlns:a16="http://schemas.microsoft.com/office/drawing/2014/main" id="{0B22DFD2-0CDF-E628-7562-8831311126B9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solidFill>
                      <a:srgbClr val="CFC215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CFC19E85-4542-9CAF-E0D8-6D2AD5790E4B}"/>
                    </a:ext>
                  </a:extLst>
                </p:cNvPr>
                <p:cNvGrpSpPr/>
                <p:nvPr/>
              </p:nvGrpSpPr>
              <p:grpSpPr>
                <a:xfrm>
                  <a:off x="54079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CF892DE3-04C8-5513-A834-3FBA7DE2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0616A485-EE60-0839-DD0A-CC4A5590CF79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117" name="Straight Connector 116">
                      <a:extLst>
                        <a:ext uri="{FF2B5EF4-FFF2-40B4-BE49-F238E27FC236}">
                          <a16:creationId xmlns:a16="http://schemas.microsoft.com/office/drawing/2014/main" id="{681EDBD3-EEE8-E42B-7498-991E07409A94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solidFill>
                      <a:srgbClr val="CFC215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8" name="Straight Connector 117">
                      <a:extLst>
                        <a:ext uri="{FF2B5EF4-FFF2-40B4-BE49-F238E27FC236}">
                          <a16:creationId xmlns:a16="http://schemas.microsoft.com/office/drawing/2014/main" id="{8CD11D61-2DF6-EFE3-BA04-9787BE29F86A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2EBCB788-AF2A-93CE-15E6-0FDEFBB7D4F7}"/>
                    </a:ext>
                  </a:extLst>
                </p:cNvPr>
                <p:cNvGrpSpPr/>
                <p:nvPr/>
              </p:nvGrpSpPr>
              <p:grpSpPr>
                <a:xfrm>
                  <a:off x="55603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68C434F1-0343-0D6E-8296-0EC337265CD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110" name="Group 109">
                    <a:extLst>
                      <a:ext uri="{FF2B5EF4-FFF2-40B4-BE49-F238E27FC236}">
                        <a16:creationId xmlns:a16="http://schemas.microsoft.com/office/drawing/2014/main" id="{79A82D7E-46AC-B1CE-4E2D-EB80CB8A04AC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111" name="Straight Connector 110">
                      <a:extLst>
                        <a:ext uri="{FF2B5EF4-FFF2-40B4-BE49-F238E27FC236}">
                          <a16:creationId xmlns:a16="http://schemas.microsoft.com/office/drawing/2014/main" id="{4DAF8C0D-CA09-41E6-8188-A2F5B5CA08B4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3" name="Straight Connector 112">
                      <a:extLst>
                        <a:ext uri="{FF2B5EF4-FFF2-40B4-BE49-F238E27FC236}">
                          <a16:creationId xmlns:a16="http://schemas.microsoft.com/office/drawing/2014/main" id="{0F88F445-B3C5-BBA7-F8AD-F2F1B92E14A9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8708C1B-BFB0-81BD-1D84-0974CA03F58D}"/>
                  </a:ext>
                </a:extLst>
              </p:cNvPr>
              <p:cNvSpPr txBox="1"/>
              <p:nvPr/>
            </p:nvSpPr>
            <p:spPr>
              <a:xfrm>
                <a:off x="5473673" y="1861753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EB9379D8-A650-4B05-2AB8-16954445DB4B}"/>
              </a:ext>
            </a:extLst>
          </p:cNvPr>
          <p:cNvGrpSpPr/>
          <p:nvPr/>
        </p:nvGrpSpPr>
        <p:grpSpPr>
          <a:xfrm>
            <a:off x="5174026" y="769955"/>
            <a:ext cx="3837081" cy="968512"/>
            <a:chOff x="5145123" y="989692"/>
            <a:chExt cx="3837081" cy="968512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F53311C-7317-2D54-5BD5-64383830A377}"/>
                </a:ext>
              </a:extLst>
            </p:cNvPr>
            <p:cNvSpPr txBox="1"/>
            <p:nvPr/>
          </p:nvSpPr>
          <p:spPr>
            <a:xfrm>
              <a:off x="5914962" y="1367832"/>
              <a:ext cx="2091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1C88593B-6EB1-AEA0-C6FB-EA41B42F7C23}"/>
                </a:ext>
              </a:extLst>
            </p:cNvPr>
            <p:cNvGrpSpPr/>
            <p:nvPr/>
          </p:nvGrpSpPr>
          <p:grpSpPr>
            <a:xfrm>
              <a:off x="6059859" y="1047936"/>
              <a:ext cx="662535" cy="910268"/>
              <a:chOff x="5082086" y="1459512"/>
              <a:chExt cx="554918" cy="643613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903E14E9-8A7D-7301-07E1-C5C01289F12C}"/>
                  </a:ext>
                </a:extLst>
              </p:cNvPr>
              <p:cNvGrpSpPr/>
              <p:nvPr/>
            </p:nvGrpSpPr>
            <p:grpSpPr>
              <a:xfrm>
                <a:off x="5287986" y="1642911"/>
                <a:ext cx="230543" cy="278977"/>
                <a:chOff x="6550214" y="2258197"/>
                <a:chExt cx="545430" cy="835897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43564EB5-8DB9-1684-10CF-1055672796FB}"/>
                    </a:ext>
                  </a:extLst>
                </p:cNvPr>
                <p:cNvSpPr/>
                <p:nvPr/>
              </p:nvSpPr>
              <p:spPr bwMode="auto">
                <a:xfrm>
                  <a:off x="6553200" y="2258197"/>
                  <a:ext cx="542442" cy="832238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F7475B13-354F-4CBE-2AD2-F71F5F459D06}"/>
                    </a:ext>
                  </a:extLst>
                </p:cNvPr>
                <p:cNvGrpSpPr/>
                <p:nvPr/>
              </p:nvGrpSpPr>
              <p:grpSpPr>
                <a:xfrm>
                  <a:off x="6550214" y="2552459"/>
                  <a:ext cx="545430" cy="251025"/>
                  <a:chOff x="4190995" y="1428750"/>
                  <a:chExt cx="733127" cy="277788"/>
                </a:xfrm>
                <a:solidFill>
                  <a:srgbClr val="FFC1C1"/>
                </a:solidFill>
              </p:grpSpPr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00088E01-7C73-D9F6-699A-D047162D7188}"/>
                      </a:ext>
                    </a:extLst>
                  </p:cNvPr>
                  <p:cNvCxnSpPr>
                    <a:cxnSpLocks/>
                    <a:endCxn id="87" idx="3"/>
                  </p:cNvCxnSpPr>
                  <p:nvPr/>
                </p:nvCxnSpPr>
                <p:spPr bwMode="auto">
                  <a:xfrm>
                    <a:off x="4190995" y="1428750"/>
                    <a:ext cx="733127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3D556612-9919-3FA0-8BAD-572D059B5E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4191000" y="1706538"/>
                    <a:ext cx="733119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3CDF40A4-4A42-6817-4838-BFAC3288FFF6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6418852" y="2677974"/>
                  <a:ext cx="832240" cy="0"/>
                </a:xfrm>
                <a:prstGeom prst="line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93DC2C2-D1D9-7706-095F-56BFB9404F1B}"/>
                  </a:ext>
                </a:extLst>
              </p:cNvPr>
              <p:cNvSpPr txBox="1"/>
              <p:nvPr/>
            </p:nvSpPr>
            <p:spPr>
              <a:xfrm>
                <a:off x="5339009" y="1929032"/>
                <a:ext cx="239362" cy="17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X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C5F9243-5397-E668-6A64-5DD879626921}"/>
                  </a:ext>
                </a:extLst>
              </p:cNvPr>
              <p:cNvSpPr txBox="1"/>
              <p:nvPr/>
            </p:nvSpPr>
            <p:spPr>
              <a:xfrm>
                <a:off x="5082086" y="1678204"/>
                <a:ext cx="239729" cy="17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0F59B4-C5A8-63B4-EF4E-58A0A1378F63}"/>
                  </a:ext>
                </a:extLst>
              </p:cNvPr>
              <p:cNvSpPr txBox="1"/>
              <p:nvPr/>
            </p:nvSpPr>
            <p:spPr>
              <a:xfrm>
                <a:off x="5282512" y="1459512"/>
                <a:ext cx="354492" cy="17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W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endParaRPr lang="en-US" sz="16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47725B8-A47B-63FC-B088-5B26DF3BB319}"/>
                </a:ext>
              </a:extLst>
            </p:cNvPr>
            <p:cNvGrpSpPr/>
            <p:nvPr/>
          </p:nvGrpSpPr>
          <p:grpSpPr>
            <a:xfrm>
              <a:off x="5145123" y="1039983"/>
              <a:ext cx="877408" cy="902052"/>
              <a:chOff x="5214265" y="1205922"/>
              <a:chExt cx="894486" cy="902052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3D7DB2F-3C41-05BB-D9CB-196B629564F6}"/>
                  </a:ext>
                </a:extLst>
              </p:cNvPr>
              <p:cNvSpPr txBox="1"/>
              <p:nvPr/>
            </p:nvSpPr>
            <p:spPr>
              <a:xfrm>
                <a:off x="5395201" y="1205922"/>
                <a:ext cx="38688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endParaRPr lang="en-US" sz="16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B53789C-5510-9665-A3F6-15C8298007E7}"/>
                  </a:ext>
                </a:extLst>
              </p:cNvPr>
              <p:cNvSpPr txBox="1"/>
              <p:nvPr/>
            </p:nvSpPr>
            <p:spPr>
              <a:xfrm>
                <a:off x="5816961" y="1590482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B05E144-70D9-6E0E-126D-07766124B04F}"/>
                  </a:ext>
                </a:extLst>
              </p:cNvPr>
              <p:cNvGrpSpPr/>
              <p:nvPr/>
            </p:nvGrpSpPr>
            <p:grpSpPr>
              <a:xfrm>
                <a:off x="5214265" y="1469139"/>
                <a:ext cx="575705" cy="375567"/>
                <a:chOff x="5103154" y="1690513"/>
                <a:chExt cx="575705" cy="375567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B21FE304-75FC-A647-64D8-CCF15E54FD40}"/>
                    </a:ext>
                  </a:extLst>
                </p:cNvPr>
                <p:cNvGrpSpPr/>
                <p:nvPr/>
              </p:nvGrpSpPr>
              <p:grpSpPr>
                <a:xfrm>
                  <a:off x="51031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3CB4BF5E-7EBF-FAE5-9EBB-7BAB45120D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246FFD67-3F89-0EAC-BF78-8352735EC6F6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103" name="Straight Connector 102">
                      <a:extLst>
                        <a:ext uri="{FF2B5EF4-FFF2-40B4-BE49-F238E27FC236}">
                          <a16:creationId xmlns:a16="http://schemas.microsoft.com/office/drawing/2014/main" id="{81D01EDF-AF44-E35E-1D70-8137353ECA51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4" name="Straight Connector 103">
                      <a:extLst>
                        <a:ext uri="{FF2B5EF4-FFF2-40B4-BE49-F238E27FC236}">
                          <a16:creationId xmlns:a16="http://schemas.microsoft.com/office/drawing/2014/main" id="{E8649215-DFF4-88B0-BAEC-B193328F5350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955F8DB-4BC0-22E9-91E0-C6E890FB5E81}"/>
                    </a:ext>
                  </a:extLst>
                </p:cNvPr>
                <p:cNvGrpSpPr/>
                <p:nvPr/>
              </p:nvGrpSpPr>
              <p:grpSpPr>
                <a:xfrm>
                  <a:off x="52555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0F874AB-9602-46F2-148B-838F6E00CB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0D5B5906-675E-E103-95AF-3D53CF373672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11" name="Straight Connector 10">
                      <a:extLst>
                        <a:ext uri="{FF2B5EF4-FFF2-40B4-BE49-F238E27FC236}">
                          <a16:creationId xmlns:a16="http://schemas.microsoft.com/office/drawing/2014/main" id="{8D0F99B6-689D-0F69-5A74-1958E5563426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" name="Straight Connector 11">
                      <a:extLst>
                        <a:ext uri="{FF2B5EF4-FFF2-40B4-BE49-F238E27FC236}">
                          <a16:creationId xmlns:a16="http://schemas.microsoft.com/office/drawing/2014/main" id="{98698568-F008-772E-555F-E12558CAF6B7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EE1AC87F-5459-5697-7DAC-D84AFC433073}"/>
                    </a:ext>
                  </a:extLst>
                </p:cNvPr>
                <p:cNvGrpSpPr/>
                <p:nvPr/>
              </p:nvGrpSpPr>
              <p:grpSpPr>
                <a:xfrm>
                  <a:off x="54079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9EB29D2F-8F3E-A51C-DA7F-372158D0EB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D1656A09-E647-CD1B-7C69-DF42F158A4C0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16" name="Straight Connector 15">
                      <a:extLst>
                        <a:ext uri="{FF2B5EF4-FFF2-40B4-BE49-F238E27FC236}">
                          <a16:creationId xmlns:a16="http://schemas.microsoft.com/office/drawing/2014/main" id="{CD419511-93B3-0E54-1DF0-C3CA414A8704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BF6EFE3D-B2AF-30E2-330D-DDD2F0334BB3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5266C99B-E15A-FF0A-0384-C689AD1A7198}"/>
                    </a:ext>
                  </a:extLst>
                </p:cNvPr>
                <p:cNvGrpSpPr/>
                <p:nvPr/>
              </p:nvGrpSpPr>
              <p:grpSpPr>
                <a:xfrm>
                  <a:off x="55603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F7D7942E-0085-3D4A-4B14-473858F21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E6382B09-BB04-930D-DD8E-17C052A166DA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18C710EE-AE79-407B-4D18-EBCB2A0F3DF5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2EB579B2-34CD-CB4D-4194-A7528B2833F1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11B55C0-398B-8332-3634-D227B7835E28}"/>
                  </a:ext>
                </a:extLst>
              </p:cNvPr>
              <p:cNvSpPr txBox="1"/>
              <p:nvPr/>
            </p:nvSpPr>
            <p:spPr>
              <a:xfrm>
                <a:off x="5473673" y="1861753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B0CBD63-5133-DCC7-EA42-71600F242A06}"/>
                </a:ext>
              </a:extLst>
            </p:cNvPr>
            <p:cNvGrpSpPr/>
            <p:nvPr/>
          </p:nvGrpSpPr>
          <p:grpSpPr>
            <a:xfrm>
              <a:off x="6666585" y="1027722"/>
              <a:ext cx="856681" cy="862118"/>
              <a:chOff x="6603234" y="1143332"/>
              <a:chExt cx="873356" cy="862118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868B071-6EDC-E3DC-BB77-73F5BBFCE963}"/>
                  </a:ext>
                </a:extLst>
              </p:cNvPr>
              <p:cNvSpPr txBox="1"/>
              <p:nvPr/>
            </p:nvSpPr>
            <p:spPr>
              <a:xfrm>
                <a:off x="7192596" y="1485718"/>
                <a:ext cx="28399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X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053EE5F-487E-E5CE-7986-204E69B57EF5}"/>
                  </a:ext>
                </a:extLst>
              </p:cNvPr>
              <p:cNvSpPr txBox="1"/>
              <p:nvPr/>
            </p:nvSpPr>
            <p:spPr>
              <a:xfrm>
                <a:off x="6806132" y="1143332"/>
                <a:ext cx="4088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X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535A404A-DCFF-0FCD-1AD6-19D08D5D4C4B}"/>
                  </a:ext>
                </a:extLst>
              </p:cNvPr>
              <p:cNvGrpSpPr/>
              <p:nvPr/>
            </p:nvGrpSpPr>
            <p:grpSpPr>
              <a:xfrm>
                <a:off x="6603234" y="1469681"/>
                <a:ext cx="588743" cy="284224"/>
                <a:chOff x="6637661" y="1714704"/>
                <a:chExt cx="588743" cy="284224"/>
              </a:xfrm>
            </p:grpSpPr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C6F88F25-17B0-3714-B84A-3EFD955798BD}"/>
                    </a:ext>
                  </a:extLst>
                </p:cNvPr>
                <p:cNvGrpSpPr/>
                <p:nvPr/>
              </p:nvGrpSpPr>
              <p:grpSpPr>
                <a:xfrm>
                  <a:off x="6637661" y="1714704"/>
                  <a:ext cx="131543" cy="284224"/>
                  <a:chOff x="3037265" y="2321947"/>
                  <a:chExt cx="288982" cy="443765"/>
                </a:xfrm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7CA1818B-0C45-4A69-9DD4-012D84627D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37265" y="2321947"/>
                    <a:ext cx="288982" cy="443765"/>
                  </a:xfrm>
                  <a:prstGeom prst="rect">
                    <a:avLst/>
                  </a:prstGeom>
                  <a:solidFill>
                    <a:srgbClr val="B3EB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CF4F99B2-8C3B-10EF-22A8-77DFEF490E7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061088" y="2539469"/>
                    <a:ext cx="249438" cy="0"/>
                  </a:xfrm>
                  <a:prstGeom prst="line">
                    <a:avLst/>
                  </a:prstGeom>
                  <a:solidFill>
                    <a:srgbClr val="B3EB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24AFD79D-5F54-1A94-DF9B-229999DFC035}"/>
                    </a:ext>
                  </a:extLst>
                </p:cNvPr>
                <p:cNvGrpSpPr/>
                <p:nvPr/>
              </p:nvGrpSpPr>
              <p:grpSpPr>
                <a:xfrm>
                  <a:off x="6790061" y="1714704"/>
                  <a:ext cx="131543" cy="284224"/>
                  <a:chOff x="3037265" y="2321947"/>
                  <a:chExt cx="288982" cy="443765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6DBED517-FB7F-BBE2-F40E-275304E143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37265" y="2321947"/>
                    <a:ext cx="288982" cy="443765"/>
                  </a:xfrm>
                  <a:prstGeom prst="rect">
                    <a:avLst/>
                  </a:prstGeom>
                  <a:solidFill>
                    <a:srgbClr val="B3EB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2D921B4E-1F93-B1C9-4087-550090AF63FA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061088" y="2539469"/>
                    <a:ext cx="249438" cy="0"/>
                  </a:xfrm>
                  <a:prstGeom prst="line">
                    <a:avLst/>
                  </a:prstGeom>
                  <a:solidFill>
                    <a:srgbClr val="B3EB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B331A7B7-A30C-0CD7-9744-31B54BB2309E}"/>
                    </a:ext>
                  </a:extLst>
                </p:cNvPr>
                <p:cNvGrpSpPr/>
                <p:nvPr/>
              </p:nvGrpSpPr>
              <p:grpSpPr>
                <a:xfrm>
                  <a:off x="6942461" y="1714704"/>
                  <a:ext cx="131543" cy="284224"/>
                  <a:chOff x="3037265" y="2321947"/>
                  <a:chExt cx="288982" cy="443765"/>
                </a:xfrm>
              </p:grpSpPr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98D91463-3D35-3667-9FE1-6EB5C56649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37265" y="2321947"/>
                    <a:ext cx="288982" cy="443765"/>
                  </a:xfrm>
                  <a:prstGeom prst="rect">
                    <a:avLst/>
                  </a:prstGeom>
                  <a:solidFill>
                    <a:srgbClr val="B3EB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F985B6CA-3F82-2406-F6E0-F3E300FA8EB8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061088" y="2539469"/>
                    <a:ext cx="249438" cy="0"/>
                  </a:xfrm>
                  <a:prstGeom prst="line">
                    <a:avLst/>
                  </a:prstGeom>
                  <a:solidFill>
                    <a:srgbClr val="B3EB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73A2B96D-DB84-FB17-30CA-5EC8FD9A61E2}"/>
                    </a:ext>
                  </a:extLst>
                </p:cNvPr>
                <p:cNvGrpSpPr/>
                <p:nvPr/>
              </p:nvGrpSpPr>
              <p:grpSpPr>
                <a:xfrm>
                  <a:off x="7094861" y="1714704"/>
                  <a:ext cx="131543" cy="284224"/>
                  <a:chOff x="3037265" y="2321947"/>
                  <a:chExt cx="288982" cy="443765"/>
                </a:xfrm>
              </p:grpSpPr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2B23D67E-7803-54E8-6FB1-6FBDE1BA2E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37265" y="2321947"/>
                    <a:ext cx="288982" cy="443765"/>
                  </a:xfrm>
                  <a:prstGeom prst="rect">
                    <a:avLst/>
                  </a:prstGeom>
                  <a:solidFill>
                    <a:srgbClr val="B3EB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5E2296C3-71B0-FAF9-9814-07620E20828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061088" y="2539469"/>
                    <a:ext cx="249438" cy="0"/>
                  </a:xfrm>
                  <a:prstGeom prst="line">
                    <a:avLst/>
                  </a:prstGeom>
                  <a:solidFill>
                    <a:srgbClr val="B3EB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3AC0FBF-B15E-6D25-C2E2-C4C56FC99431}"/>
                  </a:ext>
                </a:extLst>
              </p:cNvPr>
              <p:cNvSpPr txBox="1"/>
              <p:nvPr/>
            </p:nvSpPr>
            <p:spPr>
              <a:xfrm>
                <a:off x="6841723" y="1759229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B99D67D3-D2A5-BB84-C5B0-B31931CE4EDD}"/>
                </a:ext>
              </a:extLst>
            </p:cNvPr>
            <p:cNvSpPr txBox="1"/>
            <p:nvPr/>
          </p:nvSpPr>
          <p:spPr>
            <a:xfrm>
              <a:off x="7534460" y="1350447"/>
              <a:ext cx="2051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+</a:t>
              </a:r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6A978F77-21F2-E027-2486-AF5B4A4CCBC7}"/>
                </a:ext>
              </a:extLst>
            </p:cNvPr>
            <p:cNvGrpSpPr/>
            <p:nvPr/>
          </p:nvGrpSpPr>
          <p:grpSpPr>
            <a:xfrm>
              <a:off x="7681389" y="989692"/>
              <a:ext cx="1300815" cy="781359"/>
              <a:chOff x="7108266" y="1013010"/>
              <a:chExt cx="1300815" cy="781359"/>
            </a:xfrm>
          </p:grpSpPr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7E79A04E-EC1C-E1C1-CBDE-5611838B704F}"/>
                  </a:ext>
                </a:extLst>
              </p:cNvPr>
              <p:cNvGrpSpPr/>
              <p:nvPr/>
            </p:nvGrpSpPr>
            <p:grpSpPr>
              <a:xfrm>
                <a:off x="7543744" y="1029122"/>
                <a:ext cx="304588" cy="517785"/>
                <a:chOff x="7543744" y="1029122"/>
                <a:chExt cx="304588" cy="517785"/>
              </a:xfrm>
            </p:grpSpPr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8C6FC2FF-CDD4-B46D-88C5-717A58A041E6}"/>
                    </a:ext>
                  </a:extLst>
                </p:cNvPr>
                <p:cNvSpPr txBox="1"/>
                <p:nvPr/>
              </p:nvSpPr>
              <p:spPr>
                <a:xfrm>
                  <a:off x="7543744" y="1029122"/>
                  <a:ext cx="304588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b</a:t>
                  </a:r>
                  <a:r>
                    <a:rPr lang="en-US" sz="1600" baseline="300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[1]</a:t>
                  </a:r>
                  <a:endParaRPr lang="en-US" sz="1600" dirty="0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CF2CF7BB-7D7F-FB8F-A349-936BCA10DD44}"/>
                    </a:ext>
                  </a:extLst>
                </p:cNvPr>
                <p:cNvSpPr/>
                <p:nvPr/>
              </p:nvSpPr>
              <p:spPr bwMode="auto">
                <a:xfrm>
                  <a:off x="7607733" y="1437077"/>
                  <a:ext cx="123126" cy="109830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AE5263D0-96FC-910B-CF2E-C744D9596BFC}"/>
                  </a:ext>
                </a:extLst>
              </p:cNvPr>
              <p:cNvGrpSpPr/>
              <p:nvPr/>
            </p:nvGrpSpPr>
            <p:grpSpPr>
              <a:xfrm>
                <a:off x="7108266" y="1013010"/>
                <a:ext cx="443108" cy="681072"/>
                <a:chOff x="7108266" y="1013010"/>
                <a:chExt cx="443108" cy="681072"/>
              </a:xfrm>
            </p:grpSpPr>
            <p:grpSp>
              <p:nvGrpSpPr>
                <p:cNvPr id="218" name="Group 217">
                  <a:extLst>
                    <a:ext uri="{FF2B5EF4-FFF2-40B4-BE49-F238E27FC236}">
                      <a16:creationId xmlns:a16="http://schemas.microsoft.com/office/drawing/2014/main" id="{32C9999F-FE7F-5040-018B-521059A97E27}"/>
                    </a:ext>
                  </a:extLst>
                </p:cNvPr>
                <p:cNvGrpSpPr/>
                <p:nvPr/>
              </p:nvGrpSpPr>
              <p:grpSpPr>
                <a:xfrm>
                  <a:off x="7395637" y="1318514"/>
                  <a:ext cx="117379" cy="375568"/>
                  <a:chOff x="4229808" y="2276806"/>
                  <a:chExt cx="1159439" cy="832238"/>
                </a:xfrm>
              </p:grpSpPr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9EF664E6-0BEA-9614-248C-6FC04FF76D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55426" y="2276806"/>
                    <a:ext cx="1133821" cy="832238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224" name="Group 223">
                    <a:extLst>
                      <a:ext uri="{FF2B5EF4-FFF2-40B4-BE49-F238E27FC236}">
                        <a16:creationId xmlns:a16="http://schemas.microsoft.com/office/drawing/2014/main" id="{62A12ABC-7CD5-7E3B-FA70-9C2F16996948}"/>
                      </a:ext>
                    </a:extLst>
                  </p:cNvPr>
                  <p:cNvGrpSpPr/>
                  <p:nvPr/>
                </p:nvGrpSpPr>
                <p:grpSpPr>
                  <a:xfrm>
                    <a:off x="4229808" y="2571067"/>
                    <a:ext cx="1133854" cy="283887"/>
                    <a:chOff x="1072078" y="1449349"/>
                    <a:chExt cx="1524042" cy="314155"/>
                  </a:xfrm>
                  <a:solidFill>
                    <a:srgbClr val="FFC1C1"/>
                  </a:solidFill>
                </p:grpSpPr>
                <p:cxnSp>
                  <p:nvCxnSpPr>
                    <p:cNvPr id="225" name="Straight Connector 224">
                      <a:extLst>
                        <a:ext uri="{FF2B5EF4-FFF2-40B4-BE49-F238E27FC236}">
                          <a16:creationId xmlns:a16="http://schemas.microsoft.com/office/drawing/2014/main" id="{3B57654F-AD3E-C932-8CCA-4C7750B978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>
                      <a:off x="1072125" y="1449349"/>
                      <a:ext cx="1523995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27" name="Straight Connector 226">
                      <a:extLst>
                        <a:ext uri="{FF2B5EF4-FFF2-40B4-BE49-F238E27FC236}">
                          <a16:creationId xmlns:a16="http://schemas.microsoft.com/office/drawing/2014/main" id="{7969E5CB-4F44-43C7-A252-69F42286883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>
                      <a:off x="1072078" y="1763504"/>
                      <a:ext cx="1524003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C7FBDDE2-E1DE-E183-5B0D-9BB37D23FEB7}"/>
                    </a:ext>
                  </a:extLst>
                </p:cNvPr>
                <p:cNvSpPr txBox="1"/>
                <p:nvPr/>
              </p:nvSpPr>
              <p:spPr>
                <a:xfrm>
                  <a:off x="7244244" y="1013010"/>
                  <a:ext cx="307130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</a:t>
                  </a:r>
                  <a:r>
                    <a:rPr lang="en-US" sz="1600" baseline="-250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</a:t>
                  </a:r>
                  <a:r>
                    <a:rPr lang="en-US" sz="1600" baseline="-350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1</a:t>
                  </a:r>
                  <a:endParaRPr lang="en-US" sz="1600" baseline="30000" dirty="0"/>
                </a:p>
              </p:txBody>
            </p:sp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96366DF5-17B0-EE5C-9643-C20096852262}"/>
                    </a:ext>
                  </a:extLst>
                </p:cNvPr>
                <p:cNvSpPr txBox="1"/>
                <p:nvPr/>
              </p:nvSpPr>
              <p:spPr>
                <a:xfrm>
                  <a:off x="7108266" y="1395235"/>
                  <a:ext cx="25268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1600" dirty="0">
                      <a:solidFill>
                        <a:srgbClr val="FF0000"/>
                      </a:solidFill>
                    </a:rPr>
                    <a:t>N</a:t>
                  </a:r>
                  <a:r>
                    <a:rPr lang="en-US" sz="1600" baseline="-25000" dirty="0">
                      <a:solidFill>
                        <a:srgbClr val="FF0000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1</a:t>
                  </a:r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C204CC60-F328-2567-F123-2BB531AD9EBF}"/>
                  </a:ext>
                </a:extLst>
              </p:cNvPr>
              <p:cNvGrpSpPr/>
              <p:nvPr/>
            </p:nvGrpSpPr>
            <p:grpSpPr>
              <a:xfrm>
                <a:off x="7893275" y="1042343"/>
                <a:ext cx="515806" cy="752026"/>
                <a:chOff x="7893275" y="1042343"/>
                <a:chExt cx="515806" cy="752026"/>
              </a:xfrm>
            </p:grpSpPr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5276D569-0CE6-56A6-4924-343DB5983878}"/>
                    </a:ext>
                  </a:extLst>
                </p:cNvPr>
                <p:cNvSpPr txBox="1"/>
                <p:nvPr/>
              </p:nvSpPr>
              <p:spPr>
                <a:xfrm>
                  <a:off x="7928479" y="1042343"/>
                  <a:ext cx="324882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J</a:t>
                  </a:r>
                  <a:r>
                    <a:rPr lang="en-US" sz="1600" baseline="-250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</a:t>
                  </a:r>
                  <a:r>
                    <a:rPr lang="en-US" sz="1600" baseline="300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</a:t>
                  </a:r>
                  <a:endParaRPr lang="en-US" sz="1600" baseline="30000" dirty="0"/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DA61E8AB-9DC3-39CD-FA22-8FD9C7A6604E}"/>
                    </a:ext>
                  </a:extLst>
                </p:cNvPr>
                <p:cNvSpPr txBox="1"/>
                <p:nvPr/>
              </p:nvSpPr>
              <p:spPr>
                <a:xfrm>
                  <a:off x="8042309" y="1548148"/>
                  <a:ext cx="28621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M</a:t>
                  </a:r>
                </a:p>
              </p:txBody>
            </p: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8FA49FC8-2E13-F25B-90DE-098D3D6B18D5}"/>
                    </a:ext>
                  </a:extLst>
                </p:cNvPr>
                <p:cNvGrpSpPr/>
                <p:nvPr/>
              </p:nvGrpSpPr>
              <p:grpSpPr>
                <a:xfrm>
                  <a:off x="7893275" y="1447861"/>
                  <a:ext cx="515806" cy="102437"/>
                  <a:chOff x="5472012" y="3971504"/>
                  <a:chExt cx="515806" cy="102437"/>
                </a:xfrm>
              </p:grpSpPr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3D3F42FF-6B37-1508-8774-4EC5ADFE82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2012" y="3971504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3409EDE9-5831-E7A9-AA64-1F28E6AD0C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9384" y="3971504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340" name="Rectangle 339">
                    <a:extLst>
                      <a:ext uri="{FF2B5EF4-FFF2-40B4-BE49-F238E27FC236}">
                        <a16:creationId xmlns:a16="http://schemas.microsoft.com/office/drawing/2014/main" id="{C52D7258-FD32-C7B0-A526-65C66B91BC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46756" y="3971504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341" name="Rectangle 340">
                    <a:extLst>
                      <a:ext uri="{FF2B5EF4-FFF2-40B4-BE49-F238E27FC236}">
                        <a16:creationId xmlns:a16="http://schemas.microsoft.com/office/drawing/2014/main" id="{A7C1959A-5952-85C8-5F6D-2E36BDB643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92929" y="3971504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4E37D752-3288-BE39-7AC2-7CCD01AECEED}"/>
              </a:ext>
            </a:extLst>
          </p:cNvPr>
          <p:cNvGrpSpPr/>
          <p:nvPr/>
        </p:nvGrpSpPr>
        <p:grpSpPr>
          <a:xfrm>
            <a:off x="3568899" y="3520932"/>
            <a:ext cx="3220012" cy="874715"/>
            <a:chOff x="5046794" y="2742930"/>
            <a:chExt cx="3220012" cy="874715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E7FE84D-DFEE-8F80-91C8-AB2535ACC677}"/>
                </a:ext>
              </a:extLst>
            </p:cNvPr>
            <p:cNvSpPr txBox="1"/>
            <p:nvPr/>
          </p:nvSpPr>
          <p:spPr>
            <a:xfrm>
              <a:off x="7239000" y="3039033"/>
              <a:ext cx="18813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+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DE949CB-F75D-6D44-8639-E1CA34527C9F}"/>
                </a:ext>
              </a:extLst>
            </p:cNvPr>
            <p:cNvSpPr txBox="1"/>
            <p:nvPr/>
          </p:nvSpPr>
          <p:spPr>
            <a:xfrm>
              <a:off x="5621620" y="3036019"/>
              <a:ext cx="169580" cy="1664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DB8FEA24-22EE-10A4-F2EE-68C4A85E3B32}"/>
                </a:ext>
              </a:extLst>
            </p:cNvPr>
            <p:cNvGrpSpPr/>
            <p:nvPr/>
          </p:nvGrpSpPr>
          <p:grpSpPr>
            <a:xfrm>
              <a:off x="6324600" y="2742930"/>
              <a:ext cx="955777" cy="874715"/>
              <a:chOff x="5214265" y="1233259"/>
              <a:chExt cx="955777" cy="874715"/>
            </a:xfrm>
          </p:grpSpPr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C7B38C81-E091-9490-0A17-123078503E82}"/>
                  </a:ext>
                </a:extLst>
              </p:cNvPr>
              <p:cNvSpPr txBox="1"/>
              <p:nvPr/>
            </p:nvSpPr>
            <p:spPr>
              <a:xfrm>
                <a:off x="5315489" y="1233259"/>
                <a:ext cx="44150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A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[L-1]</a:t>
                </a:r>
                <a:endParaRPr lang="en-US" sz="1600" dirty="0"/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C3D7AA68-7CB8-8108-FD24-27CC8F6DC338}"/>
                  </a:ext>
                </a:extLst>
              </p:cNvPr>
              <p:cNvSpPr txBox="1"/>
              <p:nvPr/>
            </p:nvSpPr>
            <p:spPr>
              <a:xfrm>
                <a:off x="5878252" y="1518669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ECE47198-814B-92D2-5181-9DBD2D387A7E}"/>
                  </a:ext>
                </a:extLst>
              </p:cNvPr>
              <p:cNvGrpSpPr/>
              <p:nvPr/>
            </p:nvGrpSpPr>
            <p:grpSpPr>
              <a:xfrm>
                <a:off x="5214265" y="1469139"/>
                <a:ext cx="575705" cy="375567"/>
                <a:chOff x="5103154" y="1690513"/>
                <a:chExt cx="575705" cy="375567"/>
              </a:xfrm>
            </p:grpSpPr>
            <p:grpSp>
              <p:nvGrpSpPr>
                <p:cNvPr id="290" name="Group 289">
                  <a:extLst>
                    <a:ext uri="{FF2B5EF4-FFF2-40B4-BE49-F238E27FC236}">
                      <a16:creationId xmlns:a16="http://schemas.microsoft.com/office/drawing/2014/main" id="{C698411F-C681-7C3F-FCE2-92DCC1EFA951}"/>
                    </a:ext>
                  </a:extLst>
                </p:cNvPr>
                <p:cNvGrpSpPr/>
                <p:nvPr/>
              </p:nvGrpSpPr>
              <p:grpSpPr>
                <a:xfrm>
                  <a:off x="51031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3073C4BC-BCFB-BF7A-F254-E7563145C3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333" name="Group 332">
                    <a:extLst>
                      <a:ext uri="{FF2B5EF4-FFF2-40B4-BE49-F238E27FC236}">
                        <a16:creationId xmlns:a16="http://schemas.microsoft.com/office/drawing/2014/main" id="{A67B15E9-379A-59A0-176E-F257EDCC62E4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334" name="Straight Connector 333">
                      <a:extLst>
                        <a:ext uri="{FF2B5EF4-FFF2-40B4-BE49-F238E27FC236}">
                          <a16:creationId xmlns:a16="http://schemas.microsoft.com/office/drawing/2014/main" id="{920D54A7-299E-1438-D79B-79B9823EE53B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35" name="Straight Connector 334">
                      <a:extLst>
                        <a:ext uri="{FF2B5EF4-FFF2-40B4-BE49-F238E27FC236}">
                          <a16:creationId xmlns:a16="http://schemas.microsoft.com/office/drawing/2014/main" id="{DF736C23-CC88-E8B9-8BB2-A3F4858894D9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291" name="Group 290">
                  <a:extLst>
                    <a:ext uri="{FF2B5EF4-FFF2-40B4-BE49-F238E27FC236}">
                      <a16:creationId xmlns:a16="http://schemas.microsoft.com/office/drawing/2014/main" id="{B8BB3100-1318-0200-C1E7-A8A1854DCC17}"/>
                    </a:ext>
                  </a:extLst>
                </p:cNvPr>
                <p:cNvGrpSpPr/>
                <p:nvPr/>
              </p:nvGrpSpPr>
              <p:grpSpPr>
                <a:xfrm>
                  <a:off x="52555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14D741C9-5870-37D2-90F1-7FD599D305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328" name="Group 327">
                    <a:extLst>
                      <a:ext uri="{FF2B5EF4-FFF2-40B4-BE49-F238E27FC236}">
                        <a16:creationId xmlns:a16="http://schemas.microsoft.com/office/drawing/2014/main" id="{D51550DF-7A2A-8A11-8601-3D902E5B6810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329" name="Straight Connector 328">
                      <a:extLst>
                        <a:ext uri="{FF2B5EF4-FFF2-40B4-BE49-F238E27FC236}">
                          <a16:creationId xmlns:a16="http://schemas.microsoft.com/office/drawing/2014/main" id="{E43EAF2D-1D1B-31C1-6BFD-C34C3073E426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30" name="Straight Connector 329">
                      <a:extLst>
                        <a:ext uri="{FF2B5EF4-FFF2-40B4-BE49-F238E27FC236}">
                          <a16:creationId xmlns:a16="http://schemas.microsoft.com/office/drawing/2014/main" id="{A699830F-FB95-91F7-F0C3-5877E2C1C03D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solidFill>
                      <a:srgbClr val="CFC215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292" name="Group 291">
                  <a:extLst>
                    <a:ext uri="{FF2B5EF4-FFF2-40B4-BE49-F238E27FC236}">
                      <a16:creationId xmlns:a16="http://schemas.microsoft.com/office/drawing/2014/main" id="{2347DCEF-08D6-8C91-79A1-811634325A80}"/>
                    </a:ext>
                  </a:extLst>
                </p:cNvPr>
                <p:cNvGrpSpPr/>
                <p:nvPr/>
              </p:nvGrpSpPr>
              <p:grpSpPr>
                <a:xfrm>
                  <a:off x="54079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75416A7F-F5F3-341A-3887-11F0B9DE5F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321" name="Group 320">
                    <a:extLst>
                      <a:ext uri="{FF2B5EF4-FFF2-40B4-BE49-F238E27FC236}">
                        <a16:creationId xmlns:a16="http://schemas.microsoft.com/office/drawing/2014/main" id="{60FBA53B-9B00-61F0-3EDF-1D8EC3DE1846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322" name="Straight Connector 321">
                      <a:extLst>
                        <a:ext uri="{FF2B5EF4-FFF2-40B4-BE49-F238E27FC236}">
                          <a16:creationId xmlns:a16="http://schemas.microsoft.com/office/drawing/2014/main" id="{2DD899AE-5F32-4972-C6D8-8C653CE853B0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solidFill>
                      <a:srgbClr val="CFC215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23" name="Straight Connector 322">
                      <a:extLst>
                        <a:ext uri="{FF2B5EF4-FFF2-40B4-BE49-F238E27FC236}">
                          <a16:creationId xmlns:a16="http://schemas.microsoft.com/office/drawing/2014/main" id="{E74310F2-69A5-9E41-B453-A49A21DCB0E3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294" name="Group 293">
                  <a:extLst>
                    <a:ext uri="{FF2B5EF4-FFF2-40B4-BE49-F238E27FC236}">
                      <a16:creationId xmlns:a16="http://schemas.microsoft.com/office/drawing/2014/main" id="{8C24D5CD-8505-B19C-6010-9F7D7779F491}"/>
                    </a:ext>
                  </a:extLst>
                </p:cNvPr>
                <p:cNvGrpSpPr/>
                <p:nvPr/>
              </p:nvGrpSpPr>
              <p:grpSpPr>
                <a:xfrm>
                  <a:off x="55603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299" name="Rectangle 298">
                    <a:extLst>
                      <a:ext uri="{FF2B5EF4-FFF2-40B4-BE49-F238E27FC236}">
                        <a16:creationId xmlns:a16="http://schemas.microsoft.com/office/drawing/2014/main" id="{35CB6364-E926-555D-8CA3-1FB15DD949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2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309" name="Group 308">
                    <a:extLst>
                      <a:ext uri="{FF2B5EF4-FFF2-40B4-BE49-F238E27FC236}">
                        <a16:creationId xmlns:a16="http://schemas.microsoft.com/office/drawing/2014/main" id="{CF98B13D-FD35-80D0-74B8-9535163704DF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311" name="Straight Connector 310">
                      <a:extLst>
                        <a:ext uri="{FF2B5EF4-FFF2-40B4-BE49-F238E27FC236}">
                          <a16:creationId xmlns:a16="http://schemas.microsoft.com/office/drawing/2014/main" id="{55C1EA3F-85C6-F024-BFCA-BF6AE18D20C3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solidFill>
                      <a:schemeClr val="accent5">
                        <a:lumMod val="9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12" name="Straight Connector 311">
                      <a:extLst>
                        <a:ext uri="{FF2B5EF4-FFF2-40B4-BE49-F238E27FC236}">
                          <a16:creationId xmlns:a16="http://schemas.microsoft.com/office/drawing/2014/main" id="{7202D0E9-D159-3D94-647D-F8D6871EE09F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EDA52217-5432-2D90-EFB9-D04F1A01B63F}"/>
                  </a:ext>
                </a:extLst>
              </p:cNvPr>
              <p:cNvSpPr txBox="1"/>
              <p:nvPr/>
            </p:nvSpPr>
            <p:spPr>
              <a:xfrm>
                <a:off x="5473673" y="1861753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609ECA35-6F1A-3DB0-0567-509F21FF974B}"/>
                </a:ext>
              </a:extLst>
            </p:cNvPr>
            <p:cNvGrpSpPr/>
            <p:nvPr/>
          </p:nvGrpSpPr>
          <p:grpSpPr>
            <a:xfrm>
              <a:off x="7378936" y="2799956"/>
              <a:ext cx="338831" cy="400743"/>
              <a:chOff x="6236647" y="1402931"/>
              <a:chExt cx="309456" cy="279349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A936BD5-8070-BF32-1CF4-37D616CC5D31}"/>
                  </a:ext>
                </a:extLst>
              </p:cNvPr>
              <p:cNvSpPr txBox="1"/>
              <p:nvPr/>
            </p:nvSpPr>
            <p:spPr>
              <a:xfrm>
                <a:off x="6236647" y="1402931"/>
                <a:ext cx="309456" cy="171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b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</a:t>
                </a:r>
                <a:endParaRPr lang="en-US" sz="1600" dirty="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F6EF605F-214F-507A-9D3E-F5D8F3C0C570}"/>
                  </a:ext>
                </a:extLst>
              </p:cNvPr>
              <p:cNvSpPr/>
              <p:nvPr/>
            </p:nvSpPr>
            <p:spPr bwMode="auto">
              <a:xfrm>
                <a:off x="6307964" y="1605720"/>
                <a:ext cx="114641" cy="7656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FD6ECC7D-8C24-04C1-92CF-4E9E45CD90FE}"/>
                </a:ext>
              </a:extLst>
            </p:cNvPr>
            <p:cNvGrpSpPr/>
            <p:nvPr/>
          </p:nvGrpSpPr>
          <p:grpSpPr>
            <a:xfrm>
              <a:off x="7720155" y="2774443"/>
              <a:ext cx="546651" cy="652355"/>
              <a:chOff x="5365296" y="2752039"/>
              <a:chExt cx="546651" cy="652355"/>
            </a:xfrm>
          </p:grpSpPr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923C1490-9BCA-F58D-3A3B-077D5668082E}"/>
                  </a:ext>
                </a:extLst>
              </p:cNvPr>
              <p:cNvSpPr txBox="1"/>
              <p:nvPr/>
            </p:nvSpPr>
            <p:spPr>
              <a:xfrm>
                <a:off x="5391083" y="2752039"/>
                <a:ext cx="52086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</a:t>
                </a:r>
                <a:r>
                  <a:rPr lang="en-US" sz="1600" baseline="-25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</a:t>
                </a:r>
                <a:r>
                  <a:rPr lang="en-US" sz="1600" baseline="30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</a:t>
                </a:r>
                <a:endParaRPr lang="en-US" sz="1600" baseline="30000" dirty="0"/>
              </a:p>
            </p:txBody>
          </p: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477B554C-B58E-DA6B-71C7-1709FE0EA671}"/>
                  </a:ext>
                </a:extLst>
              </p:cNvPr>
              <p:cNvGrpSpPr/>
              <p:nvPr/>
            </p:nvGrpSpPr>
            <p:grpSpPr>
              <a:xfrm>
                <a:off x="5365296" y="3065467"/>
                <a:ext cx="515806" cy="102437"/>
                <a:chOff x="5365296" y="3065467"/>
                <a:chExt cx="515806" cy="102437"/>
              </a:xfrm>
            </p:grpSpPr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D76F9F59-63D8-3DAB-930D-63024D17CBF3}"/>
                    </a:ext>
                  </a:extLst>
                </p:cNvPr>
                <p:cNvSpPr/>
                <p:nvPr/>
              </p:nvSpPr>
              <p:spPr bwMode="auto">
                <a:xfrm>
                  <a:off x="5365296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723B58CD-179D-C82B-1A3D-E89557E5F120}"/>
                    </a:ext>
                  </a:extLst>
                </p:cNvPr>
                <p:cNvSpPr/>
                <p:nvPr/>
              </p:nvSpPr>
              <p:spPr bwMode="auto">
                <a:xfrm>
                  <a:off x="5502668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59A0ACE4-58FE-ADCE-51E4-1A758D085F54}"/>
                    </a:ext>
                  </a:extLst>
                </p:cNvPr>
                <p:cNvSpPr/>
                <p:nvPr/>
              </p:nvSpPr>
              <p:spPr bwMode="auto">
                <a:xfrm>
                  <a:off x="5640040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972E5140-6624-109B-79F5-0B21A37748D7}"/>
                    </a:ext>
                  </a:extLst>
                </p:cNvPr>
                <p:cNvSpPr/>
                <p:nvPr/>
              </p:nvSpPr>
              <p:spPr bwMode="auto">
                <a:xfrm>
                  <a:off x="5786213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5A981F98-0E8C-2A74-CFBD-D5864B182BF5}"/>
                  </a:ext>
                </a:extLst>
              </p:cNvPr>
              <p:cNvSpPr txBox="1"/>
              <p:nvPr/>
            </p:nvSpPr>
            <p:spPr>
              <a:xfrm>
                <a:off x="5576673" y="3158173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0EC67BF-8DD0-AC80-B350-7C822101AC77}"/>
                </a:ext>
              </a:extLst>
            </p:cNvPr>
            <p:cNvGrpSpPr/>
            <p:nvPr/>
          </p:nvGrpSpPr>
          <p:grpSpPr>
            <a:xfrm>
              <a:off x="5046794" y="2843857"/>
              <a:ext cx="515806" cy="618478"/>
              <a:chOff x="4462332" y="2925167"/>
              <a:chExt cx="515806" cy="618478"/>
            </a:xfrm>
          </p:grpSpPr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7B313BB9-9DA0-37C0-5E8B-6F7D6CC05F15}"/>
                  </a:ext>
                </a:extLst>
              </p:cNvPr>
              <p:cNvSpPr txBox="1"/>
              <p:nvPr/>
            </p:nvSpPr>
            <p:spPr>
              <a:xfrm>
                <a:off x="4586861" y="2925167"/>
                <a:ext cx="356194" cy="246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</a:t>
                </a:r>
                <a:endParaRPr lang="en-US" sz="1600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A764CAB9-676E-BE70-C2EC-F6CFEF67C4F6}"/>
                  </a:ext>
                </a:extLst>
              </p:cNvPr>
              <p:cNvSpPr txBox="1"/>
              <p:nvPr/>
            </p:nvSpPr>
            <p:spPr>
              <a:xfrm>
                <a:off x="4675720" y="3297424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F657DC4A-F63D-E333-313E-2FD2133E6722}"/>
                  </a:ext>
                </a:extLst>
              </p:cNvPr>
              <p:cNvGrpSpPr/>
              <p:nvPr/>
            </p:nvGrpSpPr>
            <p:grpSpPr>
              <a:xfrm>
                <a:off x="4462332" y="3182345"/>
                <a:ext cx="515806" cy="102437"/>
                <a:chOff x="5587951" y="3116880"/>
                <a:chExt cx="515806" cy="102437"/>
              </a:xfrm>
            </p:grpSpPr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5BD2C89A-9598-1FBE-3B43-4F2B02D4DEA7}"/>
                    </a:ext>
                  </a:extLst>
                </p:cNvPr>
                <p:cNvSpPr/>
                <p:nvPr/>
              </p:nvSpPr>
              <p:spPr bwMode="auto">
                <a:xfrm>
                  <a:off x="5587951" y="3116880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3B45AABC-6161-8451-B553-F67D1A74125A}"/>
                    </a:ext>
                  </a:extLst>
                </p:cNvPr>
                <p:cNvSpPr/>
                <p:nvPr/>
              </p:nvSpPr>
              <p:spPr bwMode="auto">
                <a:xfrm>
                  <a:off x="5725323" y="3116880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50B8BC72-43DE-A930-455A-5FB0B1E431DE}"/>
                    </a:ext>
                  </a:extLst>
                </p:cNvPr>
                <p:cNvSpPr/>
                <p:nvPr/>
              </p:nvSpPr>
              <p:spPr bwMode="auto">
                <a:xfrm>
                  <a:off x="5862695" y="3116880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F01E6790-CF61-C9F9-2AC8-C73F096B879D}"/>
                    </a:ext>
                  </a:extLst>
                </p:cNvPr>
                <p:cNvSpPr/>
                <p:nvPr/>
              </p:nvSpPr>
              <p:spPr bwMode="auto">
                <a:xfrm>
                  <a:off x="6008868" y="3116880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3725033-3C60-8C96-6B1F-DBB22180E172}"/>
                </a:ext>
              </a:extLst>
            </p:cNvPr>
            <p:cNvGrpSpPr/>
            <p:nvPr/>
          </p:nvGrpSpPr>
          <p:grpSpPr>
            <a:xfrm>
              <a:off x="5829174" y="2854815"/>
              <a:ext cx="675164" cy="612725"/>
              <a:chOff x="5301563" y="2825428"/>
              <a:chExt cx="675164" cy="612725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A116EDF-5616-18F8-F20F-0EE13C89560C}"/>
                  </a:ext>
                </a:extLst>
              </p:cNvPr>
              <p:cNvSpPr txBox="1"/>
              <p:nvPr/>
            </p:nvSpPr>
            <p:spPr>
              <a:xfrm>
                <a:off x="5301563" y="2825428"/>
                <a:ext cx="405011" cy="246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W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</a:t>
                </a:r>
                <a:endParaRPr lang="en-US" sz="1600" dirty="0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524D5A4E-ADC9-5F93-A48B-DCBF4AA5598A}"/>
                  </a:ext>
                </a:extLst>
              </p:cNvPr>
              <p:cNvSpPr txBox="1"/>
              <p:nvPr/>
            </p:nvSpPr>
            <p:spPr>
              <a:xfrm>
                <a:off x="5740215" y="3090233"/>
                <a:ext cx="2365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5478F0E6-72CB-95BE-FDEA-465C7CA604CF}"/>
                  </a:ext>
                </a:extLst>
              </p:cNvPr>
              <p:cNvSpPr txBox="1"/>
              <p:nvPr/>
            </p:nvSpPr>
            <p:spPr>
              <a:xfrm>
                <a:off x="5427686" y="3191932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B4457C2-9804-6CF5-64EC-C1911C779B3F}"/>
                  </a:ext>
                </a:extLst>
              </p:cNvPr>
              <p:cNvGrpSpPr/>
              <p:nvPr/>
            </p:nvGrpSpPr>
            <p:grpSpPr>
              <a:xfrm>
                <a:off x="5318356" y="3075763"/>
                <a:ext cx="362106" cy="102437"/>
                <a:chOff x="5535324" y="3112233"/>
                <a:chExt cx="362106" cy="102437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E578287C-3AC2-C428-E672-072DB78885C5}"/>
                    </a:ext>
                  </a:extLst>
                </p:cNvPr>
                <p:cNvSpPr/>
                <p:nvPr/>
              </p:nvSpPr>
              <p:spPr bwMode="auto">
                <a:xfrm>
                  <a:off x="5535324" y="3112233"/>
                  <a:ext cx="94889" cy="102437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C1ECBA2A-71BD-243F-4584-F2353949D90D}"/>
                    </a:ext>
                  </a:extLst>
                </p:cNvPr>
                <p:cNvSpPr/>
                <p:nvPr/>
              </p:nvSpPr>
              <p:spPr bwMode="auto">
                <a:xfrm>
                  <a:off x="5672696" y="3112233"/>
                  <a:ext cx="94889" cy="102437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B4421F02-B201-D3A9-73A9-3E340E2E7B19}"/>
                    </a:ext>
                  </a:extLst>
                </p:cNvPr>
                <p:cNvSpPr/>
                <p:nvPr/>
              </p:nvSpPr>
              <p:spPr bwMode="auto">
                <a:xfrm>
                  <a:off x="5802541" y="3112233"/>
                  <a:ext cx="94889" cy="102437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</p:grp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14DE2D33-8FE4-EC09-646A-1F0778A95E39}"/>
              </a:ext>
            </a:extLst>
          </p:cNvPr>
          <p:cNvGrpSpPr/>
          <p:nvPr/>
        </p:nvGrpSpPr>
        <p:grpSpPr>
          <a:xfrm>
            <a:off x="7474786" y="4097698"/>
            <a:ext cx="1449371" cy="729062"/>
            <a:chOff x="6819790" y="3935268"/>
            <a:chExt cx="1449371" cy="729062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5D077D37-A502-BE07-C7BF-0F6009EC2512}"/>
                </a:ext>
              </a:extLst>
            </p:cNvPr>
            <p:cNvGrpSpPr/>
            <p:nvPr/>
          </p:nvGrpSpPr>
          <p:grpSpPr>
            <a:xfrm>
              <a:off x="6819790" y="4038524"/>
              <a:ext cx="167717" cy="366320"/>
              <a:chOff x="6668570" y="1284634"/>
              <a:chExt cx="131567" cy="257515"/>
            </a:xfrm>
          </p:grpSpPr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47FA38FD-6BB6-C37B-781B-8F7A591CF38D}"/>
                  </a:ext>
                </a:extLst>
              </p:cNvPr>
              <p:cNvSpPr txBox="1"/>
              <p:nvPr/>
            </p:nvSpPr>
            <p:spPr>
              <a:xfrm>
                <a:off x="6676603" y="1284634"/>
                <a:ext cx="123534" cy="173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J</a:t>
                </a: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236F999A-3867-5FAE-4161-21ADDD23D7D0}"/>
                  </a:ext>
                </a:extLst>
              </p:cNvPr>
              <p:cNvSpPr/>
              <p:nvPr/>
            </p:nvSpPr>
            <p:spPr bwMode="auto">
              <a:xfrm>
                <a:off x="6668570" y="1467811"/>
                <a:ext cx="80086" cy="74338"/>
              </a:xfrm>
              <a:prstGeom prst="rect">
                <a:avLst/>
              </a:prstGeom>
              <a:solidFill>
                <a:srgbClr val="FFC1C1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3DBCD08-81E3-6560-9179-F13F6ABD9D0F}"/>
                </a:ext>
              </a:extLst>
            </p:cNvPr>
            <p:cNvSpPr txBox="1"/>
            <p:nvPr/>
          </p:nvSpPr>
          <p:spPr>
            <a:xfrm>
              <a:off x="6977892" y="4220180"/>
              <a:ext cx="21903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62B2E604-FDE7-8382-45E6-1A058AD06438}"/>
                </a:ext>
              </a:extLst>
            </p:cNvPr>
            <p:cNvGrpSpPr/>
            <p:nvPr/>
          </p:nvGrpSpPr>
          <p:grpSpPr>
            <a:xfrm>
              <a:off x="7197910" y="4013441"/>
              <a:ext cx="515806" cy="650889"/>
              <a:chOff x="4239677" y="2837578"/>
              <a:chExt cx="515806" cy="650889"/>
            </a:xfrm>
          </p:grpSpPr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0B0636AE-B71D-ADA6-8804-7A80A8BB1EFE}"/>
                  </a:ext>
                </a:extLst>
              </p:cNvPr>
              <p:cNvSpPr txBox="1"/>
              <p:nvPr/>
            </p:nvSpPr>
            <p:spPr>
              <a:xfrm>
                <a:off x="4406939" y="2837578"/>
                <a:ext cx="219795" cy="246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Y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60C1FEBC-BA07-7456-1BB7-08F102A39471}"/>
                  </a:ext>
                </a:extLst>
              </p:cNvPr>
              <p:cNvSpPr txBox="1"/>
              <p:nvPr/>
            </p:nvSpPr>
            <p:spPr>
              <a:xfrm>
                <a:off x="4431366" y="3242246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98318423-F3B1-9426-51B3-9E06D2646585}"/>
                  </a:ext>
                </a:extLst>
              </p:cNvPr>
              <p:cNvGrpSpPr/>
              <p:nvPr/>
            </p:nvGrpSpPr>
            <p:grpSpPr>
              <a:xfrm>
                <a:off x="4239677" y="3130932"/>
                <a:ext cx="515806" cy="102437"/>
                <a:chOff x="5365296" y="3065467"/>
                <a:chExt cx="515806" cy="102437"/>
              </a:xfrm>
            </p:grpSpPr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F7E61FD5-622A-0EDC-CF72-DDF010EE15D0}"/>
                    </a:ext>
                  </a:extLst>
                </p:cNvPr>
                <p:cNvSpPr/>
                <p:nvPr/>
              </p:nvSpPr>
              <p:spPr bwMode="auto">
                <a:xfrm>
                  <a:off x="5365296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6EED9E46-6FF9-F0AC-0A80-BD351AFCB251}"/>
                    </a:ext>
                  </a:extLst>
                </p:cNvPr>
                <p:cNvSpPr/>
                <p:nvPr/>
              </p:nvSpPr>
              <p:spPr bwMode="auto">
                <a:xfrm>
                  <a:off x="5502668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86334411-FFFB-C269-4174-14B6E611C107}"/>
                    </a:ext>
                  </a:extLst>
                </p:cNvPr>
                <p:cNvSpPr/>
                <p:nvPr/>
              </p:nvSpPr>
              <p:spPr bwMode="auto">
                <a:xfrm>
                  <a:off x="5640040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F0DC1FE3-88E7-DAB5-E26F-ED23309A339A}"/>
                    </a:ext>
                  </a:extLst>
                </p:cNvPr>
                <p:cNvSpPr/>
                <p:nvPr/>
              </p:nvSpPr>
              <p:spPr bwMode="auto">
                <a:xfrm>
                  <a:off x="5786213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87453EF9-1C52-3E56-7A28-7A934C3F7B1D}"/>
                </a:ext>
              </a:extLst>
            </p:cNvPr>
            <p:cNvGrpSpPr/>
            <p:nvPr/>
          </p:nvGrpSpPr>
          <p:grpSpPr>
            <a:xfrm>
              <a:off x="7759471" y="3935268"/>
              <a:ext cx="509690" cy="607732"/>
              <a:chOff x="8101205" y="4011806"/>
              <a:chExt cx="509690" cy="60773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94825D-4321-F07B-F480-B645C3CFD99C}"/>
                  </a:ext>
                </a:extLst>
              </p:cNvPr>
              <p:cNvSpPr txBox="1"/>
              <p:nvPr/>
            </p:nvSpPr>
            <p:spPr>
              <a:xfrm>
                <a:off x="8101205" y="4011806"/>
                <a:ext cx="38688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A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[L]T</a:t>
                </a:r>
                <a:endParaRPr lang="en-US" sz="16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CEBCD54-E673-C520-BE08-160B42B45528}"/>
                  </a:ext>
                </a:extLst>
              </p:cNvPr>
              <p:cNvSpPr txBox="1"/>
              <p:nvPr/>
            </p:nvSpPr>
            <p:spPr>
              <a:xfrm>
                <a:off x="8370817" y="4323741"/>
                <a:ext cx="24007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013E9A4-7B4E-9879-9EEB-1AD3F3E44156}"/>
                  </a:ext>
                </a:extLst>
              </p:cNvPr>
              <p:cNvGrpSpPr/>
              <p:nvPr/>
            </p:nvGrpSpPr>
            <p:grpSpPr>
              <a:xfrm>
                <a:off x="8179180" y="4239707"/>
                <a:ext cx="118504" cy="379831"/>
                <a:chOff x="5103155" y="1630405"/>
                <a:chExt cx="118504" cy="379831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68C54169-12B6-697D-F385-1BF41D3968E1}"/>
                    </a:ext>
                  </a:extLst>
                </p:cNvPr>
                <p:cNvGrpSpPr/>
                <p:nvPr/>
              </p:nvGrpSpPr>
              <p:grpSpPr>
                <a:xfrm>
                  <a:off x="5103155" y="1630405"/>
                  <a:ext cx="118504" cy="379831"/>
                  <a:chOff x="6535868" y="2137849"/>
                  <a:chExt cx="1148171" cy="841686"/>
                </a:xfrm>
              </p:grpSpPr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2A40B4F1-9C8C-7BF6-C7DC-CB007DAF6A2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68" y="2137849"/>
                    <a:ext cx="1126478" cy="841686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156" name="Group 155">
                    <a:extLst>
                      <a:ext uri="{FF2B5EF4-FFF2-40B4-BE49-F238E27FC236}">
                        <a16:creationId xmlns:a16="http://schemas.microsoft.com/office/drawing/2014/main" id="{A1E7ECC1-D8E4-8264-5C5A-899421A192AD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5"/>
                    <a:ext cx="1133822" cy="214618"/>
                    <a:chOff x="4191000" y="1428750"/>
                    <a:chExt cx="1524000" cy="237502"/>
                  </a:xfrm>
                  <a:solidFill>
                    <a:srgbClr val="FFC1C1"/>
                  </a:solidFill>
                </p:grpSpPr>
                <p:cxnSp>
                  <p:nvCxnSpPr>
                    <p:cNvPr id="157" name="Straight Connector 156">
                      <a:extLst>
                        <a:ext uri="{FF2B5EF4-FFF2-40B4-BE49-F238E27FC236}">
                          <a16:creationId xmlns:a16="http://schemas.microsoft.com/office/drawing/2014/main" id="{AB035827-4EEF-ABCB-9338-78BC8224D838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58" name="Straight Connector 157">
                      <a:extLst>
                        <a:ext uri="{FF2B5EF4-FFF2-40B4-BE49-F238E27FC236}">
                          <a16:creationId xmlns:a16="http://schemas.microsoft.com/office/drawing/2014/main" id="{7FE89221-84EB-3EDA-6D6B-4AD5140E5D39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666252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25B7CCFF-ADCA-3A0C-FA3F-AE3B3BE17103}"/>
                    </a:ext>
                  </a:extLst>
                </p:cNvPr>
                <p:cNvCxnSpPr/>
                <p:nvPr/>
              </p:nvCxnSpPr>
              <p:spPr bwMode="auto">
                <a:xfrm>
                  <a:off x="5103933" y="1720760"/>
                  <a:ext cx="117023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318816F8-F9D9-048B-EEAD-77F69165EA61}"/>
              </a:ext>
            </a:extLst>
          </p:cNvPr>
          <p:cNvGrpSpPr/>
          <p:nvPr/>
        </p:nvGrpSpPr>
        <p:grpSpPr>
          <a:xfrm>
            <a:off x="7561785" y="3445884"/>
            <a:ext cx="1448278" cy="675447"/>
            <a:chOff x="4280512" y="3532599"/>
            <a:chExt cx="1448278" cy="675447"/>
          </a:xfrm>
        </p:grpSpPr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41EC4394-DDE6-FC02-0F21-2A15DC273C4D}"/>
                </a:ext>
              </a:extLst>
            </p:cNvPr>
            <p:cNvSpPr txBox="1"/>
            <p:nvPr/>
          </p:nvSpPr>
          <p:spPr>
            <a:xfrm>
              <a:off x="4889992" y="3746201"/>
              <a:ext cx="2091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88021E04-30B6-8CFA-5BD1-4370A2696659}"/>
                </a:ext>
              </a:extLst>
            </p:cNvPr>
            <p:cNvGrpSpPr/>
            <p:nvPr/>
          </p:nvGrpSpPr>
          <p:grpSpPr>
            <a:xfrm>
              <a:off x="4280512" y="3549671"/>
              <a:ext cx="530618" cy="628347"/>
              <a:chOff x="4280512" y="3549671"/>
              <a:chExt cx="530618" cy="628347"/>
            </a:xfrm>
          </p:grpSpPr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F5D13684-BB7B-4093-3D0D-04DD06AF65BC}"/>
                  </a:ext>
                </a:extLst>
              </p:cNvPr>
              <p:cNvSpPr txBox="1"/>
              <p:nvPr/>
            </p:nvSpPr>
            <p:spPr>
              <a:xfrm>
                <a:off x="4437657" y="3549671"/>
                <a:ext cx="37347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A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</a:t>
                </a:r>
                <a:endParaRPr lang="en-US" sz="1600" dirty="0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C16C101A-640E-219F-B564-F54C4602E17B}"/>
                  </a:ext>
                </a:extLst>
              </p:cNvPr>
              <p:cNvSpPr txBox="1"/>
              <p:nvPr/>
            </p:nvSpPr>
            <p:spPr>
              <a:xfrm>
                <a:off x="4504672" y="3931797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60AAE435-2282-6C88-DE68-E6075C802841}"/>
                  </a:ext>
                </a:extLst>
              </p:cNvPr>
              <p:cNvGrpSpPr/>
              <p:nvPr/>
            </p:nvGrpSpPr>
            <p:grpSpPr>
              <a:xfrm>
                <a:off x="4280512" y="3827898"/>
                <a:ext cx="515806" cy="102437"/>
                <a:chOff x="5365296" y="3065467"/>
                <a:chExt cx="515806" cy="102437"/>
              </a:xfrm>
              <a:solidFill>
                <a:schemeClr val="accent5">
                  <a:lumMod val="90000"/>
                </a:schemeClr>
              </a:solidFill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08AB20C8-9D4D-6D6A-834F-A873B7DDA609}"/>
                    </a:ext>
                  </a:extLst>
                </p:cNvPr>
                <p:cNvSpPr/>
                <p:nvPr/>
              </p:nvSpPr>
              <p:spPr bwMode="auto">
                <a:xfrm>
                  <a:off x="5365296" y="3065467"/>
                  <a:ext cx="94889" cy="102437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B8227B4D-7BB1-ABDE-5E13-AAB6117DC8CA}"/>
                    </a:ext>
                  </a:extLst>
                </p:cNvPr>
                <p:cNvSpPr/>
                <p:nvPr/>
              </p:nvSpPr>
              <p:spPr bwMode="auto">
                <a:xfrm>
                  <a:off x="5502668" y="3065467"/>
                  <a:ext cx="94889" cy="102437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04006766-EF82-403D-80CD-1D1D3EA5D347}"/>
                    </a:ext>
                  </a:extLst>
                </p:cNvPr>
                <p:cNvSpPr/>
                <p:nvPr/>
              </p:nvSpPr>
              <p:spPr bwMode="auto">
                <a:xfrm>
                  <a:off x="5640040" y="3065467"/>
                  <a:ext cx="94889" cy="102437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390DB298-80E4-2204-D4C7-2926DD9383CD}"/>
                    </a:ext>
                  </a:extLst>
                </p:cNvPr>
                <p:cNvSpPr/>
                <p:nvPr/>
              </p:nvSpPr>
              <p:spPr bwMode="auto">
                <a:xfrm>
                  <a:off x="5786213" y="3065467"/>
                  <a:ext cx="94889" cy="102437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220AA3BD-5009-1D14-7D5B-304613246F6A}"/>
                </a:ext>
              </a:extLst>
            </p:cNvPr>
            <p:cNvGrpSpPr/>
            <p:nvPr/>
          </p:nvGrpSpPr>
          <p:grpSpPr>
            <a:xfrm>
              <a:off x="5025294" y="3532599"/>
              <a:ext cx="703496" cy="675447"/>
              <a:chOff x="5025294" y="3532599"/>
              <a:chExt cx="703496" cy="675447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EBC388-FC80-66B7-591D-A0E8DE42616B}"/>
                  </a:ext>
                </a:extLst>
              </p:cNvPr>
              <p:cNvSpPr txBox="1"/>
              <p:nvPr/>
            </p:nvSpPr>
            <p:spPr>
              <a:xfrm>
                <a:off x="5025294" y="3532599"/>
                <a:ext cx="7034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f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</a:t>
                </a:r>
                <a:r>
                  <a:rPr lang="en-US" sz="1600" dirty="0"/>
                  <a:t>(Z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</a:t>
                </a:r>
                <a:r>
                  <a:rPr lang="en-US" sz="1600" dirty="0"/>
                  <a:t>)</a:t>
                </a:r>
                <a:endParaRPr lang="en-US" sz="1600" baseline="30000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45F05DC-0292-010D-6AE6-6C3AB8F813AB}"/>
                  </a:ext>
                </a:extLst>
              </p:cNvPr>
              <p:cNvSpPr txBox="1"/>
              <p:nvPr/>
            </p:nvSpPr>
            <p:spPr>
              <a:xfrm>
                <a:off x="5319776" y="3961825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452D3DB6-B184-1DCC-76E3-9A09DB537BD0}"/>
                  </a:ext>
                </a:extLst>
              </p:cNvPr>
              <p:cNvGrpSpPr/>
              <p:nvPr/>
            </p:nvGrpSpPr>
            <p:grpSpPr>
              <a:xfrm>
                <a:off x="5095760" y="3819104"/>
                <a:ext cx="515806" cy="102437"/>
                <a:chOff x="5141444" y="3065467"/>
                <a:chExt cx="515806" cy="102437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30E4842-FFE4-7798-57A0-4D63082E5D9E}"/>
                    </a:ext>
                  </a:extLst>
                </p:cNvPr>
                <p:cNvSpPr/>
                <p:nvPr/>
              </p:nvSpPr>
              <p:spPr bwMode="auto">
                <a:xfrm>
                  <a:off x="5141444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8150B67-6623-8951-9E19-E803F7470F49}"/>
                    </a:ext>
                  </a:extLst>
                </p:cNvPr>
                <p:cNvSpPr/>
                <p:nvPr/>
              </p:nvSpPr>
              <p:spPr bwMode="auto">
                <a:xfrm>
                  <a:off x="5278816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26B58E2-D510-7D1E-ECF3-AEF81AED4D1B}"/>
                    </a:ext>
                  </a:extLst>
                </p:cNvPr>
                <p:cNvSpPr/>
                <p:nvPr/>
              </p:nvSpPr>
              <p:spPr bwMode="auto">
                <a:xfrm>
                  <a:off x="5416188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72DF811-91D0-2101-32E7-DA84033F39C9}"/>
                    </a:ext>
                  </a:extLst>
                </p:cNvPr>
                <p:cNvSpPr/>
                <p:nvPr/>
              </p:nvSpPr>
              <p:spPr bwMode="auto">
                <a:xfrm>
                  <a:off x="5562361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</p:grpSp>
      </p:grpSp>
      <p:graphicFrame>
        <p:nvGraphicFramePr>
          <p:cNvPr id="297" name="Object 296">
            <a:extLst>
              <a:ext uri="{FF2B5EF4-FFF2-40B4-BE49-F238E27FC236}">
                <a16:creationId xmlns:a16="http://schemas.microsoft.com/office/drawing/2014/main" id="{A06178BC-E499-2168-A066-2E117B3F82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091747"/>
              </p:ext>
            </p:extLst>
          </p:nvPr>
        </p:nvGraphicFramePr>
        <p:xfrm>
          <a:off x="3421063" y="4294188"/>
          <a:ext cx="395446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05040" imgH="393480" progId="Equation.DSMT4">
                  <p:embed/>
                </p:oleObj>
              </mc:Choice>
              <mc:Fallback>
                <p:oleObj name="Equation" r:id="rId2" imgW="2705040" imgH="393480" progId="Equation.DSMT4">
                  <p:embed/>
                  <p:pic>
                    <p:nvPicPr>
                      <p:cNvPr id="297" name="Object 296">
                        <a:extLst>
                          <a:ext uri="{FF2B5EF4-FFF2-40B4-BE49-F238E27FC236}">
                            <a16:creationId xmlns:a16="http://schemas.microsoft.com/office/drawing/2014/main" id="{A06178BC-E499-2168-A066-2E117B3F82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21063" y="4294188"/>
                        <a:ext cx="3954462" cy="573087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5E1D1776-41B5-FA39-DE0B-5F3462F77001}"/>
              </a:ext>
            </a:extLst>
          </p:cNvPr>
          <p:cNvSpPr txBox="1"/>
          <p:nvPr/>
        </p:nvSpPr>
        <p:spPr>
          <a:xfrm>
            <a:off x="2240079" y="3844312"/>
            <a:ext cx="9451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≡ 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endParaRPr lang="en-US" dirty="0"/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7832CF31-9832-0E42-7008-4B3F17275837}"/>
              </a:ext>
            </a:extLst>
          </p:cNvPr>
          <p:cNvSpPr txBox="1"/>
          <p:nvPr/>
        </p:nvSpPr>
        <p:spPr>
          <a:xfrm>
            <a:off x="2587655" y="651813"/>
            <a:ext cx="2579874" cy="588623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r>
              <a:rPr lang="en-US" b="1" dirty="0"/>
              <a:t>First hidden layer [1]:</a:t>
            </a:r>
          </a:p>
          <a:p>
            <a:pPr algn="ctr"/>
            <a:r>
              <a:rPr lang="en-US" dirty="0"/>
              <a:t>s = 1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C005F925-71C3-CF66-BA2D-EE5D46E5B507}"/>
              </a:ext>
            </a:extLst>
          </p:cNvPr>
          <p:cNvSpPr txBox="1"/>
          <p:nvPr/>
        </p:nvSpPr>
        <p:spPr>
          <a:xfrm>
            <a:off x="2546418" y="1788116"/>
            <a:ext cx="2780458" cy="588623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pPr algn="ctr"/>
            <a:r>
              <a:rPr lang="en-US" b="1" dirty="0"/>
              <a:t>Other hidden layers [s]:</a:t>
            </a:r>
          </a:p>
          <a:p>
            <a:pPr algn="ctr"/>
            <a:r>
              <a:rPr lang="en-US" dirty="0"/>
              <a:t> for s = 2,…, L-1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9B9B7725-DACE-14AA-992D-AE559F354D15}"/>
              </a:ext>
            </a:extLst>
          </p:cNvPr>
          <p:cNvSpPr txBox="1"/>
          <p:nvPr/>
        </p:nvSpPr>
        <p:spPr>
          <a:xfrm>
            <a:off x="194869" y="3728656"/>
            <a:ext cx="2302515" cy="588623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r>
              <a:rPr lang="en-US" b="1" dirty="0"/>
              <a:t>Output layer [L]:</a:t>
            </a:r>
          </a:p>
          <a:p>
            <a:pPr algn="ctr"/>
            <a:r>
              <a:rPr lang="en-US" dirty="0"/>
              <a:t>for s = L</a:t>
            </a:r>
          </a:p>
        </p:txBody>
      </p: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D0898A31-F7F7-8560-1B01-A4AF57BFBC8E}"/>
              </a:ext>
            </a:extLst>
          </p:cNvPr>
          <p:cNvGrpSpPr/>
          <p:nvPr/>
        </p:nvGrpSpPr>
        <p:grpSpPr>
          <a:xfrm>
            <a:off x="299852" y="2978794"/>
            <a:ext cx="4078109" cy="845810"/>
            <a:chOff x="327839" y="2993498"/>
            <a:chExt cx="4078109" cy="845810"/>
          </a:xfrm>
        </p:grpSpPr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713BD805-A0F7-7735-DEDF-77325E646418}"/>
                </a:ext>
              </a:extLst>
            </p:cNvPr>
            <p:cNvSpPr txBox="1"/>
            <p:nvPr/>
          </p:nvSpPr>
          <p:spPr>
            <a:xfrm>
              <a:off x="2971974" y="3272164"/>
              <a:ext cx="18813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+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80D45697-12FC-9328-7349-0987089D698A}"/>
                </a:ext>
              </a:extLst>
            </p:cNvPr>
            <p:cNvSpPr txBox="1"/>
            <p:nvPr/>
          </p:nvSpPr>
          <p:spPr>
            <a:xfrm>
              <a:off x="1107548" y="3294139"/>
              <a:ext cx="169580" cy="1664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D72C39F2-B7D8-2C24-9F7F-89AFE3AFBCDF}"/>
                </a:ext>
              </a:extLst>
            </p:cNvPr>
            <p:cNvGrpSpPr/>
            <p:nvPr/>
          </p:nvGrpSpPr>
          <p:grpSpPr>
            <a:xfrm>
              <a:off x="2042815" y="3016339"/>
              <a:ext cx="955777" cy="822969"/>
              <a:chOff x="5214265" y="1248548"/>
              <a:chExt cx="955777" cy="822969"/>
            </a:xfrm>
          </p:grpSpPr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8BFF4BD9-9E68-0811-BF9F-AB33E93626FD}"/>
                  </a:ext>
                </a:extLst>
              </p:cNvPr>
              <p:cNvSpPr txBox="1"/>
              <p:nvPr/>
            </p:nvSpPr>
            <p:spPr>
              <a:xfrm>
                <a:off x="5285239" y="1248548"/>
                <a:ext cx="48022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A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[s-1]</a:t>
                </a:r>
                <a:endParaRPr lang="en-US" sz="1600" dirty="0"/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CC82BD59-F85D-9811-8D56-73A081E6007D}"/>
                  </a:ext>
                </a:extLst>
              </p:cNvPr>
              <p:cNvSpPr txBox="1"/>
              <p:nvPr/>
            </p:nvSpPr>
            <p:spPr>
              <a:xfrm>
                <a:off x="5829262" y="1518669"/>
                <a:ext cx="34078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S-1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7FE40E65-BCCF-6C17-6803-13E4F523DD14}"/>
                  </a:ext>
                </a:extLst>
              </p:cNvPr>
              <p:cNvGrpSpPr/>
              <p:nvPr/>
            </p:nvGrpSpPr>
            <p:grpSpPr>
              <a:xfrm>
                <a:off x="5214265" y="1469139"/>
                <a:ext cx="575705" cy="375567"/>
                <a:chOff x="5103154" y="1690513"/>
                <a:chExt cx="575705" cy="375567"/>
              </a:xfrm>
            </p:grpSpPr>
            <p:grpSp>
              <p:nvGrpSpPr>
                <p:cNvPr id="529" name="Group 528">
                  <a:extLst>
                    <a:ext uri="{FF2B5EF4-FFF2-40B4-BE49-F238E27FC236}">
                      <a16:creationId xmlns:a16="http://schemas.microsoft.com/office/drawing/2014/main" id="{58058927-5DC0-E774-A462-5704277349B5}"/>
                    </a:ext>
                  </a:extLst>
                </p:cNvPr>
                <p:cNvGrpSpPr/>
                <p:nvPr/>
              </p:nvGrpSpPr>
              <p:grpSpPr>
                <a:xfrm>
                  <a:off x="51031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545" name="Rectangle 544">
                    <a:extLst>
                      <a:ext uri="{FF2B5EF4-FFF2-40B4-BE49-F238E27FC236}">
                        <a16:creationId xmlns:a16="http://schemas.microsoft.com/office/drawing/2014/main" id="{71BA6FA3-64E6-20F4-9060-0D8F59AA58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546" name="Group 545">
                    <a:extLst>
                      <a:ext uri="{FF2B5EF4-FFF2-40B4-BE49-F238E27FC236}">
                        <a16:creationId xmlns:a16="http://schemas.microsoft.com/office/drawing/2014/main" id="{EC316DD5-95C9-0F7B-C9FF-3CFD1EDBA288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547" name="Straight Connector 546">
                      <a:extLst>
                        <a:ext uri="{FF2B5EF4-FFF2-40B4-BE49-F238E27FC236}">
                          <a16:creationId xmlns:a16="http://schemas.microsoft.com/office/drawing/2014/main" id="{194DC036-0254-6BF4-B205-D23CFA0475C0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48" name="Straight Connector 547">
                      <a:extLst>
                        <a:ext uri="{FF2B5EF4-FFF2-40B4-BE49-F238E27FC236}">
                          <a16:creationId xmlns:a16="http://schemas.microsoft.com/office/drawing/2014/main" id="{516CEAA3-DD6E-ED78-862E-2CA48217BDCB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530" name="Group 529">
                  <a:extLst>
                    <a:ext uri="{FF2B5EF4-FFF2-40B4-BE49-F238E27FC236}">
                      <a16:creationId xmlns:a16="http://schemas.microsoft.com/office/drawing/2014/main" id="{0F41B317-6831-F7CA-D51F-A0061A18F65A}"/>
                    </a:ext>
                  </a:extLst>
                </p:cNvPr>
                <p:cNvGrpSpPr/>
                <p:nvPr/>
              </p:nvGrpSpPr>
              <p:grpSpPr>
                <a:xfrm>
                  <a:off x="52555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541" name="Rectangle 540">
                    <a:extLst>
                      <a:ext uri="{FF2B5EF4-FFF2-40B4-BE49-F238E27FC236}">
                        <a16:creationId xmlns:a16="http://schemas.microsoft.com/office/drawing/2014/main" id="{F619A43F-6201-1CA3-8CE1-4B8E1CC236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542" name="Group 541">
                    <a:extLst>
                      <a:ext uri="{FF2B5EF4-FFF2-40B4-BE49-F238E27FC236}">
                        <a16:creationId xmlns:a16="http://schemas.microsoft.com/office/drawing/2014/main" id="{2F942894-238D-3DCA-8F00-7C915C6A0835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543" name="Straight Connector 542">
                      <a:extLst>
                        <a:ext uri="{FF2B5EF4-FFF2-40B4-BE49-F238E27FC236}">
                          <a16:creationId xmlns:a16="http://schemas.microsoft.com/office/drawing/2014/main" id="{6E084631-C95D-6729-D088-B43C540F0717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44" name="Straight Connector 543">
                      <a:extLst>
                        <a:ext uri="{FF2B5EF4-FFF2-40B4-BE49-F238E27FC236}">
                          <a16:creationId xmlns:a16="http://schemas.microsoft.com/office/drawing/2014/main" id="{6E72AB11-B2B9-5D3E-E7BA-ED5F28D1C6F9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solidFill>
                      <a:srgbClr val="CFC215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531" name="Group 530">
                  <a:extLst>
                    <a:ext uri="{FF2B5EF4-FFF2-40B4-BE49-F238E27FC236}">
                      <a16:creationId xmlns:a16="http://schemas.microsoft.com/office/drawing/2014/main" id="{A85A0791-C77D-81EF-E7F3-3A7EBE71F1A7}"/>
                    </a:ext>
                  </a:extLst>
                </p:cNvPr>
                <p:cNvGrpSpPr/>
                <p:nvPr/>
              </p:nvGrpSpPr>
              <p:grpSpPr>
                <a:xfrm>
                  <a:off x="54079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537" name="Rectangle 536">
                    <a:extLst>
                      <a:ext uri="{FF2B5EF4-FFF2-40B4-BE49-F238E27FC236}">
                        <a16:creationId xmlns:a16="http://schemas.microsoft.com/office/drawing/2014/main" id="{B2EB5049-141A-DDCD-17B0-17C913FB88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538" name="Group 537">
                    <a:extLst>
                      <a:ext uri="{FF2B5EF4-FFF2-40B4-BE49-F238E27FC236}">
                        <a16:creationId xmlns:a16="http://schemas.microsoft.com/office/drawing/2014/main" id="{D2B32BAA-FF02-BF2C-F69B-69D99BDE38E2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539" name="Straight Connector 538">
                      <a:extLst>
                        <a:ext uri="{FF2B5EF4-FFF2-40B4-BE49-F238E27FC236}">
                          <a16:creationId xmlns:a16="http://schemas.microsoft.com/office/drawing/2014/main" id="{63289AD8-8E4D-722D-9931-9E545829B923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solidFill>
                      <a:srgbClr val="CFC215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40" name="Straight Connector 539">
                      <a:extLst>
                        <a:ext uri="{FF2B5EF4-FFF2-40B4-BE49-F238E27FC236}">
                          <a16:creationId xmlns:a16="http://schemas.microsoft.com/office/drawing/2014/main" id="{01E8F04E-9B9E-9184-5329-A72782116D94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532" name="Group 531">
                  <a:extLst>
                    <a:ext uri="{FF2B5EF4-FFF2-40B4-BE49-F238E27FC236}">
                      <a16:creationId xmlns:a16="http://schemas.microsoft.com/office/drawing/2014/main" id="{20407F08-133A-7AB0-5C1A-6E5457CA9183}"/>
                    </a:ext>
                  </a:extLst>
                </p:cNvPr>
                <p:cNvGrpSpPr/>
                <p:nvPr/>
              </p:nvGrpSpPr>
              <p:grpSpPr>
                <a:xfrm>
                  <a:off x="55603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533" name="Rectangle 532">
                    <a:extLst>
                      <a:ext uri="{FF2B5EF4-FFF2-40B4-BE49-F238E27FC236}">
                        <a16:creationId xmlns:a16="http://schemas.microsoft.com/office/drawing/2014/main" id="{B9111099-61B9-A40A-E17D-7F45CBDA95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2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534" name="Group 533">
                    <a:extLst>
                      <a:ext uri="{FF2B5EF4-FFF2-40B4-BE49-F238E27FC236}">
                        <a16:creationId xmlns:a16="http://schemas.microsoft.com/office/drawing/2014/main" id="{27780B60-0973-E832-23A1-0F60861E1809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535" name="Straight Connector 534">
                      <a:extLst>
                        <a:ext uri="{FF2B5EF4-FFF2-40B4-BE49-F238E27FC236}">
                          <a16:creationId xmlns:a16="http://schemas.microsoft.com/office/drawing/2014/main" id="{B2569549-9650-1DED-6A3B-DE2E814CFDF0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solidFill>
                      <a:schemeClr val="accent5">
                        <a:lumMod val="9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36" name="Straight Connector 535">
                      <a:extLst>
                        <a:ext uri="{FF2B5EF4-FFF2-40B4-BE49-F238E27FC236}">
                          <a16:creationId xmlns:a16="http://schemas.microsoft.com/office/drawing/2014/main" id="{FB488E03-97D4-6841-349C-8B4C7AEC2F17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  <p:sp>
            <p:nvSpPr>
              <p:cNvPr id="528" name="TextBox 527">
                <a:extLst>
                  <a:ext uri="{FF2B5EF4-FFF2-40B4-BE49-F238E27FC236}">
                    <a16:creationId xmlns:a16="http://schemas.microsoft.com/office/drawing/2014/main" id="{647D0798-1C65-9785-9F94-3D1C2EF3C5C8}"/>
                  </a:ext>
                </a:extLst>
              </p:cNvPr>
              <p:cNvSpPr txBox="1"/>
              <p:nvPr/>
            </p:nvSpPr>
            <p:spPr>
              <a:xfrm>
                <a:off x="5473482" y="1825296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359CD5D5-D13F-F060-1E33-B2F90AEF45C1}"/>
                </a:ext>
              </a:extLst>
            </p:cNvPr>
            <p:cNvGrpSpPr/>
            <p:nvPr/>
          </p:nvGrpSpPr>
          <p:grpSpPr>
            <a:xfrm>
              <a:off x="3495496" y="3028571"/>
              <a:ext cx="338831" cy="422874"/>
              <a:chOff x="6216023" y="1387504"/>
              <a:chExt cx="309456" cy="294776"/>
            </a:xfrm>
          </p:grpSpPr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8055B213-10FF-6031-2956-CDE91087D129}"/>
                  </a:ext>
                </a:extLst>
              </p:cNvPr>
              <p:cNvSpPr txBox="1"/>
              <p:nvPr/>
            </p:nvSpPr>
            <p:spPr>
              <a:xfrm>
                <a:off x="6216023" y="1387504"/>
                <a:ext cx="309456" cy="171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b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[s]</a:t>
                </a:r>
                <a:endParaRPr lang="en-US" sz="1600" dirty="0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3C22537B-7955-9C75-B0AD-6E5437332A1D}"/>
                  </a:ext>
                </a:extLst>
              </p:cNvPr>
              <p:cNvSpPr/>
              <p:nvPr/>
            </p:nvSpPr>
            <p:spPr bwMode="auto">
              <a:xfrm>
                <a:off x="6307964" y="1605720"/>
                <a:ext cx="114641" cy="7656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8177956D-C0FD-DCC0-A34C-341821CD6851}"/>
                </a:ext>
              </a:extLst>
            </p:cNvPr>
            <p:cNvGrpSpPr/>
            <p:nvPr/>
          </p:nvGrpSpPr>
          <p:grpSpPr>
            <a:xfrm>
              <a:off x="3859297" y="3025189"/>
              <a:ext cx="546651" cy="652355"/>
              <a:chOff x="5365296" y="2752039"/>
              <a:chExt cx="546651" cy="652355"/>
            </a:xfrm>
          </p:grpSpPr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73BE9409-EDB6-E23F-1751-D4E35D9FAB27}"/>
                  </a:ext>
                </a:extLst>
              </p:cNvPr>
              <p:cNvSpPr txBox="1"/>
              <p:nvPr/>
            </p:nvSpPr>
            <p:spPr>
              <a:xfrm>
                <a:off x="5391083" y="2752039"/>
                <a:ext cx="52086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</a:t>
                </a:r>
                <a:r>
                  <a:rPr lang="en-US" sz="1600" baseline="-25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</a:t>
                </a:r>
                <a:r>
                  <a:rPr lang="en-US" sz="1600" baseline="30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</a:t>
                </a:r>
                <a:endParaRPr lang="en-US" sz="1600" baseline="30000" dirty="0"/>
              </a:p>
            </p:txBody>
          </p:sp>
          <p:grpSp>
            <p:nvGrpSpPr>
              <p:cNvPr id="517" name="Group 516">
                <a:extLst>
                  <a:ext uri="{FF2B5EF4-FFF2-40B4-BE49-F238E27FC236}">
                    <a16:creationId xmlns:a16="http://schemas.microsoft.com/office/drawing/2014/main" id="{918A0C79-5964-5355-F247-348482CE6F3E}"/>
                  </a:ext>
                </a:extLst>
              </p:cNvPr>
              <p:cNvGrpSpPr/>
              <p:nvPr/>
            </p:nvGrpSpPr>
            <p:grpSpPr>
              <a:xfrm>
                <a:off x="5365296" y="3065467"/>
                <a:ext cx="515806" cy="102437"/>
                <a:chOff x="5365296" y="3065467"/>
                <a:chExt cx="515806" cy="102437"/>
              </a:xfrm>
            </p:grpSpPr>
            <p:sp>
              <p:nvSpPr>
                <p:cNvPr id="519" name="Rectangle 518">
                  <a:extLst>
                    <a:ext uri="{FF2B5EF4-FFF2-40B4-BE49-F238E27FC236}">
                      <a16:creationId xmlns:a16="http://schemas.microsoft.com/office/drawing/2014/main" id="{DC4870F6-8817-A62B-46A8-726DF3804888}"/>
                    </a:ext>
                  </a:extLst>
                </p:cNvPr>
                <p:cNvSpPr/>
                <p:nvPr/>
              </p:nvSpPr>
              <p:spPr bwMode="auto">
                <a:xfrm>
                  <a:off x="5365296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4A1A571D-DF19-AF64-7F23-D61D2BEF19AF}"/>
                    </a:ext>
                  </a:extLst>
                </p:cNvPr>
                <p:cNvSpPr/>
                <p:nvPr/>
              </p:nvSpPr>
              <p:spPr bwMode="auto">
                <a:xfrm>
                  <a:off x="5502668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A54B21EF-539C-BEA7-91D8-10FA28B47A12}"/>
                    </a:ext>
                  </a:extLst>
                </p:cNvPr>
                <p:cNvSpPr/>
                <p:nvPr/>
              </p:nvSpPr>
              <p:spPr bwMode="auto">
                <a:xfrm>
                  <a:off x="5640040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20DD3110-CFF3-9701-E7B9-E4B0F798BF3B}"/>
                    </a:ext>
                  </a:extLst>
                </p:cNvPr>
                <p:cNvSpPr/>
                <p:nvPr/>
              </p:nvSpPr>
              <p:spPr bwMode="auto">
                <a:xfrm>
                  <a:off x="5786213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17FED7CF-13AA-BAE9-85EB-9918127CAB27}"/>
                  </a:ext>
                </a:extLst>
              </p:cNvPr>
              <p:cNvSpPr txBox="1"/>
              <p:nvPr/>
            </p:nvSpPr>
            <p:spPr>
              <a:xfrm>
                <a:off x="5576673" y="3158173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9E5060C5-FE02-7801-B87D-CE2F2D699860}"/>
                </a:ext>
              </a:extLst>
            </p:cNvPr>
            <p:cNvGrpSpPr/>
            <p:nvPr/>
          </p:nvGrpSpPr>
          <p:grpSpPr>
            <a:xfrm>
              <a:off x="327839" y="3028442"/>
              <a:ext cx="794329" cy="766891"/>
              <a:chOff x="4239080" y="2851632"/>
              <a:chExt cx="794329" cy="766891"/>
            </a:xfrm>
          </p:grpSpPr>
          <p:sp>
            <p:nvSpPr>
              <p:cNvPr id="436" name="TextBox 435">
                <a:extLst>
                  <a:ext uri="{FF2B5EF4-FFF2-40B4-BE49-F238E27FC236}">
                    <a16:creationId xmlns:a16="http://schemas.microsoft.com/office/drawing/2014/main" id="{1CF4BA1E-3D15-CA13-C6A1-5C25F6540AA5}"/>
                  </a:ext>
                </a:extLst>
              </p:cNvPr>
              <p:cNvSpPr txBox="1"/>
              <p:nvPr/>
            </p:nvSpPr>
            <p:spPr>
              <a:xfrm>
                <a:off x="4357928" y="2851632"/>
                <a:ext cx="356194" cy="246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[s]</a:t>
                </a:r>
                <a:endParaRPr lang="en-US" sz="1600" dirty="0"/>
              </a:p>
            </p:txBody>
          </p:sp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B6E71E1E-47C2-B52E-3198-4BCBB5465E3C}"/>
                  </a:ext>
                </a:extLst>
              </p:cNvPr>
              <p:cNvSpPr txBox="1"/>
              <p:nvPr/>
            </p:nvSpPr>
            <p:spPr>
              <a:xfrm>
                <a:off x="4796897" y="3122722"/>
                <a:ext cx="2365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E07AB923-FFF4-ED50-DBDD-726E907125AE}"/>
                  </a:ext>
                </a:extLst>
              </p:cNvPr>
              <p:cNvSpPr txBox="1"/>
              <p:nvPr/>
            </p:nvSpPr>
            <p:spPr>
              <a:xfrm>
                <a:off x="4446755" y="3372302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441" name="Group 440">
                <a:extLst>
                  <a:ext uri="{FF2B5EF4-FFF2-40B4-BE49-F238E27FC236}">
                    <a16:creationId xmlns:a16="http://schemas.microsoft.com/office/drawing/2014/main" id="{A84ED6F0-DB7A-3728-A8C8-209BD924FEF3}"/>
                  </a:ext>
                </a:extLst>
              </p:cNvPr>
              <p:cNvGrpSpPr/>
              <p:nvPr/>
            </p:nvGrpSpPr>
            <p:grpSpPr>
              <a:xfrm>
                <a:off x="4239080" y="3130932"/>
                <a:ext cx="516403" cy="252008"/>
                <a:chOff x="4239080" y="3130932"/>
                <a:chExt cx="516403" cy="252008"/>
              </a:xfrm>
            </p:grpSpPr>
            <p:grpSp>
              <p:nvGrpSpPr>
                <p:cNvPr id="442" name="Group 441">
                  <a:extLst>
                    <a:ext uri="{FF2B5EF4-FFF2-40B4-BE49-F238E27FC236}">
                      <a16:creationId xmlns:a16="http://schemas.microsoft.com/office/drawing/2014/main" id="{80918958-88F0-366E-B7ED-9D9EE762C673}"/>
                    </a:ext>
                  </a:extLst>
                </p:cNvPr>
                <p:cNvGrpSpPr/>
                <p:nvPr/>
              </p:nvGrpSpPr>
              <p:grpSpPr>
                <a:xfrm>
                  <a:off x="4239677" y="3130932"/>
                  <a:ext cx="515806" cy="102437"/>
                  <a:chOff x="5365296" y="3065467"/>
                  <a:chExt cx="515806" cy="102437"/>
                </a:xfrm>
              </p:grpSpPr>
              <p:sp>
                <p:nvSpPr>
                  <p:cNvPr id="512" name="Rectangle 511">
                    <a:extLst>
                      <a:ext uri="{FF2B5EF4-FFF2-40B4-BE49-F238E27FC236}">
                        <a16:creationId xmlns:a16="http://schemas.microsoft.com/office/drawing/2014/main" id="{A55D1E3E-2A2F-68E0-682A-8A5EB85B49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13" name="Rectangle 512">
                    <a:extLst>
                      <a:ext uri="{FF2B5EF4-FFF2-40B4-BE49-F238E27FC236}">
                        <a16:creationId xmlns:a16="http://schemas.microsoft.com/office/drawing/2014/main" id="{62A4ECF4-E873-60EC-CBCD-82E7869AC33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14" name="Rectangle 513">
                    <a:extLst>
                      <a:ext uri="{FF2B5EF4-FFF2-40B4-BE49-F238E27FC236}">
                        <a16:creationId xmlns:a16="http://schemas.microsoft.com/office/drawing/2014/main" id="{3B5832F6-655D-3F08-BAE1-914C99DBD5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15" name="Rectangle 514">
                    <a:extLst>
                      <a:ext uri="{FF2B5EF4-FFF2-40B4-BE49-F238E27FC236}">
                        <a16:creationId xmlns:a16="http://schemas.microsoft.com/office/drawing/2014/main" id="{B13B055E-6AA0-A3EB-1229-9EEF82C5C4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  <p:grpSp>
              <p:nvGrpSpPr>
                <p:cNvPr id="443" name="Group 442">
                  <a:extLst>
                    <a:ext uri="{FF2B5EF4-FFF2-40B4-BE49-F238E27FC236}">
                      <a16:creationId xmlns:a16="http://schemas.microsoft.com/office/drawing/2014/main" id="{F7C722FE-E068-406F-2208-AE299725BEF4}"/>
                    </a:ext>
                  </a:extLst>
                </p:cNvPr>
                <p:cNvGrpSpPr/>
                <p:nvPr/>
              </p:nvGrpSpPr>
              <p:grpSpPr>
                <a:xfrm>
                  <a:off x="4239080" y="3280503"/>
                  <a:ext cx="515806" cy="102437"/>
                  <a:chOff x="5365296" y="3065467"/>
                  <a:chExt cx="515806" cy="102437"/>
                </a:xfrm>
              </p:grpSpPr>
              <p:sp>
                <p:nvSpPr>
                  <p:cNvPr id="444" name="Rectangle 443">
                    <a:extLst>
                      <a:ext uri="{FF2B5EF4-FFF2-40B4-BE49-F238E27FC236}">
                        <a16:creationId xmlns:a16="http://schemas.microsoft.com/office/drawing/2014/main" id="{6DC1A78B-38E1-2F2C-5D13-D533A4D5CF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445" name="Rectangle 444">
                    <a:extLst>
                      <a:ext uri="{FF2B5EF4-FFF2-40B4-BE49-F238E27FC236}">
                        <a16:creationId xmlns:a16="http://schemas.microsoft.com/office/drawing/2014/main" id="{69A79C04-9284-150B-C115-C2C898BA2F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446" name="Rectangle 445">
                    <a:extLst>
                      <a:ext uri="{FF2B5EF4-FFF2-40B4-BE49-F238E27FC236}">
                        <a16:creationId xmlns:a16="http://schemas.microsoft.com/office/drawing/2014/main" id="{C8565852-0D00-2F65-778C-DEBC1B88C9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447" name="Rectangle 446">
                    <a:extLst>
                      <a:ext uri="{FF2B5EF4-FFF2-40B4-BE49-F238E27FC236}">
                        <a16:creationId xmlns:a16="http://schemas.microsoft.com/office/drawing/2014/main" id="{F4682518-3DEE-A39D-40FC-603FA7ECEE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</p:grpSp>
        </p:grp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DFD70C1F-6EC7-CE4F-9F90-7DC98B368D3D}"/>
                </a:ext>
              </a:extLst>
            </p:cNvPr>
            <p:cNvGrpSpPr/>
            <p:nvPr/>
          </p:nvGrpSpPr>
          <p:grpSpPr>
            <a:xfrm>
              <a:off x="1280681" y="3036409"/>
              <a:ext cx="701274" cy="714033"/>
              <a:chOff x="5057367" y="2758015"/>
              <a:chExt cx="701274" cy="714033"/>
            </a:xfrm>
          </p:grpSpPr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BCBB42C2-17A5-2B41-919B-328F27C4DF03}"/>
                  </a:ext>
                </a:extLst>
              </p:cNvPr>
              <p:cNvSpPr txBox="1"/>
              <p:nvPr/>
            </p:nvSpPr>
            <p:spPr>
              <a:xfrm>
                <a:off x="5279828" y="2758015"/>
                <a:ext cx="405011" cy="246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W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[s]</a:t>
                </a:r>
                <a:endParaRPr lang="en-US" sz="1600" dirty="0"/>
              </a:p>
            </p:txBody>
          </p:sp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05AA1CC9-C6CD-20F3-ADF7-BF459B8919C9}"/>
                  </a:ext>
                </a:extLst>
              </p:cNvPr>
              <p:cNvSpPr txBox="1"/>
              <p:nvPr/>
            </p:nvSpPr>
            <p:spPr>
              <a:xfrm>
                <a:off x="5057367" y="2998952"/>
                <a:ext cx="2365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37D64DFB-D64F-1AC2-9B29-0702E5569D37}"/>
                  </a:ext>
                </a:extLst>
              </p:cNvPr>
              <p:cNvSpPr txBox="1"/>
              <p:nvPr/>
            </p:nvSpPr>
            <p:spPr>
              <a:xfrm>
                <a:off x="5349275" y="3225827"/>
                <a:ext cx="40936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S-1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27" name="Group 426">
                <a:extLst>
                  <a:ext uri="{FF2B5EF4-FFF2-40B4-BE49-F238E27FC236}">
                    <a16:creationId xmlns:a16="http://schemas.microsoft.com/office/drawing/2014/main" id="{C2499991-CBE6-69AF-2328-A3F8E6FD0540}"/>
                  </a:ext>
                </a:extLst>
              </p:cNvPr>
              <p:cNvGrpSpPr/>
              <p:nvPr/>
            </p:nvGrpSpPr>
            <p:grpSpPr>
              <a:xfrm>
                <a:off x="5318356" y="3028997"/>
                <a:ext cx="362106" cy="222362"/>
                <a:chOff x="5318356" y="3028997"/>
                <a:chExt cx="362106" cy="222362"/>
              </a:xfrm>
            </p:grpSpPr>
            <p:grpSp>
              <p:nvGrpSpPr>
                <p:cNvPr id="428" name="Group 427">
                  <a:extLst>
                    <a:ext uri="{FF2B5EF4-FFF2-40B4-BE49-F238E27FC236}">
                      <a16:creationId xmlns:a16="http://schemas.microsoft.com/office/drawing/2014/main" id="{C629B0FA-017D-CD00-57C4-7EC652557A76}"/>
                    </a:ext>
                  </a:extLst>
                </p:cNvPr>
                <p:cNvGrpSpPr/>
                <p:nvPr/>
              </p:nvGrpSpPr>
              <p:grpSpPr>
                <a:xfrm>
                  <a:off x="5318356" y="3148922"/>
                  <a:ext cx="362106" cy="102437"/>
                  <a:chOff x="5535324" y="3065467"/>
                  <a:chExt cx="362106" cy="102437"/>
                </a:xfrm>
              </p:grpSpPr>
              <p:sp>
                <p:nvSpPr>
                  <p:cNvPr id="433" name="Rectangle 432">
                    <a:extLst>
                      <a:ext uri="{FF2B5EF4-FFF2-40B4-BE49-F238E27FC236}">
                        <a16:creationId xmlns:a16="http://schemas.microsoft.com/office/drawing/2014/main" id="{8A9C03EB-27F3-6744-B035-4980052B63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5324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434" name="Rectangle 433">
                    <a:extLst>
                      <a:ext uri="{FF2B5EF4-FFF2-40B4-BE49-F238E27FC236}">
                        <a16:creationId xmlns:a16="http://schemas.microsoft.com/office/drawing/2014/main" id="{279F43B0-4780-4487-B0CA-CF9A5F4037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72696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435" name="Rectangle 434">
                    <a:extLst>
                      <a:ext uri="{FF2B5EF4-FFF2-40B4-BE49-F238E27FC236}">
                        <a16:creationId xmlns:a16="http://schemas.microsoft.com/office/drawing/2014/main" id="{44671AC4-1A6B-0471-235E-A0CD900232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02541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  <p:grpSp>
              <p:nvGrpSpPr>
                <p:cNvPr id="429" name="Group 428">
                  <a:extLst>
                    <a:ext uri="{FF2B5EF4-FFF2-40B4-BE49-F238E27FC236}">
                      <a16:creationId xmlns:a16="http://schemas.microsoft.com/office/drawing/2014/main" id="{1F67D2B5-AFFC-5BD9-4F57-23318EF35056}"/>
                    </a:ext>
                  </a:extLst>
                </p:cNvPr>
                <p:cNvGrpSpPr/>
                <p:nvPr/>
              </p:nvGrpSpPr>
              <p:grpSpPr>
                <a:xfrm>
                  <a:off x="5318356" y="3028997"/>
                  <a:ext cx="362106" cy="102437"/>
                  <a:chOff x="5535324" y="3065467"/>
                  <a:chExt cx="362106" cy="102437"/>
                </a:xfrm>
              </p:grpSpPr>
              <p:sp>
                <p:nvSpPr>
                  <p:cNvPr id="430" name="Rectangle 429">
                    <a:extLst>
                      <a:ext uri="{FF2B5EF4-FFF2-40B4-BE49-F238E27FC236}">
                        <a16:creationId xmlns:a16="http://schemas.microsoft.com/office/drawing/2014/main" id="{C314BEA9-EDD1-D831-3E3E-8CE5825B4E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5324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431" name="Rectangle 430">
                    <a:extLst>
                      <a:ext uri="{FF2B5EF4-FFF2-40B4-BE49-F238E27FC236}">
                        <a16:creationId xmlns:a16="http://schemas.microsoft.com/office/drawing/2014/main" id="{3D2E88BB-5132-84B2-5AA1-76872D0B8A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72696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432" name="Rectangle 431">
                    <a:extLst>
                      <a:ext uri="{FF2B5EF4-FFF2-40B4-BE49-F238E27FC236}">
                        <a16:creationId xmlns:a16="http://schemas.microsoft.com/office/drawing/2014/main" id="{8642614C-15EE-B52B-3177-1CDF07F54E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02541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</p:grpSp>
        </p:grpSp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CEE5BE6A-49A6-C084-21DB-07E74C871DC9}"/>
                </a:ext>
              </a:extLst>
            </p:cNvPr>
            <p:cNvGrpSpPr/>
            <p:nvPr/>
          </p:nvGrpSpPr>
          <p:grpSpPr>
            <a:xfrm>
              <a:off x="3125894" y="2993498"/>
              <a:ext cx="357771" cy="537160"/>
              <a:chOff x="7087589" y="2832820"/>
              <a:chExt cx="357771" cy="537160"/>
            </a:xfrm>
          </p:grpSpPr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A4B8C5DF-872C-43C1-1E07-35D31B2A6C5E}"/>
                  </a:ext>
                </a:extLst>
              </p:cNvPr>
              <p:cNvSpPr txBox="1"/>
              <p:nvPr/>
            </p:nvSpPr>
            <p:spPr>
              <a:xfrm>
                <a:off x="7196276" y="2832820"/>
                <a:ext cx="249084" cy="4103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</a:t>
                </a:r>
                <a:r>
                  <a:rPr lang="en-US" sz="1600" baseline="-25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Ns</a:t>
                </a:r>
                <a:endParaRPr lang="en-US" sz="1600" baseline="30000" dirty="0"/>
              </a:p>
            </p:txBody>
          </p:sp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43D258BC-E7BA-153F-B6B0-98B25385E421}"/>
                  </a:ext>
                </a:extLst>
              </p:cNvPr>
              <p:cNvSpPr txBox="1"/>
              <p:nvPr/>
            </p:nvSpPr>
            <p:spPr>
              <a:xfrm>
                <a:off x="7087589" y="3111486"/>
                <a:ext cx="2365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5B503586-D413-294E-F870-A205FF19B56C}"/>
                  </a:ext>
                </a:extLst>
              </p:cNvPr>
              <p:cNvSpPr/>
              <p:nvPr/>
            </p:nvSpPr>
            <p:spPr bwMode="auto">
              <a:xfrm>
                <a:off x="7325179" y="3147683"/>
                <a:ext cx="94889" cy="102437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664E6570-9766-0F0D-D265-00A9D1E93F86}"/>
                  </a:ext>
                </a:extLst>
              </p:cNvPr>
              <p:cNvSpPr/>
              <p:nvPr/>
            </p:nvSpPr>
            <p:spPr bwMode="auto">
              <a:xfrm>
                <a:off x="7326200" y="3267543"/>
                <a:ext cx="94889" cy="102437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</p:grp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15A4D145-0362-D260-5555-3BCDC18626C5}"/>
              </a:ext>
            </a:extLst>
          </p:cNvPr>
          <p:cNvGrpSpPr/>
          <p:nvPr/>
        </p:nvGrpSpPr>
        <p:grpSpPr>
          <a:xfrm>
            <a:off x="5585103" y="2814685"/>
            <a:ext cx="1889683" cy="790058"/>
            <a:chOff x="4280509" y="3532599"/>
            <a:chExt cx="1889683" cy="790058"/>
          </a:xfrm>
        </p:grpSpPr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717BCA38-B310-BFDA-2A7E-1D1E38BB9056}"/>
                </a:ext>
              </a:extLst>
            </p:cNvPr>
            <p:cNvSpPr txBox="1"/>
            <p:nvPr/>
          </p:nvSpPr>
          <p:spPr>
            <a:xfrm>
              <a:off x="5121174" y="3788016"/>
              <a:ext cx="2091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grpSp>
          <p:nvGrpSpPr>
            <p:cNvPr id="551" name="Group 550">
              <a:extLst>
                <a:ext uri="{FF2B5EF4-FFF2-40B4-BE49-F238E27FC236}">
                  <a16:creationId xmlns:a16="http://schemas.microsoft.com/office/drawing/2014/main" id="{23BF7119-9D70-57AA-064A-31FA4A716D0D}"/>
                </a:ext>
              </a:extLst>
            </p:cNvPr>
            <p:cNvGrpSpPr/>
            <p:nvPr/>
          </p:nvGrpSpPr>
          <p:grpSpPr>
            <a:xfrm>
              <a:off x="4280509" y="3549671"/>
              <a:ext cx="886210" cy="765914"/>
              <a:chOff x="4280509" y="3549671"/>
              <a:chExt cx="886210" cy="765914"/>
            </a:xfrm>
          </p:grpSpPr>
          <p:sp>
            <p:nvSpPr>
              <p:cNvPr id="567" name="TextBox 566">
                <a:extLst>
                  <a:ext uri="{FF2B5EF4-FFF2-40B4-BE49-F238E27FC236}">
                    <a16:creationId xmlns:a16="http://schemas.microsoft.com/office/drawing/2014/main" id="{3812C941-B8AE-59C2-5CF2-97290C49450B}"/>
                  </a:ext>
                </a:extLst>
              </p:cNvPr>
              <p:cNvSpPr txBox="1"/>
              <p:nvPr/>
            </p:nvSpPr>
            <p:spPr>
              <a:xfrm>
                <a:off x="4437657" y="3549671"/>
                <a:ext cx="37347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A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[s]</a:t>
                </a:r>
                <a:endParaRPr lang="en-US" sz="1600" dirty="0"/>
              </a:p>
            </p:txBody>
          </p: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568B1B25-0B7B-3747-6C0E-2C0D81BC5494}"/>
                  </a:ext>
                </a:extLst>
              </p:cNvPr>
              <p:cNvSpPr txBox="1"/>
              <p:nvPr/>
            </p:nvSpPr>
            <p:spPr>
              <a:xfrm>
                <a:off x="4874929" y="3753188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9" name="TextBox 568">
                <a:extLst>
                  <a:ext uri="{FF2B5EF4-FFF2-40B4-BE49-F238E27FC236}">
                    <a16:creationId xmlns:a16="http://schemas.microsoft.com/office/drawing/2014/main" id="{B200543D-9422-3CE5-3232-07921A951D56}"/>
                  </a:ext>
                </a:extLst>
              </p:cNvPr>
              <p:cNvSpPr txBox="1"/>
              <p:nvPr/>
            </p:nvSpPr>
            <p:spPr>
              <a:xfrm>
                <a:off x="4491203" y="4069364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570" name="Group 569">
                <a:extLst>
                  <a:ext uri="{FF2B5EF4-FFF2-40B4-BE49-F238E27FC236}">
                    <a16:creationId xmlns:a16="http://schemas.microsoft.com/office/drawing/2014/main" id="{6545B349-6647-BB3D-3BE9-BF30B89B58B4}"/>
                  </a:ext>
                </a:extLst>
              </p:cNvPr>
              <p:cNvGrpSpPr/>
              <p:nvPr/>
            </p:nvGrpSpPr>
            <p:grpSpPr>
              <a:xfrm>
                <a:off x="4280509" y="3827898"/>
                <a:ext cx="515809" cy="246370"/>
                <a:chOff x="4280509" y="3827898"/>
                <a:chExt cx="515809" cy="246370"/>
              </a:xfrm>
            </p:grpSpPr>
            <p:grpSp>
              <p:nvGrpSpPr>
                <p:cNvPr id="571" name="Group 570">
                  <a:extLst>
                    <a:ext uri="{FF2B5EF4-FFF2-40B4-BE49-F238E27FC236}">
                      <a16:creationId xmlns:a16="http://schemas.microsoft.com/office/drawing/2014/main" id="{9C6F41E1-C732-E5F9-E614-058743C71245}"/>
                    </a:ext>
                  </a:extLst>
                </p:cNvPr>
                <p:cNvGrpSpPr/>
                <p:nvPr/>
              </p:nvGrpSpPr>
              <p:grpSpPr>
                <a:xfrm>
                  <a:off x="4280512" y="3827898"/>
                  <a:ext cx="515806" cy="102437"/>
                  <a:chOff x="5365296" y="3065467"/>
                  <a:chExt cx="515806" cy="102437"/>
                </a:xfrm>
                <a:solidFill>
                  <a:schemeClr val="accent5">
                    <a:lumMod val="90000"/>
                  </a:schemeClr>
                </a:solidFill>
              </p:grpSpPr>
              <p:sp>
                <p:nvSpPr>
                  <p:cNvPr id="577" name="Rectangle 576">
                    <a:extLst>
                      <a:ext uri="{FF2B5EF4-FFF2-40B4-BE49-F238E27FC236}">
                        <a16:creationId xmlns:a16="http://schemas.microsoft.com/office/drawing/2014/main" id="{E5F197DE-7672-62DA-BB91-1FE61FD08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78" name="Rectangle 577">
                    <a:extLst>
                      <a:ext uri="{FF2B5EF4-FFF2-40B4-BE49-F238E27FC236}">
                        <a16:creationId xmlns:a16="http://schemas.microsoft.com/office/drawing/2014/main" id="{5C7A298F-F9D3-E807-138D-2799B6ACF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79" name="Rectangle 578">
                    <a:extLst>
                      <a:ext uri="{FF2B5EF4-FFF2-40B4-BE49-F238E27FC236}">
                        <a16:creationId xmlns:a16="http://schemas.microsoft.com/office/drawing/2014/main" id="{22D362DE-4986-1DA1-925F-287CF1FD55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80" name="Rectangle 579">
                    <a:extLst>
                      <a:ext uri="{FF2B5EF4-FFF2-40B4-BE49-F238E27FC236}">
                        <a16:creationId xmlns:a16="http://schemas.microsoft.com/office/drawing/2014/main" id="{33ECB5AD-3334-72E1-7A3A-2C69D46F8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  <p:grpSp>
              <p:nvGrpSpPr>
                <p:cNvPr id="572" name="Group 571">
                  <a:extLst>
                    <a:ext uri="{FF2B5EF4-FFF2-40B4-BE49-F238E27FC236}">
                      <a16:creationId xmlns:a16="http://schemas.microsoft.com/office/drawing/2014/main" id="{625F4FC4-639E-7073-54EA-497E2CC5DA6C}"/>
                    </a:ext>
                  </a:extLst>
                </p:cNvPr>
                <p:cNvGrpSpPr/>
                <p:nvPr/>
              </p:nvGrpSpPr>
              <p:grpSpPr>
                <a:xfrm>
                  <a:off x="4280509" y="3971831"/>
                  <a:ext cx="515806" cy="102437"/>
                  <a:chOff x="5365296" y="3065467"/>
                  <a:chExt cx="515806" cy="102437"/>
                </a:xfrm>
                <a:solidFill>
                  <a:schemeClr val="accent5">
                    <a:lumMod val="90000"/>
                  </a:schemeClr>
                </a:solidFill>
              </p:grpSpPr>
              <p:sp>
                <p:nvSpPr>
                  <p:cNvPr id="573" name="Rectangle 572">
                    <a:extLst>
                      <a:ext uri="{FF2B5EF4-FFF2-40B4-BE49-F238E27FC236}">
                        <a16:creationId xmlns:a16="http://schemas.microsoft.com/office/drawing/2014/main" id="{FF39153C-EF2E-2EAC-A7A3-F8C9F93D43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74" name="Rectangle 573">
                    <a:extLst>
                      <a:ext uri="{FF2B5EF4-FFF2-40B4-BE49-F238E27FC236}">
                        <a16:creationId xmlns:a16="http://schemas.microsoft.com/office/drawing/2014/main" id="{71341965-372F-B244-DFD0-2E0E9233C3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75" name="Rectangle 574">
                    <a:extLst>
                      <a:ext uri="{FF2B5EF4-FFF2-40B4-BE49-F238E27FC236}">
                        <a16:creationId xmlns:a16="http://schemas.microsoft.com/office/drawing/2014/main" id="{E6F0BA30-7420-B57C-7F77-4DD3B8B510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76" name="Rectangle 575">
                    <a:extLst>
                      <a:ext uri="{FF2B5EF4-FFF2-40B4-BE49-F238E27FC236}">
                        <a16:creationId xmlns:a16="http://schemas.microsoft.com/office/drawing/2014/main" id="{7A0694E7-66AB-1D66-9DB9-6B0EC24DA8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</p:grpSp>
        </p:grpSp>
        <p:grpSp>
          <p:nvGrpSpPr>
            <p:cNvPr id="552" name="Group 551">
              <a:extLst>
                <a:ext uri="{FF2B5EF4-FFF2-40B4-BE49-F238E27FC236}">
                  <a16:creationId xmlns:a16="http://schemas.microsoft.com/office/drawing/2014/main" id="{F8A184EF-9739-0CA1-7211-D6157467F68D}"/>
                </a:ext>
              </a:extLst>
            </p:cNvPr>
            <p:cNvGrpSpPr/>
            <p:nvPr/>
          </p:nvGrpSpPr>
          <p:grpSpPr>
            <a:xfrm>
              <a:off x="5249146" y="3532599"/>
              <a:ext cx="921046" cy="790058"/>
              <a:chOff x="5249146" y="3532599"/>
              <a:chExt cx="921046" cy="790058"/>
            </a:xfrm>
          </p:grpSpPr>
          <p:sp>
            <p:nvSpPr>
              <p:cNvPr id="553" name="TextBox 552">
                <a:extLst>
                  <a:ext uri="{FF2B5EF4-FFF2-40B4-BE49-F238E27FC236}">
                    <a16:creationId xmlns:a16="http://schemas.microsoft.com/office/drawing/2014/main" id="{2CE0C41F-4291-BEE4-5B46-DE12506C4597}"/>
                  </a:ext>
                </a:extLst>
              </p:cNvPr>
              <p:cNvSpPr txBox="1"/>
              <p:nvPr/>
            </p:nvSpPr>
            <p:spPr>
              <a:xfrm>
                <a:off x="5249146" y="3532599"/>
                <a:ext cx="7034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f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[s]</a:t>
                </a:r>
                <a:r>
                  <a:rPr lang="en-US" sz="1600" dirty="0"/>
                  <a:t>(Z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[s]</a:t>
                </a:r>
                <a:r>
                  <a:rPr lang="en-US" sz="1600" dirty="0"/>
                  <a:t>)</a:t>
                </a:r>
                <a:endParaRPr lang="en-US" sz="1600" baseline="30000" dirty="0"/>
              </a:p>
            </p:txBody>
          </p:sp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CF20DBD8-6B63-353C-40A2-8FC57622EF00}"/>
                  </a:ext>
                </a:extLst>
              </p:cNvPr>
              <p:cNvSpPr txBox="1"/>
              <p:nvPr/>
            </p:nvSpPr>
            <p:spPr>
              <a:xfrm>
                <a:off x="5933680" y="3741001"/>
                <a:ext cx="2365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55" name="TextBox 554">
                <a:extLst>
                  <a:ext uri="{FF2B5EF4-FFF2-40B4-BE49-F238E27FC236}">
                    <a16:creationId xmlns:a16="http://schemas.microsoft.com/office/drawing/2014/main" id="{8C375FF2-C998-DF29-4745-288B2319A680}"/>
                  </a:ext>
                </a:extLst>
              </p:cNvPr>
              <p:cNvSpPr txBox="1"/>
              <p:nvPr/>
            </p:nvSpPr>
            <p:spPr>
              <a:xfrm>
                <a:off x="5581228" y="4076436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556" name="Group 555">
                <a:extLst>
                  <a:ext uri="{FF2B5EF4-FFF2-40B4-BE49-F238E27FC236}">
                    <a16:creationId xmlns:a16="http://schemas.microsoft.com/office/drawing/2014/main" id="{89D8F33D-3D11-E7F6-2FF7-6B64991F5D72}"/>
                  </a:ext>
                </a:extLst>
              </p:cNvPr>
              <p:cNvGrpSpPr/>
              <p:nvPr/>
            </p:nvGrpSpPr>
            <p:grpSpPr>
              <a:xfrm>
                <a:off x="5319612" y="3819104"/>
                <a:ext cx="516833" cy="237903"/>
                <a:chOff x="5319612" y="3819104"/>
                <a:chExt cx="516833" cy="237903"/>
              </a:xfrm>
            </p:grpSpPr>
            <p:grpSp>
              <p:nvGrpSpPr>
                <p:cNvPr id="557" name="Group 556">
                  <a:extLst>
                    <a:ext uri="{FF2B5EF4-FFF2-40B4-BE49-F238E27FC236}">
                      <a16:creationId xmlns:a16="http://schemas.microsoft.com/office/drawing/2014/main" id="{816F2B4F-8776-F76B-6DF8-70AC28933C97}"/>
                    </a:ext>
                  </a:extLst>
                </p:cNvPr>
                <p:cNvGrpSpPr/>
                <p:nvPr/>
              </p:nvGrpSpPr>
              <p:grpSpPr>
                <a:xfrm>
                  <a:off x="5319612" y="3819104"/>
                  <a:ext cx="515806" cy="102437"/>
                  <a:chOff x="5365296" y="3065467"/>
                  <a:chExt cx="515806" cy="102437"/>
                </a:xfrm>
              </p:grpSpPr>
              <p:sp>
                <p:nvSpPr>
                  <p:cNvPr id="563" name="Rectangle 562">
                    <a:extLst>
                      <a:ext uri="{FF2B5EF4-FFF2-40B4-BE49-F238E27FC236}">
                        <a16:creationId xmlns:a16="http://schemas.microsoft.com/office/drawing/2014/main" id="{B3928115-662E-E2F8-AC38-527C18F8A4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64" name="Rectangle 563">
                    <a:extLst>
                      <a:ext uri="{FF2B5EF4-FFF2-40B4-BE49-F238E27FC236}">
                        <a16:creationId xmlns:a16="http://schemas.microsoft.com/office/drawing/2014/main" id="{F9940684-D0D8-ACC6-72BA-02B99DE385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65" name="Rectangle 564">
                    <a:extLst>
                      <a:ext uri="{FF2B5EF4-FFF2-40B4-BE49-F238E27FC236}">
                        <a16:creationId xmlns:a16="http://schemas.microsoft.com/office/drawing/2014/main" id="{466F0C4C-6265-DD94-DAB8-589C4BF76F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66" name="Rectangle 565">
                    <a:extLst>
                      <a:ext uri="{FF2B5EF4-FFF2-40B4-BE49-F238E27FC236}">
                        <a16:creationId xmlns:a16="http://schemas.microsoft.com/office/drawing/2014/main" id="{C0E5EC69-309D-F04B-1907-1D178A5B2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  <p:grpSp>
              <p:nvGrpSpPr>
                <p:cNvPr id="558" name="Group 557">
                  <a:extLst>
                    <a:ext uri="{FF2B5EF4-FFF2-40B4-BE49-F238E27FC236}">
                      <a16:creationId xmlns:a16="http://schemas.microsoft.com/office/drawing/2014/main" id="{52233ADD-CE4E-C698-85A5-4815DBDA4626}"/>
                    </a:ext>
                  </a:extLst>
                </p:cNvPr>
                <p:cNvGrpSpPr/>
                <p:nvPr/>
              </p:nvGrpSpPr>
              <p:grpSpPr>
                <a:xfrm>
                  <a:off x="5320639" y="3954570"/>
                  <a:ext cx="515806" cy="102437"/>
                  <a:chOff x="5357862" y="3065467"/>
                  <a:chExt cx="515806" cy="102437"/>
                </a:xfrm>
              </p:grpSpPr>
              <p:sp>
                <p:nvSpPr>
                  <p:cNvPr id="559" name="Rectangle 558">
                    <a:extLst>
                      <a:ext uri="{FF2B5EF4-FFF2-40B4-BE49-F238E27FC236}">
                        <a16:creationId xmlns:a16="http://schemas.microsoft.com/office/drawing/2014/main" id="{4C56C1C1-D681-62AB-5AFD-C1F480FC55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57862" y="3065467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60" name="Rectangle 559">
                    <a:extLst>
                      <a:ext uri="{FF2B5EF4-FFF2-40B4-BE49-F238E27FC236}">
                        <a16:creationId xmlns:a16="http://schemas.microsoft.com/office/drawing/2014/main" id="{80D745D0-C13A-1C47-804A-E7BAC77E28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5234" y="3065467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61" name="Rectangle 560">
                    <a:extLst>
                      <a:ext uri="{FF2B5EF4-FFF2-40B4-BE49-F238E27FC236}">
                        <a16:creationId xmlns:a16="http://schemas.microsoft.com/office/drawing/2014/main" id="{20433002-64C4-E5FD-4127-801C0B4B58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32606" y="3065467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62" name="Rectangle 561">
                    <a:extLst>
                      <a:ext uri="{FF2B5EF4-FFF2-40B4-BE49-F238E27FC236}">
                        <a16:creationId xmlns:a16="http://schemas.microsoft.com/office/drawing/2014/main" id="{DD10A2B3-9F49-123E-4746-81C4642C6A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78779" y="3065467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</p:grpSp>
        </p:grpSp>
      </p:grpSp>
      <p:sp>
        <p:nvSpPr>
          <p:cNvPr id="581" name="TextBox 580">
            <a:extLst>
              <a:ext uri="{FF2B5EF4-FFF2-40B4-BE49-F238E27FC236}">
                <a16:creationId xmlns:a16="http://schemas.microsoft.com/office/drawing/2014/main" id="{D0CABE18-BCD8-C6E7-D239-137354C5A82A}"/>
              </a:ext>
            </a:extLst>
          </p:cNvPr>
          <p:cNvSpPr txBox="1"/>
          <p:nvPr/>
        </p:nvSpPr>
        <p:spPr>
          <a:xfrm>
            <a:off x="2616469" y="2384565"/>
            <a:ext cx="2881962" cy="5886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W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[s-1]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800" baseline="-3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8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grpSp>
        <p:nvGrpSpPr>
          <p:cNvPr id="582" name="Group 581">
            <a:extLst>
              <a:ext uri="{FF2B5EF4-FFF2-40B4-BE49-F238E27FC236}">
                <a16:creationId xmlns:a16="http://schemas.microsoft.com/office/drawing/2014/main" id="{4C047E60-35CC-D3FA-5451-5F5F8CEFB884}"/>
              </a:ext>
            </a:extLst>
          </p:cNvPr>
          <p:cNvGrpSpPr/>
          <p:nvPr/>
        </p:nvGrpSpPr>
        <p:grpSpPr>
          <a:xfrm>
            <a:off x="109132" y="1081455"/>
            <a:ext cx="2464854" cy="1679401"/>
            <a:chOff x="1480029" y="960471"/>
            <a:chExt cx="6510061" cy="4771282"/>
          </a:xfrm>
        </p:grpSpPr>
        <p:grpSp>
          <p:nvGrpSpPr>
            <p:cNvPr id="583" name="Group 582">
              <a:extLst>
                <a:ext uri="{FF2B5EF4-FFF2-40B4-BE49-F238E27FC236}">
                  <a16:creationId xmlns:a16="http://schemas.microsoft.com/office/drawing/2014/main" id="{207C6C11-D63B-341A-FCD8-5C84DE20400F}"/>
                </a:ext>
              </a:extLst>
            </p:cNvPr>
            <p:cNvGrpSpPr/>
            <p:nvPr/>
          </p:nvGrpSpPr>
          <p:grpSpPr>
            <a:xfrm>
              <a:off x="3054882" y="1141965"/>
              <a:ext cx="242440" cy="2818202"/>
              <a:chOff x="2379918" y="845013"/>
              <a:chExt cx="266298" cy="2562506"/>
            </a:xfrm>
          </p:grpSpPr>
          <p:sp>
            <p:nvSpPr>
              <p:cNvPr id="735" name="Oval 734">
                <a:extLst>
                  <a:ext uri="{FF2B5EF4-FFF2-40B4-BE49-F238E27FC236}">
                    <a16:creationId xmlns:a16="http://schemas.microsoft.com/office/drawing/2014/main" id="{8A2D91EB-0786-23D3-4934-1E2F4695FB98}"/>
                  </a:ext>
                </a:extLst>
              </p:cNvPr>
              <p:cNvSpPr/>
              <p:nvPr/>
            </p:nvSpPr>
            <p:spPr bwMode="auto">
              <a:xfrm>
                <a:off x="2379918" y="84501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736" name="Oval 735">
                <a:extLst>
                  <a:ext uri="{FF2B5EF4-FFF2-40B4-BE49-F238E27FC236}">
                    <a16:creationId xmlns:a16="http://schemas.microsoft.com/office/drawing/2014/main" id="{74018896-01B1-0773-0EE9-3FF8A8AF7280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737" name="Oval 736">
                <a:extLst>
                  <a:ext uri="{FF2B5EF4-FFF2-40B4-BE49-F238E27FC236}">
                    <a16:creationId xmlns:a16="http://schemas.microsoft.com/office/drawing/2014/main" id="{CB525CEA-6224-4485-765A-691F5C6B80BD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738" name="Oval 737">
                <a:extLst>
                  <a:ext uri="{FF2B5EF4-FFF2-40B4-BE49-F238E27FC236}">
                    <a16:creationId xmlns:a16="http://schemas.microsoft.com/office/drawing/2014/main" id="{101EA9F8-187E-EA24-4DD0-78A7FBAC4FE9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739" name="Oval 738">
                <a:extLst>
                  <a:ext uri="{FF2B5EF4-FFF2-40B4-BE49-F238E27FC236}">
                    <a16:creationId xmlns:a16="http://schemas.microsoft.com/office/drawing/2014/main" id="{67521F1C-82CF-97BC-C73B-BB9A68ACA2D1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740" name="Oval 739">
                <a:extLst>
                  <a:ext uri="{FF2B5EF4-FFF2-40B4-BE49-F238E27FC236}">
                    <a16:creationId xmlns:a16="http://schemas.microsoft.com/office/drawing/2014/main" id="{97F999C3-D3AC-F7F9-FBFC-BC8F2163736E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741" name="Oval 740">
                <a:extLst>
                  <a:ext uri="{FF2B5EF4-FFF2-40B4-BE49-F238E27FC236}">
                    <a16:creationId xmlns:a16="http://schemas.microsoft.com/office/drawing/2014/main" id="{A939C7F1-F3B7-1517-CFED-59F7D1D8FF51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3F78EEC8-0CD0-F31B-8FAE-8A48A3812D48}"/>
                </a:ext>
              </a:extLst>
            </p:cNvPr>
            <p:cNvGrpSpPr/>
            <p:nvPr/>
          </p:nvGrpSpPr>
          <p:grpSpPr>
            <a:xfrm>
              <a:off x="2223136" y="1264496"/>
              <a:ext cx="867250" cy="2659783"/>
              <a:chOff x="1466309" y="948511"/>
              <a:chExt cx="952588" cy="2418465"/>
            </a:xfrm>
          </p:grpSpPr>
          <p:grpSp>
            <p:nvGrpSpPr>
              <p:cNvPr id="711" name="Group 710">
                <a:extLst>
                  <a:ext uri="{FF2B5EF4-FFF2-40B4-BE49-F238E27FC236}">
                    <a16:creationId xmlns:a16="http://schemas.microsoft.com/office/drawing/2014/main" id="{77EE3149-B87F-7D3C-C4FC-CACCA23F432C}"/>
                  </a:ext>
                </a:extLst>
              </p:cNvPr>
              <p:cNvGrpSpPr/>
              <p:nvPr/>
            </p:nvGrpSpPr>
            <p:grpSpPr>
              <a:xfrm>
                <a:off x="1469290" y="948511"/>
                <a:ext cx="910607" cy="2339685"/>
                <a:chOff x="1469290" y="948511"/>
                <a:chExt cx="910607" cy="2339685"/>
              </a:xfrm>
            </p:grpSpPr>
            <p:cxnSp>
              <p:nvCxnSpPr>
                <p:cNvPr id="728" name="Straight Connector 727">
                  <a:extLst>
                    <a:ext uri="{FF2B5EF4-FFF2-40B4-BE49-F238E27FC236}">
                      <a16:creationId xmlns:a16="http://schemas.microsoft.com/office/drawing/2014/main" id="{2F64CFBC-8A71-A88F-A054-E551937A5957}"/>
                    </a:ext>
                  </a:extLst>
                </p:cNvPr>
                <p:cNvCxnSpPr>
                  <a:cxnSpLocks/>
                  <a:stCxn id="707" idx="3"/>
                  <a:endCxn id="735" idx="2"/>
                </p:cNvCxnSpPr>
                <p:nvPr/>
              </p:nvCxnSpPr>
              <p:spPr bwMode="auto">
                <a:xfrm flipV="1">
                  <a:off x="1469290" y="948511"/>
                  <a:ext cx="910607" cy="46816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29" name="Straight Connector 728">
                  <a:extLst>
                    <a:ext uri="{FF2B5EF4-FFF2-40B4-BE49-F238E27FC236}">
                      <a16:creationId xmlns:a16="http://schemas.microsoft.com/office/drawing/2014/main" id="{02FCCF9C-DDCD-BFC4-C589-008CB7DE41EE}"/>
                    </a:ext>
                  </a:extLst>
                </p:cNvPr>
                <p:cNvCxnSpPr>
                  <a:cxnSpLocks/>
                  <a:stCxn id="707" idx="3"/>
                  <a:endCxn id="737" idx="2"/>
                </p:cNvCxnSpPr>
                <p:nvPr/>
              </p:nvCxnSpPr>
              <p:spPr bwMode="auto">
                <a:xfrm>
                  <a:off x="1469290" y="1416674"/>
                  <a:ext cx="910607" cy="31173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30" name="Straight Connector 729">
                  <a:extLst>
                    <a:ext uri="{FF2B5EF4-FFF2-40B4-BE49-F238E27FC236}">
                      <a16:creationId xmlns:a16="http://schemas.microsoft.com/office/drawing/2014/main" id="{93C87138-DAFB-0132-81E9-401FD4DA5702}"/>
                    </a:ext>
                  </a:extLst>
                </p:cNvPr>
                <p:cNvCxnSpPr>
                  <a:cxnSpLocks/>
                  <a:stCxn id="707" idx="3"/>
                  <a:endCxn id="736" idx="2"/>
                </p:cNvCxnSpPr>
                <p:nvPr/>
              </p:nvCxnSpPr>
              <p:spPr bwMode="auto">
                <a:xfrm flipV="1">
                  <a:off x="1469290" y="1338460"/>
                  <a:ext cx="910607" cy="782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31" name="Straight Connector 730">
                  <a:extLst>
                    <a:ext uri="{FF2B5EF4-FFF2-40B4-BE49-F238E27FC236}">
                      <a16:creationId xmlns:a16="http://schemas.microsoft.com/office/drawing/2014/main" id="{9C190CD7-5D3A-DEA2-6062-CA5B80274192}"/>
                    </a:ext>
                  </a:extLst>
                </p:cNvPr>
                <p:cNvCxnSpPr>
                  <a:cxnSpLocks/>
                  <a:stCxn id="707" idx="3"/>
                  <a:endCxn id="739" idx="2"/>
                </p:cNvCxnSpPr>
                <p:nvPr/>
              </p:nvCxnSpPr>
              <p:spPr bwMode="auto">
                <a:xfrm>
                  <a:off x="1469290" y="1416674"/>
                  <a:ext cx="910607" cy="10916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32" name="Straight Connector 731">
                  <a:extLst>
                    <a:ext uri="{FF2B5EF4-FFF2-40B4-BE49-F238E27FC236}">
                      <a16:creationId xmlns:a16="http://schemas.microsoft.com/office/drawing/2014/main" id="{B4A348CB-F3E4-4629-5F27-ED688FFF4C2B}"/>
                    </a:ext>
                  </a:extLst>
                </p:cNvPr>
                <p:cNvCxnSpPr>
                  <a:cxnSpLocks/>
                  <a:stCxn id="707" idx="3"/>
                  <a:endCxn id="740" idx="2"/>
                </p:cNvCxnSpPr>
                <p:nvPr/>
              </p:nvCxnSpPr>
              <p:spPr bwMode="auto">
                <a:xfrm>
                  <a:off x="1469290" y="1416674"/>
                  <a:ext cx="910607" cy="148157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33" name="Straight Connector 732">
                  <a:extLst>
                    <a:ext uri="{FF2B5EF4-FFF2-40B4-BE49-F238E27FC236}">
                      <a16:creationId xmlns:a16="http://schemas.microsoft.com/office/drawing/2014/main" id="{A9590F2C-CE42-0451-422E-BA2FE9B8848B}"/>
                    </a:ext>
                  </a:extLst>
                </p:cNvPr>
                <p:cNvCxnSpPr>
                  <a:cxnSpLocks/>
                  <a:stCxn id="707" idx="3"/>
                  <a:endCxn id="741" idx="2"/>
                </p:cNvCxnSpPr>
                <p:nvPr/>
              </p:nvCxnSpPr>
              <p:spPr bwMode="auto">
                <a:xfrm>
                  <a:off x="1469290" y="1416674"/>
                  <a:ext cx="910607" cy="187152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34" name="Straight Connector 733">
                  <a:extLst>
                    <a:ext uri="{FF2B5EF4-FFF2-40B4-BE49-F238E27FC236}">
                      <a16:creationId xmlns:a16="http://schemas.microsoft.com/office/drawing/2014/main" id="{BF897758-4BEE-C56A-420D-15AA0B483047}"/>
                    </a:ext>
                  </a:extLst>
                </p:cNvPr>
                <p:cNvCxnSpPr>
                  <a:cxnSpLocks/>
                  <a:stCxn id="707" idx="3"/>
                  <a:endCxn id="738" idx="2"/>
                </p:cNvCxnSpPr>
                <p:nvPr/>
              </p:nvCxnSpPr>
              <p:spPr bwMode="auto">
                <a:xfrm>
                  <a:off x="1469290" y="1416674"/>
                  <a:ext cx="910607" cy="7016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12" name="Group 711">
                <a:extLst>
                  <a:ext uri="{FF2B5EF4-FFF2-40B4-BE49-F238E27FC236}">
                    <a16:creationId xmlns:a16="http://schemas.microsoft.com/office/drawing/2014/main" id="{89397819-DA84-2C2D-A2A4-357337FC5F93}"/>
                  </a:ext>
                </a:extLst>
              </p:cNvPr>
              <p:cNvGrpSpPr/>
              <p:nvPr/>
            </p:nvGrpSpPr>
            <p:grpSpPr>
              <a:xfrm>
                <a:off x="1469292" y="948512"/>
                <a:ext cx="910607" cy="2339686"/>
                <a:chOff x="2886372" y="2279469"/>
                <a:chExt cx="918111" cy="2339686"/>
              </a:xfrm>
            </p:grpSpPr>
            <p:cxnSp>
              <p:nvCxnSpPr>
                <p:cNvPr id="721" name="Straight Connector 720">
                  <a:extLst>
                    <a:ext uri="{FF2B5EF4-FFF2-40B4-BE49-F238E27FC236}">
                      <a16:creationId xmlns:a16="http://schemas.microsoft.com/office/drawing/2014/main" id="{542614EB-4A87-7AAB-CAF7-9AC7FAA89A62}"/>
                    </a:ext>
                  </a:extLst>
                </p:cNvPr>
                <p:cNvCxnSpPr>
                  <a:cxnSpLocks/>
                  <a:stCxn id="708" idx="3"/>
                  <a:endCxn id="735" idx="2"/>
                </p:cNvCxnSpPr>
                <p:nvPr/>
              </p:nvCxnSpPr>
              <p:spPr bwMode="auto">
                <a:xfrm flipV="1">
                  <a:off x="2886372" y="2279469"/>
                  <a:ext cx="918111" cy="89947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22" name="Straight Connector 721">
                  <a:extLst>
                    <a:ext uri="{FF2B5EF4-FFF2-40B4-BE49-F238E27FC236}">
                      <a16:creationId xmlns:a16="http://schemas.microsoft.com/office/drawing/2014/main" id="{E14606ED-D2CE-2DCB-63DB-0A53026C2181}"/>
                    </a:ext>
                  </a:extLst>
                </p:cNvPr>
                <p:cNvCxnSpPr>
                  <a:cxnSpLocks/>
                  <a:stCxn id="708" idx="3"/>
                  <a:endCxn id="737" idx="2"/>
                </p:cNvCxnSpPr>
                <p:nvPr/>
              </p:nvCxnSpPr>
              <p:spPr bwMode="auto">
                <a:xfrm flipV="1">
                  <a:off x="2886372" y="3059364"/>
                  <a:ext cx="918111" cy="11958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23" name="Straight Connector 722">
                  <a:extLst>
                    <a:ext uri="{FF2B5EF4-FFF2-40B4-BE49-F238E27FC236}">
                      <a16:creationId xmlns:a16="http://schemas.microsoft.com/office/drawing/2014/main" id="{B8C4C49E-09B7-9FEA-F894-88A1AF8B8BBF}"/>
                    </a:ext>
                  </a:extLst>
                </p:cNvPr>
                <p:cNvCxnSpPr>
                  <a:cxnSpLocks/>
                  <a:stCxn id="708" idx="3"/>
                  <a:endCxn id="736" idx="2"/>
                </p:cNvCxnSpPr>
                <p:nvPr/>
              </p:nvCxnSpPr>
              <p:spPr bwMode="auto">
                <a:xfrm flipV="1">
                  <a:off x="2886372" y="2669418"/>
                  <a:ext cx="918111" cy="5095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24" name="Straight Connector 723">
                  <a:extLst>
                    <a:ext uri="{FF2B5EF4-FFF2-40B4-BE49-F238E27FC236}">
                      <a16:creationId xmlns:a16="http://schemas.microsoft.com/office/drawing/2014/main" id="{127D9FA4-5BAF-F533-997D-ACD26DE367E8}"/>
                    </a:ext>
                  </a:extLst>
                </p:cNvPr>
                <p:cNvCxnSpPr>
                  <a:cxnSpLocks/>
                  <a:stCxn id="708" idx="3"/>
                  <a:endCxn id="739" idx="2"/>
                </p:cNvCxnSpPr>
                <p:nvPr/>
              </p:nvCxnSpPr>
              <p:spPr bwMode="auto">
                <a:xfrm>
                  <a:off x="2886372" y="3178945"/>
                  <a:ext cx="918111" cy="6603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25" name="Straight Connector 724">
                  <a:extLst>
                    <a:ext uri="{FF2B5EF4-FFF2-40B4-BE49-F238E27FC236}">
                      <a16:creationId xmlns:a16="http://schemas.microsoft.com/office/drawing/2014/main" id="{A5F53593-1CBF-B7C3-F8CA-0926289A4C36}"/>
                    </a:ext>
                  </a:extLst>
                </p:cNvPr>
                <p:cNvCxnSpPr>
                  <a:cxnSpLocks/>
                  <a:stCxn id="708" idx="3"/>
                  <a:endCxn id="740" idx="2"/>
                </p:cNvCxnSpPr>
                <p:nvPr/>
              </p:nvCxnSpPr>
              <p:spPr bwMode="auto">
                <a:xfrm>
                  <a:off x="2886372" y="3178945"/>
                  <a:ext cx="918111" cy="105026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26" name="Straight Connector 725">
                  <a:extLst>
                    <a:ext uri="{FF2B5EF4-FFF2-40B4-BE49-F238E27FC236}">
                      <a16:creationId xmlns:a16="http://schemas.microsoft.com/office/drawing/2014/main" id="{65B901E7-1877-4956-AE53-04EFDA7FB3F4}"/>
                    </a:ext>
                  </a:extLst>
                </p:cNvPr>
                <p:cNvCxnSpPr>
                  <a:cxnSpLocks/>
                  <a:stCxn id="708" idx="3"/>
                  <a:endCxn id="741" idx="2"/>
                </p:cNvCxnSpPr>
                <p:nvPr/>
              </p:nvCxnSpPr>
              <p:spPr bwMode="auto">
                <a:xfrm>
                  <a:off x="2886372" y="3178945"/>
                  <a:ext cx="918111" cy="144021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27" name="Straight Connector 726">
                  <a:extLst>
                    <a:ext uri="{FF2B5EF4-FFF2-40B4-BE49-F238E27FC236}">
                      <a16:creationId xmlns:a16="http://schemas.microsoft.com/office/drawing/2014/main" id="{84BC878D-F061-D695-D6B2-7DA71BF47E17}"/>
                    </a:ext>
                  </a:extLst>
                </p:cNvPr>
                <p:cNvCxnSpPr>
                  <a:cxnSpLocks/>
                  <a:stCxn id="708" idx="3"/>
                  <a:endCxn id="738" idx="2"/>
                </p:cNvCxnSpPr>
                <p:nvPr/>
              </p:nvCxnSpPr>
              <p:spPr bwMode="auto">
                <a:xfrm>
                  <a:off x="2886372" y="3178945"/>
                  <a:ext cx="918111" cy="2703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13" name="Group 712">
                <a:extLst>
                  <a:ext uri="{FF2B5EF4-FFF2-40B4-BE49-F238E27FC236}">
                    <a16:creationId xmlns:a16="http://schemas.microsoft.com/office/drawing/2014/main" id="{459D28B2-28CD-053C-F62B-558DE9CEC6B0}"/>
                  </a:ext>
                </a:extLst>
              </p:cNvPr>
              <p:cNvGrpSpPr/>
              <p:nvPr/>
            </p:nvGrpSpPr>
            <p:grpSpPr>
              <a:xfrm flipV="1">
                <a:off x="1466309" y="948512"/>
                <a:ext cx="952588" cy="2418464"/>
                <a:chOff x="1466591" y="889888"/>
                <a:chExt cx="952588" cy="2418464"/>
              </a:xfrm>
            </p:grpSpPr>
            <p:cxnSp>
              <p:nvCxnSpPr>
                <p:cNvPr id="714" name="Straight Connector 713">
                  <a:extLst>
                    <a:ext uri="{FF2B5EF4-FFF2-40B4-BE49-F238E27FC236}">
                      <a16:creationId xmlns:a16="http://schemas.microsoft.com/office/drawing/2014/main" id="{E85FC1D2-21CF-3B0C-4595-7B03548E987F}"/>
                    </a:ext>
                  </a:extLst>
                </p:cNvPr>
                <p:cNvCxnSpPr>
                  <a:cxnSpLocks/>
                  <a:stCxn id="709" idx="3"/>
                  <a:endCxn id="741" idx="3"/>
                </p:cNvCxnSpPr>
                <p:nvPr/>
              </p:nvCxnSpPr>
              <p:spPr bwMode="auto">
                <a:xfrm flipV="1">
                  <a:off x="1466591" y="889888"/>
                  <a:ext cx="952588" cy="5666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15" name="Straight Connector 714">
                  <a:extLst>
                    <a:ext uri="{FF2B5EF4-FFF2-40B4-BE49-F238E27FC236}">
                      <a16:creationId xmlns:a16="http://schemas.microsoft.com/office/drawing/2014/main" id="{EA4C10B6-DE64-86DA-9A37-49DD900E29B5}"/>
                    </a:ext>
                  </a:extLst>
                </p:cNvPr>
                <p:cNvCxnSpPr>
                  <a:cxnSpLocks/>
                  <a:stCxn id="709" idx="3"/>
                  <a:endCxn id="739" idx="2"/>
                </p:cNvCxnSpPr>
                <p:nvPr/>
              </p:nvCxnSpPr>
              <p:spPr bwMode="auto">
                <a:xfrm>
                  <a:off x="1466591" y="1456488"/>
                  <a:ext cx="913589" cy="29207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16" name="Straight Connector 715">
                  <a:extLst>
                    <a:ext uri="{FF2B5EF4-FFF2-40B4-BE49-F238E27FC236}">
                      <a16:creationId xmlns:a16="http://schemas.microsoft.com/office/drawing/2014/main" id="{F202818B-73DA-1CCA-D8CD-C5CCFAC1978E}"/>
                    </a:ext>
                  </a:extLst>
                </p:cNvPr>
                <p:cNvCxnSpPr>
                  <a:cxnSpLocks/>
                  <a:stCxn id="709" idx="3"/>
                  <a:endCxn id="740" idx="2"/>
                </p:cNvCxnSpPr>
                <p:nvPr/>
              </p:nvCxnSpPr>
              <p:spPr bwMode="auto">
                <a:xfrm flipV="1">
                  <a:off x="1466591" y="1358614"/>
                  <a:ext cx="913589" cy="9787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17" name="Straight Connector 716">
                  <a:extLst>
                    <a:ext uri="{FF2B5EF4-FFF2-40B4-BE49-F238E27FC236}">
                      <a16:creationId xmlns:a16="http://schemas.microsoft.com/office/drawing/2014/main" id="{707D4340-CD8F-696F-661F-100A83E17ED5}"/>
                    </a:ext>
                  </a:extLst>
                </p:cNvPr>
                <p:cNvCxnSpPr>
                  <a:cxnSpLocks/>
                  <a:stCxn id="709" idx="3"/>
                  <a:endCxn id="737" idx="2"/>
                </p:cNvCxnSpPr>
                <p:nvPr/>
              </p:nvCxnSpPr>
              <p:spPr bwMode="auto">
                <a:xfrm>
                  <a:off x="1466591" y="1456488"/>
                  <a:ext cx="913589" cy="107197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18" name="Straight Connector 717">
                  <a:extLst>
                    <a:ext uri="{FF2B5EF4-FFF2-40B4-BE49-F238E27FC236}">
                      <a16:creationId xmlns:a16="http://schemas.microsoft.com/office/drawing/2014/main" id="{5C218EAE-9222-7098-B79A-4E6EF37257B4}"/>
                    </a:ext>
                  </a:extLst>
                </p:cNvPr>
                <p:cNvCxnSpPr>
                  <a:cxnSpLocks/>
                  <a:stCxn id="709" idx="3"/>
                  <a:endCxn id="736" idx="2"/>
                </p:cNvCxnSpPr>
                <p:nvPr/>
              </p:nvCxnSpPr>
              <p:spPr bwMode="auto">
                <a:xfrm>
                  <a:off x="1466591" y="1456488"/>
                  <a:ext cx="913589" cy="146191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19" name="Straight Connector 718">
                  <a:extLst>
                    <a:ext uri="{FF2B5EF4-FFF2-40B4-BE49-F238E27FC236}">
                      <a16:creationId xmlns:a16="http://schemas.microsoft.com/office/drawing/2014/main" id="{58FE0F0C-0579-A187-39D8-5C1B0CFBF81C}"/>
                    </a:ext>
                  </a:extLst>
                </p:cNvPr>
                <p:cNvCxnSpPr>
                  <a:cxnSpLocks/>
                  <a:stCxn id="709" idx="3"/>
                  <a:endCxn id="735" idx="2"/>
                </p:cNvCxnSpPr>
                <p:nvPr/>
              </p:nvCxnSpPr>
              <p:spPr bwMode="auto">
                <a:xfrm>
                  <a:off x="1466591" y="1456488"/>
                  <a:ext cx="913589" cy="185186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20" name="Straight Connector 719">
                  <a:extLst>
                    <a:ext uri="{FF2B5EF4-FFF2-40B4-BE49-F238E27FC236}">
                      <a16:creationId xmlns:a16="http://schemas.microsoft.com/office/drawing/2014/main" id="{432AE502-11C9-AE41-13DC-14D3A5BFD5CB}"/>
                    </a:ext>
                  </a:extLst>
                </p:cNvPr>
                <p:cNvCxnSpPr>
                  <a:cxnSpLocks/>
                  <a:stCxn id="709" idx="3"/>
                  <a:endCxn id="738" idx="2"/>
                </p:cNvCxnSpPr>
                <p:nvPr/>
              </p:nvCxnSpPr>
              <p:spPr bwMode="auto">
                <a:xfrm>
                  <a:off x="1466591" y="1456488"/>
                  <a:ext cx="913589" cy="68202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585" name="Group 584">
              <a:extLst>
                <a:ext uri="{FF2B5EF4-FFF2-40B4-BE49-F238E27FC236}">
                  <a16:creationId xmlns:a16="http://schemas.microsoft.com/office/drawing/2014/main" id="{AF489B6C-8F1B-6834-E641-D6C7877D602A}"/>
                </a:ext>
              </a:extLst>
            </p:cNvPr>
            <p:cNvGrpSpPr/>
            <p:nvPr/>
          </p:nvGrpSpPr>
          <p:grpSpPr>
            <a:xfrm>
              <a:off x="1742047" y="1511583"/>
              <a:ext cx="483804" cy="2057345"/>
              <a:chOff x="937889" y="1181096"/>
              <a:chExt cx="531414" cy="1870679"/>
            </a:xfrm>
          </p:grpSpPr>
          <p:sp>
            <p:nvSpPr>
              <p:cNvPr id="707" name="TextBox 706">
                <a:extLst>
                  <a:ext uri="{FF2B5EF4-FFF2-40B4-BE49-F238E27FC236}">
                    <a16:creationId xmlns:a16="http://schemas.microsoft.com/office/drawing/2014/main" id="{9A44BBD5-B17F-ED56-A6A7-068B6C089D17}"/>
                  </a:ext>
                </a:extLst>
              </p:cNvPr>
              <p:cNvSpPr txBox="1"/>
              <p:nvPr/>
            </p:nvSpPr>
            <p:spPr>
              <a:xfrm>
                <a:off x="937889" y="1181096"/>
                <a:ext cx="531414" cy="48698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000" dirty="0"/>
                  <a:t>x</a:t>
                </a:r>
                <a:r>
                  <a:rPr lang="en-US" sz="1000" baseline="-25000" dirty="0"/>
                  <a:t>1</a:t>
                </a:r>
                <a:endParaRPr lang="en-US" sz="1000" dirty="0"/>
              </a:p>
            </p:txBody>
          </p:sp>
          <p:sp>
            <p:nvSpPr>
              <p:cNvPr id="708" name="TextBox 707">
                <a:extLst>
                  <a:ext uri="{FF2B5EF4-FFF2-40B4-BE49-F238E27FC236}">
                    <a16:creationId xmlns:a16="http://schemas.microsoft.com/office/drawing/2014/main" id="{D4465534-CA34-8E5C-03FE-4E7DA63C40EF}"/>
                  </a:ext>
                </a:extLst>
              </p:cNvPr>
              <p:cNvSpPr txBox="1"/>
              <p:nvPr/>
            </p:nvSpPr>
            <p:spPr>
              <a:xfrm>
                <a:off x="937889" y="1612407"/>
                <a:ext cx="531414" cy="48698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000" dirty="0"/>
                  <a:t>x</a:t>
                </a:r>
                <a:r>
                  <a:rPr lang="en-US" sz="1000" baseline="-25000" dirty="0"/>
                  <a:t>2</a:t>
                </a:r>
                <a:endParaRPr lang="en-US" sz="1000" dirty="0"/>
              </a:p>
            </p:txBody>
          </p:sp>
          <p:sp>
            <p:nvSpPr>
              <p:cNvPr id="709" name="TextBox 708">
                <a:extLst>
                  <a:ext uri="{FF2B5EF4-FFF2-40B4-BE49-F238E27FC236}">
                    <a16:creationId xmlns:a16="http://schemas.microsoft.com/office/drawing/2014/main" id="{7766876F-8BA9-2186-951F-B3F3E39035B9}"/>
                  </a:ext>
                </a:extLst>
              </p:cNvPr>
              <p:cNvSpPr txBox="1"/>
              <p:nvPr/>
            </p:nvSpPr>
            <p:spPr>
              <a:xfrm>
                <a:off x="941376" y="2564792"/>
                <a:ext cx="524945" cy="48698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000" dirty="0" err="1"/>
                  <a:t>x</a:t>
                </a:r>
                <a:r>
                  <a:rPr lang="en-US" sz="1000" baseline="-25000" dirty="0" err="1"/>
                  <a:t>Nx</a:t>
                </a:r>
                <a:endParaRPr lang="en-US" sz="1000" dirty="0"/>
              </a:p>
            </p:txBody>
          </p:sp>
          <p:sp>
            <p:nvSpPr>
              <p:cNvPr id="710" name="TextBox 709">
                <a:extLst>
                  <a:ext uri="{FF2B5EF4-FFF2-40B4-BE49-F238E27FC236}">
                    <a16:creationId xmlns:a16="http://schemas.microsoft.com/office/drawing/2014/main" id="{667175EE-0A49-589E-7689-8C45DF2171BE}"/>
                  </a:ext>
                </a:extLst>
              </p:cNvPr>
              <p:cNvSpPr txBox="1"/>
              <p:nvPr/>
            </p:nvSpPr>
            <p:spPr>
              <a:xfrm>
                <a:off x="985289" y="2130441"/>
                <a:ext cx="406718" cy="3975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/>
                  <a:t>…</a:t>
                </a:r>
              </a:p>
            </p:txBody>
          </p:sp>
        </p:grpSp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0DBB8C68-009F-B62F-8E2A-384D9051B694}"/>
                </a:ext>
              </a:extLst>
            </p:cNvPr>
            <p:cNvSpPr/>
            <p:nvPr/>
          </p:nvSpPr>
          <p:spPr bwMode="auto">
            <a:xfrm>
              <a:off x="1676400" y="1502339"/>
              <a:ext cx="611819" cy="2092190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00" dirty="0"/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725C1D91-A41D-4833-878B-ADCA932D2BB9}"/>
                </a:ext>
              </a:extLst>
            </p:cNvPr>
            <p:cNvSpPr txBox="1"/>
            <p:nvPr/>
          </p:nvSpPr>
          <p:spPr>
            <a:xfrm>
              <a:off x="2160319" y="960471"/>
              <a:ext cx="741729" cy="5355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000" dirty="0"/>
                <a:t>W</a:t>
              </a:r>
              <a:r>
                <a:rPr lang="en-US" sz="1000" baseline="30000" dirty="0"/>
                <a:t>[1]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087694C1-95DB-FE69-C3B0-84AEEDE902C8}"/>
                </a:ext>
              </a:extLst>
            </p:cNvPr>
            <p:cNvGrpSpPr/>
            <p:nvPr/>
          </p:nvGrpSpPr>
          <p:grpSpPr>
            <a:xfrm>
              <a:off x="1480029" y="4050108"/>
              <a:ext cx="2106649" cy="1681645"/>
              <a:chOff x="463708" y="3116007"/>
              <a:chExt cx="1907068" cy="1380011"/>
            </a:xfrm>
          </p:grpSpPr>
          <p:sp>
            <p:nvSpPr>
              <p:cNvPr id="703" name="TextBox 702">
                <a:extLst>
                  <a:ext uri="{FF2B5EF4-FFF2-40B4-BE49-F238E27FC236}">
                    <a16:creationId xmlns:a16="http://schemas.microsoft.com/office/drawing/2014/main" id="{C2E0C291-5D05-EC81-91C6-67C9E87B0B25}"/>
                  </a:ext>
                </a:extLst>
              </p:cNvPr>
              <p:cNvSpPr txBox="1"/>
              <p:nvPr/>
            </p:nvSpPr>
            <p:spPr>
              <a:xfrm>
                <a:off x="463708" y="3412157"/>
                <a:ext cx="874860" cy="71757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/>
                  <a:t>Input X</a:t>
                </a:r>
                <a:endParaRPr lang="en-US" sz="1000" baseline="-25000" dirty="0"/>
              </a:p>
            </p:txBody>
          </p:sp>
          <p:sp>
            <p:nvSpPr>
              <p:cNvPr id="704" name="TextBox 703">
                <a:extLst>
                  <a:ext uri="{FF2B5EF4-FFF2-40B4-BE49-F238E27FC236}">
                    <a16:creationId xmlns:a16="http://schemas.microsoft.com/office/drawing/2014/main" id="{256E3D4E-4814-15C4-6D1C-A2BBFC07EB8D}"/>
                  </a:ext>
                </a:extLst>
              </p:cNvPr>
              <p:cNvSpPr txBox="1"/>
              <p:nvPr/>
            </p:nvSpPr>
            <p:spPr>
              <a:xfrm>
                <a:off x="1328268" y="3419662"/>
                <a:ext cx="1042508" cy="10763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/>
                  <a:t>Hidden layer [1]</a:t>
                </a:r>
                <a:endParaRPr lang="en-US" sz="1000" baseline="-25000" dirty="0"/>
              </a:p>
            </p:txBody>
          </p:sp>
          <p:sp>
            <p:nvSpPr>
              <p:cNvPr id="705" name="TextBox 704">
                <a:extLst>
                  <a:ext uri="{FF2B5EF4-FFF2-40B4-BE49-F238E27FC236}">
                    <a16:creationId xmlns:a16="http://schemas.microsoft.com/office/drawing/2014/main" id="{9A2B5814-E3FE-2151-5AE7-0C121EB1013A}"/>
                  </a:ext>
                </a:extLst>
              </p:cNvPr>
              <p:cNvSpPr txBox="1"/>
              <p:nvPr/>
            </p:nvSpPr>
            <p:spPr>
              <a:xfrm>
                <a:off x="772696" y="3125118"/>
                <a:ext cx="345751" cy="43951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000" dirty="0"/>
                  <a:t>N</a:t>
                </a:r>
                <a:r>
                  <a:rPr lang="en-US" sz="1000" baseline="-25000" dirty="0"/>
                  <a:t>X</a:t>
                </a:r>
              </a:p>
            </p:txBody>
          </p:sp>
          <p:sp>
            <p:nvSpPr>
              <p:cNvPr id="706" name="TextBox 705">
                <a:extLst>
                  <a:ext uri="{FF2B5EF4-FFF2-40B4-BE49-F238E27FC236}">
                    <a16:creationId xmlns:a16="http://schemas.microsoft.com/office/drawing/2014/main" id="{448E5BA9-A1DA-0B7A-B1E6-F1BCDD656256}"/>
                  </a:ext>
                </a:extLst>
              </p:cNvPr>
              <p:cNvSpPr txBox="1"/>
              <p:nvPr/>
            </p:nvSpPr>
            <p:spPr>
              <a:xfrm>
                <a:off x="1877265" y="3116007"/>
                <a:ext cx="388068" cy="43951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000" dirty="0"/>
                  <a:t>N</a:t>
                </a:r>
                <a:r>
                  <a:rPr lang="en-US" sz="1000" baseline="-25000" dirty="0"/>
                  <a:t>1</a:t>
                </a:r>
              </a:p>
            </p:txBody>
          </p:sp>
        </p:grpSp>
        <p:grpSp>
          <p:nvGrpSpPr>
            <p:cNvPr id="589" name="Group 588">
              <a:extLst>
                <a:ext uri="{FF2B5EF4-FFF2-40B4-BE49-F238E27FC236}">
                  <a16:creationId xmlns:a16="http://schemas.microsoft.com/office/drawing/2014/main" id="{97CB845F-8A35-D857-7AC8-A10E1715D40C}"/>
                </a:ext>
              </a:extLst>
            </p:cNvPr>
            <p:cNvGrpSpPr/>
            <p:nvPr/>
          </p:nvGrpSpPr>
          <p:grpSpPr>
            <a:xfrm>
              <a:off x="4089117" y="1399402"/>
              <a:ext cx="242440" cy="2389344"/>
              <a:chOff x="2379918" y="1234960"/>
              <a:chExt cx="266298" cy="2172559"/>
            </a:xfrm>
          </p:grpSpPr>
          <p:sp>
            <p:nvSpPr>
              <p:cNvPr id="697" name="Oval 696">
                <a:extLst>
                  <a:ext uri="{FF2B5EF4-FFF2-40B4-BE49-F238E27FC236}">
                    <a16:creationId xmlns:a16="http://schemas.microsoft.com/office/drawing/2014/main" id="{3A5EE079-2D68-AA52-0161-F5BD45F8863E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698" name="Oval 697">
                <a:extLst>
                  <a:ext uri="{FF2B5EF4-FFF2-40B4-BE49-F238E27FC236}">
                    <a16:creationId xmlns:a16="http://schemas.microsoft.com/office/drawing/2014/main" id="{67F480D5-8664-E8FF-8D26-6FAA02FD0239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699" name="Oval 698">
                <a:extLst>
                  <a:ext uri="{FF2B5EF4-FFF2-40B4-BE49-F238E27FC236}">
                    <a16:creationId xmlns:a16="http://schemas.microsoft.com/office/drawing/2014/main" id="{09DCE0AE-AD37-31BA-5A48-65517AD66964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700" name="Oval 699">
                <a:extLst>
                  <a:ext uri="{FF2B5EF4-FFF2-40B4-BE49-F238E27FC236}">
                    <a16:creationId xmlns:a16="http://schemas.microsoft.com/office/drawing/2014/main" id="{90AC937A-AC22-5BE0-DDB4-18DFFF71352F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701" name="Oval 700">
                <a:extLst>
                  <a:ext uri="{FF2B5EF4-FFF2-40B4-BE49-F238E27FC236}">
                    <a16:creationId xmlns:a16="http://schemas.microsoft.com/office/drawing/2014/main" id="{83573199-7B78-30C5-62CA-CE017A62AA23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702" name="Oval 701">
                <a:extLst>
                  <a:ext uri="{FF2B5EF4-FFF2-40B4-BE49-F238E27FC236}">
                    <a16:creationId xmlns:a16="http://schemas.microsoft.com/office/drawing/2014/main" id="{B734D99E-A340-E8C0-C143-170700247307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</p:grpSp>
        <p:grpSp>
          <p:nvGrpSpPr>
            <p:cNvPr id="590" name="Group 589">
              <a:extLst>
                <a:ext uri="{FF2B5EF4-FFF2-40B4-BE49-F238E27FC236}">
                  <a16:creationId xmlns:a16="http://schemas.microsoft.com/office/drawing/2014/main" id="{05EC4192-020B-6116-2C99-B003A0E0737B}"/>
                </a:ext>
              </a:extLst>
            </p:cNvPr>
            <p:cNvGrpSpPr/>
            <p:nvPr/>
          </p:nvGrpSpPr>
          <p:grpSpPr>
            <a:xfrm>
              <a:off x="3271770" y="1264496"/>
              <a:ext cx="849782" cy="2573141"/>
              <a:chOff x="5533488" y="449966"/>
              <a:chExt cx="769275" cy="2111602"/>
            </a:xfrm>
          </p:grpSpPr>
          <p:grpSp>
            <p:nvGrpSpPr>
              <p:cNvPr id="648" name="Group 647">
                <a:extLst>
                  <a:ext uri="{FF2B5EF4-FFF2-40B4-BE49-F238E27FC236}">
                    <a16:creationId xmlns:a16="http://schemas.microsoft.com/office/drawing/2014/main" id="{71E47FEF-3DBB-0126-CF31-BFFA50D6C8E4}"/>
                  </a:ext>
                </a:extLst>
              </p:cNvPr>
              <p:cNvGrpSpPr/>
              <p:nvPr/>
            </p:nvGrpSpPr>
            <p:grpSpPr>
              <a:xfrm>
                <a:off x="5556621" y="449966"/>
                <a:ext cx="716782" cy="1970929"/>
                <a:chOff x="2390032" y="1078009"/>
                <a:chExt cx="869708" cy="2183817"/>
              </a:xfrm>
            </p:grpSpPr>
            <p:cxnSp>
              <p:nvCxnSpPr>
                <p:cNvPr id="691" name="Straight Connector 690">
                  <a:extLst>
                    <a:ext uri="{FF2B5EF4-FFF2-40B4-BE49-F238E27FC236}">
                      <a16:creationId xmlns:a16="http://schemas.microsoft.com/office/drawing/2014/main" id="{28113BDA-BF04-7693-208F-F85F2373256E}"/>
                    </a:ext>
                  </a:extLst>
                </p:cNvPr>
                <p:cNvCxnSpPr>
                  <a:cxnSpLocks/>
                  <a:stCxn id="735" idx="6"/>
                  <a:endCxn id="697" idx="2"/>
                </p:cNvCxnSpPr>
                <p:nvPr/>
              </p:nvCxnSpPr>
              <p:spPr bwMode="auto">
                <a:xfrm>
                  <a:off x="2390032" y="1078009"/>
                  <a:ext cx="869708" cy="2340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92" name="Straight Connector 691">
                  <a:extLst>
                    <a:ext uri="{FF2B5EF4-FFF2-40B4-BE49-F238E27FC236}">
                      <a16:creationId xmlns:a16="http://schemas.microsoft.com/office/drawing/2014/main" id="{02D12AA9-5E36-5BCC-0F0E-B90FC4923DDE}"/>
                    </a:ext>
                  </a:extLst>
                </p:cNvPr>
                <p:cNvCxnSpPr>
                  <a:cxnSpLocks/>
                  <a:stCxn id="735" idx="6"/>
                  <a:endCxn id="698" idx="2"/>
                </p:cNvCxnSpPr>
                <p:nvPr/>
              </p:nvCxnSpPr>
              <p:spPr bwMode="auto">
                <a:xfrm>
                  <a:off x="2390032" y="1078009"/>
                  <a:ext cx="869708" cy="6240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93" name="Straight Connector 692">
                  <a:extLst>
                    <a:ext uri="{FF2B5EF4-FFF2-40B4-BE49-F238E27FC236}">
                      <a16:creationId xmlns:a16="http://schemas.microsoft.com/office/drawing/2014/main" id="{1D571B62-6607-BC20-C89D-06B93CB60826}"/>
                    </a:ext>
                  </a:extLst>
                </p:cNvPr>
                <p:cNvCxnSpPr>
                  <a:cxnSpLocks/>
                  <a:stCxn id="735" idx="6"/>
                  <a:endCxn id="700" idx="2"/>
                </p:cNvCxnSpPr>
                <p:nvPr/>
              </p:nvCxnSpPr>
              <p:spPr bwMode="auto">
                <a:xfrm>
                  <a:off x="2390032" y="1078010"/>
                  <a:ext cx="869707" cy="140392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94" name="Straight Connector 693">
                  <a:extLst>
                    <a:ext uri="{FF2B5EF4-FFF2-40B4-BE49-F238E27FC236}">
                      <a16:creationId xmlns:a16="http://schemas.microsoft.com/office/drawing/2014/main" id="{D327924F-0E88-8351-513E-C665EF17B26E}"/>
                    </a:ext>
                  </a:extLst>
                </p:cNvPr>
                <p:cNvCxnSpPr>
                  <a:cxnSpLocks/>
                  <a:endCxn id="701" idx="2"/>
                </p:cNvCxnSpPr>
                <p:nvPr/>
              </p:nvCxnSpPr>
              <p:spPr bwMode="auto">
                <a:xfrm>
                  <a:off x="2420380" y="1091941"/>
                  <a:ext cx="839360" cy="177993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95" name="Straight Connector 694">
                  <a:extLst>
                    <a:ext uri="{FF2B5EF4-FFF2-40B4-BE49-F238E27FC236}">
                      <a16:creationId xmlns:a16="http://schemas.microsoft.com/office/drawing/2014/main" id="{E843D058-2C11-8833-93F7-73D4F478AF89}"/>
                    </a:ext>
                  </a:extLst>
                </p:cNvPr>
                <p:cNvCxnSpPr>
                  <a:cxnSpLocks/>
                  <a:endCxn id="702" idx="2"/>
                </p:cNvCxnSpPr>
                <p:nvPr/>
              </p:nvCxnSpPr>
              <p:spPr bwMode="auto">
                <a:xfrm>
                  <a:off x="2420381" y="1091941"/>
                  <a:ext cx="839358" cy="21698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96" name="Straight Connector 695">
                  <a:extLst>
                    <a:ext uri="{FF2B5EF4-FFF2-40B4-BE49-F238E27FC236}">
                      <a16:creationId xmlns:a16="http://schemas.microsoft.com/office/drawing/2014/main" id="{206741E7-2E3B-FE9D-1783-9982E41615B6}"/>
                    </a:ext>
                  </a:extLst>
                </p:cNvPr>
                <p:cNvCxnSpPr>
                  <a:cxnSpLocks/>
                  <a:stCxn id="735" idx="6"/>
                  <a:endCxn id="699" idx="2"/>
                </p:cNvCxnSpPr>
                <p:nvPr/>
              </p:nvCxnSpPr>
              <p:spPr bwMode="auto">
                <a:xfrm>
                  <a:off x="2390032" y="1078010"/>
                  <a:ext cx="869706" cy="101397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649" name="Group 648">
                <a:extLst>
                  <a:ext uri="{FF2B5EF4-FFF2-40B4-BE49-F238E27FC236}">
                    <a16:creationId xmlns:a16="http://schemas.microsoft.com/office/drawing/2014/main" id="{35666C44-79E2-5773-6B8F-A5C645053511}"/>
                  </a:ext>
                </a:extLst>
              </p:cNvPr>
              <p:cNvGrpSpPr/>
              <p:nvPr/>
            </p:nvGrpSpPr>
            <p:grpSpPr>
              <a:xfrm flipV="1">
                <a:off x="5534974" y="661227"/>
                <a:ext cx="738428" cy="1900341"/>
                <a:chOff x="2417681" y="1777364"/>
                <a:chExt cx="895972" cy="2105605"/>
              </a:xfrm>
            </p:grpSpPr>
            <p:cxnSp>
              <p:nvCxnSpPr>
                <p:cNvPr id="685" name="Straight Connector 684">
                  <a:extLst>
                    <a:ext uri="{FF2B5EF4-FFF2-40B4-BE49-F238E27FC236}">
                      <a16:creationId xmlns:a16="http://schemas.microsoft.com/office/drawing/2014/main" id="{34494274-A278-8B01-5460-BED7FBE3234A}"/>
                    </a:ext>
                  </a:extLst>
                </p:cNvPr>
                <p:cNvCxnSpPr>
                  <a:cxnSpLocks/>
                  <a:stCxn id="741" idx="6"/>
                  <a:endCxn id="697" idx="2"/>
                </p:cNvCxnSpPr>
                <p:nvPr/>
              </p:nvCxnSpPr>
              <p:spPr bwMode="auto">
                <a:xfrm>
                  <a:off x="2443944" y="1777364"/>
                  <a:ext cx="869707" cy="210560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86" name="Straight Connector 685">
                  <a:extLst>
                    <a:ext uri="{FF2B5EF4-FFF2-40B4-BE49-F238E27FC236}">
                      <a16:creationId xmlns:a16="http://schemas.microsoft.com/office/drawing/2014/main" id="{7E6CB0A5-DB2A-8399-CE8C-B2D8C97F9E3F}"/>
                    </a:ext>
                  </a:extLst>
                </p:cNvPr>
                <p:cNvCxnSpPr>
                  <a:cxnSpLocks/>
                  <a:stCxn id="741" idx="6"/>
                  <a:endCxn id="702" idx="2"/>
                </p:cNvCxnSpPr>
                <p:nvPr/>
              </p:nvCxnSpPr>
              <p:spPr bwMode="auto">
                <a:xfrm>
                  <a:off x="2443946" y="1777365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87" name="Straight Connector 686">
                  <a:extLst>
                    <a:ext uri="{FF2B5EF4-FFF2-40B4-BE49-F238E27FC236}">
                      <a16:creationId xmlns:a16="http://schemas.microsoft.com/office/drawing/2014/main" id="{EADF8B22-8E44-1B96-E65C-C6F2A4788182}"/>
                    </a:ext>
                  </a:extLst>
                </p:cNvPr>
                <p:cNvCxnSpPr>
                  <a:cxnSpLocks/>
                  <a:endCxn id="698" idx="2"/>
                </p:cNvCxnSpPr>
                <p:nvPr/>
              </p:nvCxnSpPr>
              <p:spPr bwMode="auto">
                <a:xfrm>
                  <a:off x="2417681" y="1781225"/>
                  <a:ext cx="895972" cy="171179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88" name="Straight Connector 687">
                  <a:extLst>
                    <a:ext uri="{FF2B5EF4-FFF2-40B4-BE49-F238E27FC236}">
                      <a16:creationId xmlns:a16="http://schemas.microsoft.com/office/drawing/2014/main" id="{EF2D3E4A-1366-2189-B738-F60BA0B89F95}"/>
                    </a:ext>
                  </a:extLst>
                </p:cNvPr>
                <p:cNvCxnSpPr>
                  <a:cxnSpLocks/>
                  <a:stCxn id="741" idx="6"/>
                  <a:endCxn id="700" idx="2"/>
                </p:cNvCxnSpPr>
                <p:nvPr/>
              </p:nvCxnSpPr>
              <p:spPr bwMode="auto">
                <a:xfrm>
                  <a:off x="2443946" y="1777365"/>
                  <a:ext cx="869706" cy="93576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89" name="Straight Connector 688">
                  <a:extLst>
                    <a:ext uri="{FF2B5EF4-FFF2-40B4-BE49-F238E27FC236}">
                      <a16:creationId xmlns:a16="http://schemas.microsoft.com/office/drawing/2014/main" id="{1147CE9C-CB31-EEEC-2EBF-F2F84F343800}"/>
                    </a:ext>
                  </a:extLst>
                </p:cNvPr>
                <p:cNvCxnSpPr>
                  <a:cxnSpLocks/>
                  <a:stCxn id="741" idx="6"/>
                  <a:endCxn id="699" idx="2"/>
                </p:cNvCxnSpPr>
                <p:nvPr/>
              </p:nvCxnSpPr>
              <p:spPr bwMode="auto">
                <a:xfrm>
                  <a:off x="2443946" y="1777365"/>
                  <a:ext cx="869706" cy="132570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90" name="Straight Connector 689">
                  <a:extLst>
                    <a:ext uri="{FF2B5EF4-FFF2-40B4-BE49-F238E27FC236}">
                      <a16:creationId xmlns:a16="http://schemas.microsoft.com/office/drawing/2014/main" id="{42868910-0B7F-3C35-7110-BEF1031EA553}"/>
                    </a:ext>
                  </a:extLst>
                </p:cNvPr>
                <p:cNvCxnSpPr>
                  <a:cxnSpLocks/>
                  <a:stCxn id="741" idx="6"/>
                  <a:endCxn id="701" idx="2"/>
                </p:cNvCxnSpPr>
                <p:nvPr/>
              </p:nvCxnSpPr>
              <p:spPr bwMode="auto">
                <a:xfrm>
                  <a:off x="2443946" y="1777365"/>
                  <a:ext cx="869706" cy="5458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650" name="Group 649">
                <a:extLst>
                  <a:ext uri="{FF2B5EF4-FFF2-40B4-BE49-F238E27FC236}">
                    <a16:creationId xmlns:a16="http://schemas.microsoft.com/office/drawing/2014/main" id="{FFF629B5-0D32-7611-4323-6330440ADEC4}"/>
                  </a:ext>
                </a:extLst>
              </p:cNvPr>
              <p:cNvGrpSpPr/>
              <p:nvPr/>
            </p:nvGrpSpPr>
            <p:grpSpPr>
              <a:xfrm>
                <a:off x="5552272" y="661227"/>
                <a:ext cx="750491" cy="1759667"/>
                <a:chOff x="3845301" y="2698430"/>
                <a:chExt cx="918113" cy="1949736"/>
              </a:xfrm>
            </p:grpSpPr>
            <p:cxnSp>
              <p:nvCxnSpPr>
                <p:cNvPr id="679" name="Straight Connector 678">
                  <a:extLst>
                    <a:ext uri="{FF2B5EF4-FFF2-40B4-BE49-F238E27FC236}">
                      <a16:creationId xmlns:a16="http://schemas.microsoft.com/office/drawing/2014/main" id="{FFA0CB62-A4FA-1460-CC00-8C32E3CC2672}"/>
                    </a:ext>
                  </a:extLst>
                </p:cNvPr>
                <p:cNvCxnSpPr>
                  <a:cxnSpLocks/>
                  <a:stCxn id="736" idx="6"/>
                  <a:endCxn id="697" idx="2"/>
                </p:cNvCxnSpPr>
                <p:nvPr/>
              </p:nvCxnSpPr>
              <p:spPr bwMode="auto">
                <a:xfrm flipV="1">
                  <a:off x="3850621" y="2698430"/>
                  <a:ext cx="876875" cy="15586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80" name="Straight Connector 679">
                  <a:extLst>
                    <a:ext uri="{FF2B5EF4-FFF2-40B4-BE49-F238E27FC236}">
                      <a16:creationId xmlns:a16="http://schemas.microsoft.com/office/drawing/2014/main" id="{0A336324-2C14-BEEA-8313-9C77AB5EF304}"/>
                    </a:ext>
                  </a:extLst>
                </p:cNvPr>
                <p:cNvCxnSpPr>
                  <a:cxnSpLocks/>
                  <a:stCxn id="736" idx="6"/>
                  <a:endCxn id="702" idx="2"/>
                </p:cNvCxnSpPr>
                <p:nvPr/>
              </p:nvCxnSpPr>
              <p:spPr bwMode="auto">
                <a:xfrm>
                  <a:off x="3850623" y="2854298"/>
                  <a:ext cx="876874" cy="1793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81" name="Straight Connector 680">
                  <a:extLst>
                    <a:ext uri="{FF2B5EF4-FFF2-40B4-BE49-F238E27FC236}">
                      <a16:creationId xmlns:a16="http://schemas.microsoft.com/office/drawing/2014/main" id="{9E6A3491-5AE2-C545-D4FE-7A2C22FD139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82" name="Straight Connector 681">
                  <a:extLst>
                    <a:ext uri="{FF2B5EF4-FFF2-40B4-BE49-F238E27FC236}">
                      <a16:creationId xmlns:a16="http://schemas.microsoft.com/office/drawing/2014/main" id="{ACA4E5EC-0D35-6FE2-7F96-9B280C8AEF3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83" name="Straight Connector 682">
                  <a:extLst>
                    <a:ext uri="{FF2B5EF4-FFF2-40B4-BE49-F238E27FC236}">
                      <a16:creationId xmlns:a16="http://schemas.microsoft.com/office/drawing/2014/main" id="{478D92EE-F898-41B8-80BB-7A31A41BE74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440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E4B6FFDB-BF2E-C19D-E61F-B45B1F1524F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651" name="Group 650">
                <a:extLst>
                  <a:ext uri="{FF2B5EF4-FFF2-40B4-BE49-F238E27FC236}">
                    <a16:creationId xmlns:a16="http://schemas.microsoft.com/office/drawing/2014/main" id="{B6DEC62D-F227-22E7-F173-61A6AEFB5EAD}"/>
                  </a:ext>
                </a:extLst>
              </p:cNvPr>
              <p:cNvGrpSpPr/>
              <p:nvPr/>
            </p:nvGrpSpPr>
            <p:grpSpPr>
              <a:xfrm>
                <a:off x="5550870" y="661227"/>
                <a:ext cx="750491" cy="1778328"/>
                <a:chOff x="3845301" y="2324006"/>
                <a:chExt cx="918113" cy="1970413"/>
              </a:xfrm>
            </p:grpSpPr>
            <p:cxnSp>
              <p:nvCxnSpPr>
                <p:cNvPr id="673" name="Straight Connector 672">
                  <a:extLst>
                    <a:ext uri="{FF2B5EF4-FFF2-40B4-BE49-F238E27FC236}">
                      <a16:creationId xmlns:a16="http://schemas.microsoft.com/office/drawing/2014/main" id="{DACA35D8-8AA1-92D9-3333-060C2076D1C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734630"/>
                  <a:ext cx="918113" cy="119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74" name="Straight Connector 673">
                  <a:extLst>
                    <a:ext uri="{FF2B5EF4-FFF2-40B4-BE49-F238E27FC236}">
                      <a16:creationId xmlns:a16="http://schemas.microsoft.com/office/drawing/2014/main" id="{8D988A5F-E156-F39F-4594-D8CFE1AD98EE}"/>
                    </a:ext>
                  </a:extLst>
                </p:cNvPr>
                <p:cNvCxnSpPr>
                  <a:cxnSpLocks/>
                  <a:endCxn id="697" idx="2"/>
                </p:cNvCxnSpPr>
                <p:nvPr/>
              </p:nvCxnSpPr>
              <p:spPr bwMode="auto">
                <a:xfrm flipV="1">
                  <a:off x="3845301" y="2324006"/>
                  <a:ext cx="883909" cy="53020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75" name="Straight Connector 674">
                  <a:extLst>
                    <a:ext uri="{FF2B5EF4-FFF2-40B4-BE49-F238E27FC236}">
                      <a16:creationId xmlns:a16="http://schemas.microsoft.com/office/drawing/2014/main" id="{7D05D358-26A9-DB45-7377-EF04D12CFCD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76" name="Straight Connector 675">
                  <a:extLst>
                    <a:ext uri="{FF2B5EF4-FFF2-40B4-BE49-F238E27FC236}">
                      <a16:creationId xmlns:a16="http://schemas.microsoft.com/office/drawing/2014/main" id="{7B314B46-FB91-43CF-1FCF-94CE35FC158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77" name="Straight Connector 676">
                  <a:extLst>
                    <a:ext uri="{FF2B5EF4-FFF2-40B4-BE49-F238E27FC236}">
                      <a16:creationId xmlns:a16="http://schemas.microsoft.com/office/drawing/2014/main" id="{1E4FBA1E-4411-4095-4042-F0AD6532AFE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440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78" name="Straight Connector 677">
                  <a:extLst>
                    <a:ext uri="{FF2B5EF4-FFF2-40B4-BE49-F238E27FC236}">
                      <a16:creationId xmlns:a16="http://schemas.microsoft.com/office/drawing/2014/main" id="{D7392D05-50E9-EC2B-5A5A-E7322BAA358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652" name="Group 651">
                <a:extLst>
                  <a:ext uri="{FF2B5EF4-FFF2-40B4-BE49-F238E27FC236}">
                    <a16:creationId xmlns:a16="http://schemas.microsoft.com/office/drawing/2014/main" id="{68C9A5BF-F1F0-0325-A9B0-8E7DE96A76E3}"/>
                  </a:ext>
                </a:extLst>
              </p:cNvPr>
              <p:cNvGrpSpPr/>
              <p:nvPr/>
            </p:nvGrpSpPr>
            <p:grpSpPr>
              <a:xfrm>
                <a:off x="5533488" y="661227"/>
                <a:ext cx="750492" cy="1778329"/>
                <a:chOff x="3845301" y="1934058"/>
                <a:chExt cx="918114" cy="1970414"/>
              </a:xfrm>
            </p:grpSpPr>
            <p:cxnSp>
              <p:nvCxnSpPr>
                <p:cNvPr id="667" name="Straight Connector 666">
                  <a:extLst>
                    <a:ext uri="{FF2B5EF4-FFF2-40B4-BE49-F238E27FC236}">
                      <a16:creationId xmlns:a16="http://schemas.microsoft.com/office/drawing/2014/main" id="{B01348B5-846A-4E6A-D4C0-1F4FF5EE17A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734630"/>
                  <a:ext cx="918113" cy="119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68" name="Straight Connector 667">
                  <a:extLst>
                    <a:ext uri="{FF2B5EF4-FFF2-40B4-BE49-F238E27FC236}">
                      <a16:creationId xmlns:a16="http://schemas.microsoft.com/office/drawing/2014/main" id="{4134465C-5324-D7A6-6842-B42748C21A2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344685"/>
                  <a:ext cx="918114" cy="50952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69" name="Straight Connector 668">
                  <a:extLst>
                    <a:ext uri="{FF2B5EF4-FFF2-40B4-BE49-F238E27FC236}">
                      <a16:creationId xmlns:a16="http://schemas.microsoft.com/office/drawing/2014/main" id="{A53D9EEA-50E5-57AC-171D-10E45EAB60B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70" name="Straight Connector 669">
                  <a:extLst>
                    <a:ext uri="{FF2B5EF4-FFF2-40B4-BE49-F238E27FC236}">
                      <a16:creationId xmlns:a16="http://schemas.microsoft.com/office/drawing/2014/main" id="{508BF158-0464-F4CC-B791-ED1F580403F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71" name="Straight Connector 670">
                  <a:extLst>
                    <a:ext uri="{FF2B5EF4-FFF2-40B4-BE49-F238E27FC236}">
                      <a16:creationId xmlns:a16="http://schemas.microsoft.com/office/drawing/2014/main" id="{7C4FE40B-15F4-0A77-EBCA-E4B5564D5FDB}"/>
                    </a:ext>
                  </a:extLst>
                </p:cNvPr>
                <p:cNvCxnSpPr>
                  <a:cxnSpLocks/>
                  <a:stCxn id="738" idx="6"/>
                  <a:endCxn id="697" idx="2"/>
                </p:cNvCxnSpPr>
                <p:nvPr/>
              </p:nvCxnSpPr>
              <p:spPr bwMode="auto">
                <a:xfrm flipV="1">
                  <a:off x="3873600" y="1934058"/>
                  <a:ext cx="876875" cy="93576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72" name="Straight Connector 671">
                  <a:extLst>
                    <a:ext uri="{FF2B5EF4-FFF2-40B4-BE49-F238E27FC236}">
                      <a16:creationId xmlns:a16="http://schemas.microsoft.com/office/drawing/2014/main" id="{A1F34920-06BA-1A14-5C4B-6E13515DFC8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653" name="Group 652">
                <a:extLst>
                  <a:ext uri="{FF2B5EF4-FFF2-40B4-BE49-F238E27FC236}">
                    <a16:creationId xmlns:a16="http://schemas.microsoft.com/office/drawing/2014/main" id="{8554998D-2D07-50E0-AFB3-FECED85A20EE}"/>
                  </a:ext>
                </a:extLst>
              </p:cNvPr>
              <p:cNvGrpSpPr/>
              <p:nvPr/>
            </p:nvGrpSpPr>
            <p:grpSpPr>
              <a:xfrm flipV="1">
                <a:off x="5551984" y="661227"/>
                <a:ext cx="721419" cy="1759667"/>
                <a:chOff x="2417681" y="1173218"/>
                <a:chExt cx="875334" cy="1949736"/>
              </a:xfrm>
            </p:grpSpPr>
            <p:cxnSp>
              <p:nvCxnSpPr>
                <p:cNvPr id="661" name="Straight Connector 660">
                  <a:extLst>
                    <a:ext uri="{FF2B5EF4-FFF2-40B4-BE49-F238E27FC236}">
                      <a16:creationId xmlns:a16="http://schemas.microsoft.com/office/drawing/2014/main" id="{70CEC31D-3182-EEDF-C00B-895AECC5021B}"/>
                    </a:ext>
                  </a:extLst>
                </p:cNvPr>
                <p:cNvCxnSpPr>
                  <a:cxnSpLocks/>
                  <a:stCxn id="739" idx="6"/>
                  <a:endCxn id="702" idx="2"/>
                </p:cNvCxnSpPr>
                <p:nvPr/>
              </p:nvCxnSpPr>
              <p:spPr bwMode="auto">
                <a:xfrm flipV="1">
                  <a:off x="2423307" y="1173218"/>
                  <a:ext cx="869706" cy="6240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62" name="Straight Connector 661">
                  <a:extLst>
                    <a:ext uri="{FF2B5EF4-FFF2-40B4-BE49-F238E27FC236}">
                      <a16:creationId xmlns:a16="http://schemas.microsoft.com/office/drawing/2014/main" id="{ABEBE842-77EC-7303-8D5E-B599AEC7EF72}"/>
                    </a:ext>
                  </a:extLst>
                </p:cNvPr>
                <p:cNvCxnSpPr>
                  <a:cxnSpLocks/>
                  <a:stCxn id="739" idx="6"/>
                  <a:endCxn id="700" idx="2"/>
                </p:cNvCxnSpPr>
                <p:nvPr/>
              </p:nvCxnSpPr>
              <p:spPr bwMode="auto">
                <a:xfrm>
                  <a:off x="2423307" y="1797245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63" name="Straight Connector 662">
                  <a:extLst>
                    <a:ext uri="{FF2B5EF4-FFF2-40B4-BE49-F238E27FC236}">
                      <a16:creationId xmlns:a16="http://schemas.microsoft.com/office/drawing/2014/main" id="{B7E110AB-CA93-2B55-3BAB-1A5CEAFE8471}"/>
                    </a:ext>
                  </a:extLst>
                </p:cNvPr>
                <p:cNvCxnSpPr>
                  <a:cxnSpLocks/>
                  <a:stCxn id="739" idx="6"/>
                  <a:endCxn id="701" idx="2"/>
                </p:cNvCxnSpPr>
                <p:nvPr/>
              </p:nvCxnSpPr>
              <p:spPr bwMode="auto">
                <a:xfrm flipV="1">
                  <a:off x="2423307" y="1563165"/>
                  <a:ext cx="869706" cy="2340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64" name="Straight Connector 663">
                  <a:extLst>
                    <a:ext uri="{FF2B5EF4-FFF2-40B4-BE49-F238E27FC236}">
                      <a16:creationId xmlns:a16="http://schemas.microsoft.com/office/drawing/2014/main" id="{AD0D9C86-1B2D-70D8-1DB9-C6EECF8A1AE9}"/>
                    </a:ext>
                  </a:extLst>
                </p:cNvPr>
                <p:cNvCxnSpPr>
                  <a:cxnSpLocks/>
                  <a:endCxn id="698" idx="2"/>
                </p:cNvCxnSpPr>
                <p:nvPr/>
              </p:nvCxnSpPr>
              <p:spPr bwMode="auto">
                <a:xfrm>
                  <a:off x="2417681" y="1781223"/>
                  <a:ext cx="875332" cy="9517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65" name="Straight Connector 664">
                  <a:extLst>
                    <a:ext uri="{FF2B5EF4-FFF2-40B4-BE49-F238E27FC236}">
                      <a16:creationId xmlns:a16="http://schemas.microsoft.com/office/drawing/2014/main" id="{B5AEC827-2F13-8E23-55DE-6F0EC3C80341}"/>
                    </a:ext>
                  </a:extLst>
                </p:cNvPr>
                <p:cNvCxnSpPr>
                  <a:cxnSpLocks/>
                  <a:stCxn id="739" idx="6"/>
                  <a:endCxn id="697" idx="2"/>
                </p:cNvCxnSpPr>
                <p:nvPr/>
              </p:nvCxnSpPr>
              <p:spPr bwMode="auto">
                <a:xfrm>
                  <a:off x="2423307" y="1797245"/>
                  <a:ext cx="869708" cy="132570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66" name="Straight Connector 665">
                  <a:extLst>
                    <a:ext uri="{FF2B5EF4-FFF2-40B4-BE49-F238E27FC236}">
                      <a16:creationId xmlns:a16="http://schemas.microsoft.com/office/drawing/2014/main" id="{AF611564-4AAD-FD4A-9192-82067C7D9C1C}"/>
                    </a:ext>
                  </a:extLst>
                </p:cNvPr>
                <p:cNvCxnSpPr>
                  <a:cxnSpLocks/>
                  <a:endCxn id="699" idx="2"/>
                </p:cNvCxnSpPr>
                <p:nvPr/>
              </p:nvCxnSpPr>
              <p:spPr bwMode="auto">
                <a:xfrm>
                  <a:off x="2417681" y="1781222"/>
                  <a:ext cx="875333" cy="56183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654" name="Group 653">
                <a:extLst>
                  <a:ext uri="{FF2B5EF4-FFF2-40B4-BE49-F238E27FC236}">
                    <a16:creationId xmlns:a16="http://schemas.microsoft.com/office/drawing/2014/main" id="{E6836FDE-BDF1-965F-A278-D4237DE43E37}"/>
                  </a:ext>
                </a:extLst>
              </p:cNvPr>
              <p:cNvGrpSpPr/>
              <p:nvPr/>
            </p:nvGrpSpPr>
            <p:grpSpPr>
              <a:xfrm flipV="1">
                <a:off x="5556620" y="661227"/>
                <a:ext cx="716782" cy="1759667"/>
                <a:chOff x="2387330" y="1518124"/>
                <a:chExt cx="869707" cy="1949736"/>
              </a:xfrm>
            </p:grpSpPr>
            <p:cxnSp>
              <p:nvCxnSpPr>
                <p:cNvPr id="655" name="Straight Connector 654">
                  <a:extLst>
                    <a:ext uri="{FF2B5EF4-FFF2-40B4-BE49-F238E27FC236}">
                      <a16:creationId xmlns:a16="http://schemas.microsoft.com/office/drawing/2014/main" id="{CF3D4CA4-4D24-E221-234C-F274F202D946}"/>
                    </a:ext>
                  </a:extLst>
                </p:cNvPr>
                <p:cNvCxnSpPr>
                  <a:cxnSpLocks/>
                  <a:stCxn id="740" idx="6"/>
                  <a:endCxn id="697" idx="2"/>
                </p:cNvCxnSpPr>
                <p:nvPr/>
              </p:nvCxnSpPr>
              <p:spPr bwMode="auto">
                <a:xfrm>
                  <a:off x="2387330" y="1752203"/>
                  <a:ext cx="869706" cy="171565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56" name="Straight Connector 655">
                  <a:extLst>
                    <a:ext uri="{FF2B5EF4-FFF2-40B4-BE49-F238E27FC236}">
                      <a16:creationId xmlns:a16="http://schemas.microsoft.com/office/drawing/2014/main" id="{E6F6E2C9-97D3-A2B1-0F6A-8784C067AE3D}"/>
                    </a:ext>
                  </a:extLst>
                </p:cNvPr>
                <p:cNvCxnSpPr>
                  <a:cxnSpLocks/>
                  <a:stCxn id="740" idx="6"/>
                  <a:endCxn id="701" idx="2"/>
                </p:cNvCxnSpPr>
                <p:nvPr/>
              </p:nvCxnSpPr>
              <p:spPr bwMode="auto">
                <a:xfrm>
                  <a:off x="2387331" y="1752202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57" name="Straight Connector 656">
                  <a:extLst>
                    <a:ext uri="{FF2B5EF4-FFF2-40B4-BE49-F238E27FC236}">
                      <a16:creationId xmlns:a16="http://schemas.microsoft.com/office/drawing/2014/main" id="{312F53F5-4696-9170-932D-854896C97AF4}"/>
                    </a:ext>
                  </a:extLst>
                </p:cNvPr>
                <p:cNvCxnSpPr>
                  <a:cxnSpLocks/>
                  <a:stCxn id="740" idx="6"/>
                  <a:endCxn id="702" idx="2"/>
                </p:cNvCxnSpPr>
                <p:nvPr/>
              </p:nvCxnSpPr>
              <p:spPr bwMode="auto">
                <a:xfrm flipV="1">
                  <a:off x="2387331" y="1518124"/>
                  <a:ext cx="869705" cy="23407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58" name="Straight Connector 657">
                  <a:extLst>
                    <a:ext uri="{FF2B5EF4-FFF2-40B4-BE49-F238E27FC236}">
                      <a16:creationId xmlns:a16="http://schemas.microsoft.com/office/drawing/2014/main" id="{7DFEC695-03B1-D2A5-B0F9-E8553E80087D}"/>
                    </a:ext>
                  </a:extLst>
                </p:cNvPr>
                <p:cNvCxnSpPr>
                  <a:cxnSpLocks/>
                  <a:stCxn id="740" idx="6"/>
                  <a:endCxn id="699" idx="2"/>
                </p:cNvCxnSpPr>
                <p:nvPr/>
              </p:nvCxnSpPr>
              <p:spPr bwMode="auto">
                <a:xfrm>
                  <a:off x="2387331" y="1752202"/>
                  <a:ext cx="869706" cy="93576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59" name="Straight Connector 658">
                  <a:extLst>
                    <a:ext uri="{FF2B5EF4-FFF2-40B4-BE49-F238E27FC236}">
                      <a16:creationId xmlns:a16="http://schemas.microsoft.com/office/drawing/2014/main" id="{6FADC4AC-C049-2AAB-D6D8-8EEA867BA4F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387330" y="1770091"/>
                  <a:ext cx="869706" cy="132571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60" name="Straight Connector 659">
                  <a:extLst>
                    <a:ext uri="{FF2B5EF4-FFF2-40B4-BE49-F238E27FC236}">
                      <a16:creationId xmlns:a16="http://schemas.microsoft.com/office/drawing/2014/main" id="{8A6B894D-764E-657E-18E3-34884EB529E7}"/>
                    </a:ext>
                  </a:extLst>
                </p:cNvPr>
                <p:cNvCxnSpPr>
                  <a:cxnSpLocks/>
                  <a:stCxn id="740" idx="6"/>
                  <a:endCxn id="700" idx="2"/>
                </p:cNvCxnSpPr>
                <p:nvPr/>
              </p:nvCxnSpPr>
              <p:spPr bwMode="auto">
                <a:xfrm>
                  <a:off x="2387331" y="1752202"/>
                  <a:ext cx="869706" cy="5458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75302542-4292-DDA8-F06F-461FB38E5C86}"/>
                </a:ext>
              </a:extLst>
            </p:cNvPr>
            <p:cNvGrpSpPr/>
            <p:nvPr/>
          </p:nvGrpSpPr>
          <p:grpSpPr>
            <a:xfrm>
              <a:off x="5148250" y="1835468"/>
              <a:ext cx="242440" cy="1531631"/>
              <a:chOff x="2379918" y="1234960"/>
              <a:chExt cx="266298" cy="1392666"/>
            </a:xfrm>
          </p:grpSpPr>
          <p:sp>
            <p:nvSpPr>
              <p:cNvPr id="644" name="Oval 643">
                <a:extLst>
                  <a:ext uri="{FF2B5EF4-FFF2-40B4-BE49-F238E27FC236}">
                    <a16:creationId xmlns:a16="http://schemas.microsoft.com/office/drawing/2014/main" id="{7BCCDFCC-6002-E07E-4D62-5E8C30FE7256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645" name="Oval 644">
                <a:extLst>
                  <a:ext uri="{FF2B5EF4-FFF2-40B4-BE49-F238E27FC236}">
                    <a16:creationId xmlns:a16="http://schemas.microsoft.com/office/drawing/2014/main" id="{A3A3B49E-03F2-0BBA-8CC1-A9F12F2734B0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646" name="Oval 645">
                <a:extLst>
                  <a:ext uri="{FF2B5EF4-FFF2-40B4-BE49-F238E27FC236}">
                    <a16:creationId xmlns:a16="http://schemas.microsoft.com/office/drawing/2014/main" id="{5139F617-769E-3BF4-5E0E-AAF010D7DA73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647" name="Oval 646">
                <a:extLst>
                  <a:ext uri="{FF2B5EF4-FFF2-40B4-BE49-F238E27FC236}">
                    <a16:creationId xmlns:a16="http://schemas.microsoft.com/office/drawing/2014/main" id="{F873AA1F-00E2-2106-41A2-624B0591667F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</p:grp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F2C5247D-6654-48A9-21E4-43645667854E}"/>
                </a:ext>
              </a:extLst>
            </p:cNvPr>
            <p:cNvGrpSpPr/>
            <p:nvPr/>
          </p:nvGrpSpPr>
          <p:grpSpPr>
            <a:xfrm>
              <a:off x="4310553" y="1521933"/>
              <a:ext cx="842030" cy="2144283"/>
              <a:chOff x="6473861" y="661227"/>
              <a:chExt cx="762258" cy="1759667"/>
            </a:xfrm>
          </p:grpSpPr>
          <p:grpSp>
            <p:nvGrpSpPr>
              <p:cNvPr id="614" name="Group 613">
                <a:extLst>
                  <a:ext uri="{FF2B5EF4-FFF2-40B4-BE49-F238E27FC236}">
                    <a16:creationId xmlns:a16="http://schemas.microsoft.com/office/drawing/2014/main" id="{86E38B04-9CFC-63E5-9B28-F659DB3651BA}"/>
                  </a:ext>
                </a:extLst>
              </p:cNvPr>
              <p:cNvGrpSpPr/>
              <p:nvPr/>
            </p:nvGrpSpPr>
            <p:grpSpPr>
              <a:xfrm>
                <a:off x="6492874" y="661227"/>
                <a:ext cx="739321" cy="1413650"/>
                <a:chOff x="3341362" y="1264250"/>
                <a:chExt cx="897056" cy="1566344"/>
              </a:xfrm>
            </p:grpSpPr>
            <p:cxnSp>
              <p:nvCxnSpPr>
                <p:cNvPr id="640" name="Straight Connector 639">
                  <a:extLst>
                    <a:ext uri="{FF2B5EF4-FFF2-40B4-BE49-F238E27FC236}">
                      <a16:creationId xmlns:a16="http://schemas.microsoft.com/office/drawing/2014/main" id="{A307B732-AD13-DDBE-A0BB-AA568D61EF74}"/>
                    </a:ext>
                  </a:extLst>
                </p:cNvPr>
                <p:cNvCxnSpPr>
                  <a:cxnSpLocks/>
                  <a:stCxn id="697" idx="6"/>
                  <a:endCxn id="644" idx="2"/>
                </p:cNvCxnSpPr>
                <p:nvPr/>
              </p:nvCxnSpPr>
              <p:spPr bwMode="auto">
                <a:xfrm>
                  <a:off x="3341362" y="1264250"/>
                  <a:ext cx="897056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41" name="Straight Connector 640">
                  <a:extLst>
                    <a:ext uri="{FF2B5EF4-FFF2-40B4-BE49-F238E27FC236}">
                      <a16:creationId xmlns:a16="http://schemas.microsoft.com/office/drawing/2014/main" id="{E600E144-111E-981C-9E31-A26CD3BBEDD8}"/>
                    </a:ext>
                  </a:extLst>
                </p:cNvPr>
                <p:cNvCxnSpPr>
                  <a:cxnSpLocks/>
                  <a:stCxn id="697" idx="6"/>
                  <a:endCxn id="645" idx="2"/>
                </p:cNvCxnSpPr>
                <p:nvPr/>
              </p:nvCxnSpPr>
              <p:spPr bwMode="auto">
                <a:xfrm>
                  <a:off x="3341362" y="1264250"/>
                  <a:ext cx="897056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42" name="Straight Connector 641">
                  <a:extLst>
                    <a:ext uri="{FF2B5EF4-FFF2-40B4-BE49-F238E27FC236}">
                      <a16:creationId xmlns:a16="http://schemas.microsoft.com/office/drawing/2014/main" id="{29C32B67-BD97-B33D-A558-C90DA9F7931F}"/>
                    </a:ext>
                  </a:extLst>
                </p:cNvPr>
                <p:cNvCxnSpPr>
                  <a:cxnSpLocks/>
                  <a:stCxn id="697" idx="6"/>
                  <a:endCxn id="647" idx="2"/>
                </p:cNvCxnSpPr>
                <p:nvPr/>
              </p:nvCxnSpPr>
              <p:spPr bwMode="auto">
                <a:xfrm>
                  <a:off x="3341362" y="1264250"/>
                  <a:ext cx="897056" cy="156634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43" name="Straight Connector 642">
                  <a:extLst>
                    <a:ext uri="{FF2B5EF4-FFF2-40B4-BE49-F238E27FC236}">
                      <a16:creationId xmlns:a16="http://schemas.microsoft.com/office/drawing/2014/main" id="{048FCFC6-34C8-DBFB-BF6E-7783E0249F13}"/>
                    </a:ext>
                  </a:extLst>
                </p:cNvPr>
                <p:cNvCxnSpPr>
                  <a:cxnSpLocks/>
                  <a:stCxn id="697" idx="6"/>
                  <a:endCxn id="646" idx="2"/>
                </p:cNvCxnSpPr>
                <p:nvPr/>
              </p:nvCxnSpPr>
              <p:spPr bwMode="auto">
                <a:xfrm>
                  <a:off x="3341362" y="1264250"/>
                  <a:ext cx="897056" cy="117639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615" name="Group 614">
                <a:extLst>
                  <a:ext uri="{FF2B5EF4-FFF2-40B4-BE49-F238E27FC236}">
                    <a16:creationId xmlns:a16="http://schemas.microsoft.com/office/drawing/2014/main" id="{9B835988-9FE7-6684-E291-0CC86ED57653}"/>
                  </a:ext>
                </a:extLst>
              </p:cNvPr>
              <p:cNvGrpSpPr/>
              <p:nvPr/>
            </p:nvGrpSpPr>
            <p:grpSpPr>
              <a:xfrm>
                <a:off x="6492877" y="1013158"/>
                <a:ext cx="743242" cy="1061716"/>
                <a:chOff x="3863670" y="2874738"/>
                <a:chExt cx="904542" cy="1176396"/>
              </a:xfrm>
            </p:grpSpPr>
            <p:cxnSp>
              <p:nvCxnSpPr>
                <p:cNvPr id="636" name="Straight Connector 635">
                  <a:extLst>
                    <a:ext uri="{FF2B5EF4-FFF2-40B4-BE49-F238E27FC236}">
                      <a16:creationId xmlns:a16="http://schemas.microsoft.com/office/drawing/2014/main" id="{59A2C0F4-B852-1A30-A9CD-8A0623CB2B92}"/>
                    </a:ext>
                  </a:extLst>
                </p:cNvPr>
                <p:cNvCxnSpPr>
                  <a:cxnSpLocks/>
                  <a:stCxn id="698" idx="6"/>
                  <a:endCxn id="644" idx="2"/>
                </p:cNvCxnSpPr>
                <p:nvPr/>
              </p:nvCxnSpPr>
              <p:spPr bwMode="auto">
                <a:xfrm>
                  <a:off x="3863764" y="2874740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37" name="Straight Connector 636">
                  <a:extLst>
                    <a:ext uri="{FF2B5EF4-FFF2-40B4-BE49-F238E27FC236}">
                      <a16:creationId xmlns:a16="http://schemas.microsoft.com/office/drawing/2014/main" id="{D29B163F-E7C9-5F18-B207-8008C5956AC4}"/>
                    </a:ext>
                  </a:extLst>
                </p:cNvPr>
                <p:cNvCxnSpPr>
                  <a:cxnSpLocks/>
                  <a:stCxn id="698" idx="6"/>
                  <a:endCxn id="646" idx="2"/>
                </p:cNvCxnSpPr>
                <p:nvPr/>
              </p:nvCxnSpPr>
              <p:spPr bwMode="auto">
                <a:xfrm>
                  <a:off x="3863670" y="2874738"/>
                  <a:ext cx="899771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38" name="Straight Connector 637">
                  <a:extLst>
                    <a:ext uri="{FF2B5EF4-FFF2-40B4-BE49-F238E27FC236}">
                      <a16:creationId xmlns:a16="http://schemas.microsoft.com/office/drawing/2014/main" id="{38DAE78F-ED2D-E1B6-DD4A-2795F07F9504}"/>
                    </a:ext>
                  </a:extLst>
                </p:cNvPr>
                <p:cNvCxnSpPr>
                  <a:cxnSpLocks/>
                  <a:stCxn id="698" idx="6"/>
                  <a:endCxn id="647" idx="2"/>
                </p:cNvCxnSpPr>
                <p:nvPr/>
              </p:nvCxnSpPr>
              <p:spPr bwMode="auto">
                <a:xfrm>
                  <a:off x="3863764" y="2874738"/>
                  <a:ext cx="904448" cy="117639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39" name="Straight Connector 638">
                  <a:extLst>
                    <a:ext uri="{FF2B5EF4-FFF2-40B4-BE49-F238E27FC236}">
                      <a16:creationId xmlns:a16="http://schemas.microsoft.com/office/drawing/2014/main" id="{A34DF8F4-85C9-7AAD-0434-4AC91E4DCDAA}"/>
                    </a:ext>
                  </a:extLst>
                </p:cNvPr>
                <p:cNvCxnSpPr>
                  <a:cxnSpLocks/>
                  <a:stCxn id="698" idx="6"/>
                  <a:endCxn id="645" idx="2"/>
                </p:cNvCxnSpPr>
                <p:nvPr/>
              </p:nvCxnSpPr>
              <p:spPr bwMode="auto">
                <a:xfrm>
                  <a:off x="3863764" y="2874740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616" name="Group 615">
                <a:extLst>
                  <a:ext uri="{FF2B5EF4-FFF2-40B4-BE49-F238E27FC236}">
                    <a16:creationId xmlns:a16="http://schemas.microsoft.com/office/drawing/2014/main" id="{1901433B-803C-27F9-513B-61EE3D44E061}"/>
                  </a:ext>
                </a:extLst>
              </p:cNvPr>
              <p:cNvGrpSpPr/>
              <p:nvPr/>
            </p:nvGrpSpPr>
            <p:grpSpPr>
              <a:xfrm>
                <a:off x="6487288" y="1019077"/>
                <a:ext cx="744908" cy="1055800"/>
                <a:chOff x="3845301" y="2478487"/>
                <a:chExt cx="911283" cy="1169841"/>
              </a:xfrm>
            </p:grpSpPr>
            <p:cxnSp>
              <p:nvCxnSpPr>
                <p:cNvPr id="632" name="Straight Connector 631">
                  <a:extLst>
                    <a:ext uri="{FF2B5EF4-FFF2-40B4-BE49-F238E27FC236}">
                      <a16:creationId xmlns:a16="http://schemas.microsoft.com/office/drawing/2014/main" id="{BB4EDA25-1835-CCBD-B249-A10EAA238560}"/>
                    </a:ext>
                  </a:extLst>
                </p:cNvPr>
                <p:cNvCxnSpPr>
                  <a:cxnSpLocks/>
                  <a:stCxn id="699" idx="6"/>
                  <a:endCxn id="644" idx="2"/>
                </p:cNvCxnSpPr>
                <p:nvPr/>
              </p:nvCxnSpPr>
              <p:spPr bwMode="auto">
                <a:xfrm flipV="1">
                  <a:off x="3852136" y="2478487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33" name="Straight Connector 632">
                  <a:extLst>
                    <a:ext uri="{FF2B5EF4-FFF2-40B4-BE49-F238E27FC236}">
                      <a16:creationId xmlns:a16="http://schemas.microsoft.com/office/drawing/2014/main" id="{41EC6DC0-EDF8-7F08-5515-7C0FE16E9E27}"/>
                    </a:ext>
                  </a:extLst>
                </p:cNvPr>
                <p:cNvCxnSpPr>
                  <a:cxnSpLocks/>
                  <a:stCxn id="699" idx="6"/>
                  <a:endCxn id="646" idx="2"/>
                </p:cNvCxnSpPr>
                <p:nvPr/>
              </p:nvCxnSpPr>
              <p:spPr bwMode="auto">
                <a:xfrm>
                  <a:off x="3852136" y="2861879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34" name="Straight Connector 633">
                  <a:extLst>
                    <a:ext uri="{FF2B5EF4-FFF2-40B4-BE49-F238E27FC236}">
                      <a16:creationId xmlns:a16="http://schemas.microsoft.com/office/drawing/2014/main" id="{56DA7E86-A783-74EB-9DDF-7E9E465B8387}"/>
                    </a:ext>
                  </a:extLst>
                </p:cNvPr>
                <p:cNvCxnSpPr>
                  <a:cxnSpLocks/>
                  <a:endCxn id="647" idx="2"/>
                </p:cNvCxnSpPr>
                <p:nvPr/>
              </p:nvCxnSpPr>
              <p:spPr bwMode="auto">
                <a:xfrm>
                  <a:off x="3845301" y="2854207"/>
                  <a:ext cx="911283" cy="79412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35" name="Straight Connector 634">
                  <a:extLst>
                    <a:ext uri="{FF2B5EF4-FFF2-40B4-BE49-F238E27FC236}">
                      <a16:creationId xmlns:a16="http://schemas.microsoft.com/office/drawing/2014/main" id="{3B14D33C-9356-BBD5-C411-F295B9596A1C}"/>
                    </a:ext>
                  </a:extLst>
                </p:cNvPr>
                <p:cNvCxnSpPr>
                  <a:cxnSpLocks/>
                  <a:stCxn id="699" idx="6"/>
                  <a:endCxn id="645" idx="2"/>
                </p:cNvCxnSpPr>
                <p:nvPr/>
              </p:nvCxnSpPr>
              <p:spPr bwMode="auto">
                <a:xfrm>
                  <a:off x="3852136" y="2861879"/>
                  <a:ext cx="904448" cy="655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617" name="Group 616">
                <a:extLst>
                  <a:ext uri="{FF2B5EF4-FFF2-40B4-BE49-F238E27FC236}">
                    <a16:creationId xmlns:a16="http://schemas.microsoft.com/office/drawing/2014/main" id="{3060161B-7CD2-6BDC-61BF-D97AC1981266}"/>
                  </a:ext>
                </a:extLst>
              </p:cNvPr>
              <p:cNvGrpSpPr/>
              <p:nvPr/>
            </p:nvGrpSpPr>
            <p:grpSpPr>
              <a:xfrm>
                <a:off x="6492875" y="1019077"/>
                <a:ext cx="739322" cy="1055800"/>
                <a:chOff x="3890889" y="2161700"/>
                <a:chExt cx="904449" cy="1169841"/>
              </a:xfrm>
            </p:grpSpPr>
            <p:cxnSp>
              <p:nvCxnSpPr>
                <p:cNvPr id="628" name="Straight Connector 627">
                  <a:extLst>
                    <a:ext uri="{FF2B5EF4-FFF2-40B4-BE49-F238E27FC236}">
                      <a16:creationId xmlns:a16="http://schemas.microsoft.com/office/drawing/2014/main" id="{F6DC884E-C44A-F7D7-0DA3-066D8903DC7B}"/>
                    </a:ext>
                  </a:extLst>
                </p:cNvPr>
                <p:cNvCxnSpPr>
                  <a:cxnSpLocks/>
                  <a:stCxn id="700" idx="6"/>
                  <a:endCxn id="645" idx="2"/>
                </p:cNvCxnSpPr>
                <p:nvPr/>
              </p:nvCxnSpPr>
              <p:spPr bwMode="auto">
                <a:xfrm flipV="1">
                  <a:off x="3890889" y="2551647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29" name="Straight Connector 628">
                  <a:extLst>
                    <a:ext uri="{FF2B5EF4-FFF2-40B4-BE49-F238E27FC236}">
                      <a16:creationId xmlns:a16="http://schemas.microsoft.com/office/drawing/2014/main" id="{9A64BF1B-0639-6226-6700-CCC458DFE9A8}"/>
                    </a:ext>
                  </a:extLst>
                </p:cNvPr>
                <p:cNvCxnSpPr>
                  <a:cxnSpLocks/>
                  <a:stCxn id="700" idx="6"/>
                  <a:endCxn id="644" idx="2"/>
                </p:cNvCxnSpPr>
                <p:nvPr/>
              </p:nvCxnSpPr>
              <p:spPr bwMode="auto">
                <a:xfrm flipV="1">
                  <a:off x="3890889" y="2161700"/>
                  <a:ext cx="904448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30" name="Straight Connector 629">
                  <a:extLst>
                    <a:ext uri="{FF2B5EF4-FFF2-40B4-BE49-F238E27FC236}">
                      <a16:creationId xmlns:a16="http://schemas.microsoft.com/office/drawing/2014/main" id="{028DCD5B-95C4-FC55-75AC-F6C2ADBBF814}"/>
                    </a:ext>
                  </a:extLst>
                </p:cNvPr>
                <p:cNvCxnSpPr>
                  <a:cxnSpLocks/>
                  <a:stCxn id="700" idx="6"/>
                  <a:endCxn id="647" idx="2"/>
                </p:cNvCxnSpPr>
                <p:nvPr/>
              </p:nvCxnSpPr>
              <p:spPr bwMode="auto">
                <a:xfrm>
                  <a:off x="3890890" y="2935038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31" name="Straight Connector 630">
                  <a:extLst>
                    <a:ext uri="{FF2B5EF4-FFF2-40B4-BE49-F238E27FC236}">
                      <a16:creationId xmlns:a16="http://schemas.microsoft.com/office/drawing/2014/main" id="{806F7268-B6D1-688E-E54C-C2B0886B5999}"/>
                    </a:ext>
                  </a:extLst>
                </p:cNvPr>
                <p:cNvCxnSpPr>
                  <a:cxnSpLocks/>
                  <a:stCxn id="700" idx="6"/>
                  <a:endCxn id="646" idx="2"/>
                </p:cNvCxnSpPr>
                <p:nvPr/>
              </p:nvCxnSpPr>
              <p:spPr bwMode="auto">
                <a:xfrm>
                  <a:off x="3890889" y="2935038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618" name="Group 617">
                <a:extLst>
                  <a:ext uri="{FF2B5EF4-FFF2-40B4-BE49-F238E27FC236}">
                    <a16:creationId xmlns:a16="http://schemas.microsoft.com/office/drawing/2014/main" id="{012C2A77-658E-7A6F-BCA0-7C22FE0A04D0}"/>
                  </a:ext>
                </a:extLst>
              </p:cNvPr>
              <p:cNvGrpSpPr/>
              <p:nvPr/>
            </p:nvGrpSpPr>
            <p:grpSpPr>
              <a:xfrm flipV="1">
                <a:off x="6473861" y="1019078"/>
                <a:ext cx="758336" cy="1085108"/>
                <a:chOff x="3396118" y="1553580"/>
                <a:chExt cx="920127" cy="1202315"/>
              </a:xfrm>
            </p:grpSpPr>
            <p:cxnSp>
              <p:nvCxnSpPr>
                <p:cNvPr id="624" name="Straight Connector 623">
                  <a:extLst>
                    <a:ext uri="{FF2B5EF4-FFF2-40B4-BE49-F238E27FC236}">
                      <a16:creationId xmlns:a16="http://schemas.microsoft.com/office/drawing/2014/main" id="{7A67A022-2F29-9CC3-D279-ADCEADAEC198}"/>
                    </a:ext>
                  </a:extLst>
                </p:cNvPr>
                <p:cNvCxnSpPr>
                  <a:cxnSpLocks/>
                  <a:endCxn id="647" idx="2"/>
                </p:cNvCxnSpPr>
                <p:nvPr/>
              </p:nvCxnSpPr>
              <p:spPr bwMode="auto">
                <a:xfrm>
                  <a:off x="3401744" y="1569604"/>
                  <a:ext cx="914499" cy="1645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25" name="Straight Connector 624">
                  <a:extLst>
                    <a:ext uri="{FF2B5EF4-FFF2-40B4-BE49-F238E27FC236}">
                      <a16:creationId xmlns:a16="http://schemas.microsoft.com/office/drawing/2014/main" id="{89DC49C8-5ADE-B4E5-C7B9-ED8E3F6EF1BC}"/>
                    </a:ext>
                  </a:extLst>
                </p:cNvPr>
                <p:cNvCxnSpPr>
                  <a:cxnSpLocks/>
                  <a:endCxn id="645" idx="2"/>
                </p:cNvCxnSpPr>
                <p:nvPr/>
              </p:nvCxnSpPr>
              <p:spPr bwMode="auto">
                <a:xfrm>
                  <a:off x="3396118" y="1553580"/>
                  <a:ext cx="920126" cy="8123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26" name="Straight Connector 625">
                  <a:extLst>
                    <a:ext uri="{FF2B5EF4-FFF2-40B4-BE49-F238E27FC236}">
                      <a16:creationId xmlns:a16="http://schemas.microsoft.com/office/drawing/2014/main" id="{33F74078-D20B-6977-6A97-96BE5ACE8B98}"/>
                    </a:ext>
                  </a:extLst>
                </p:cNvPr>
                <p:cNvCxnSpPr>
                  <a:cxnSpLocks/>
                  <a:endCxn id="644" idx="2"/>
                </p:cNvCxnSpPr>
                <p:nvPr/>
              </p:nvCxnSpPr>
              <p:spPr bwMode="auto">
                <a:xfrm>
                  <a:off x="3396118" y="1553581"/>
                  <a:ext cx="920127" cy="12023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27" name="Straight Connector 626">
                  <a:extLst>
                    <a:ext uri="{FF2B5EF4-FFF2-40B4-BE49-F238E27FC236}">
                      <a16:creationId xmlns:a16="http://schemas.microsoft.com/office/drawing/2014/main" id="{A098150C-1DD7-206D-BA77-F7C86786AE3C}"/>
                    </a:ext>
                  </a:extLst>
                </p:cNvPr>
                <p:cNvCxnSpPr>
                  <a:cxnSpLocks/>
                  <a:endCxn id="646" idx="2"/>
                </p:cNvCxnSpPr>
                <p:nvPr/>
              </p:nvCxnSpPr>
              <p:spPr bwMode="auto">
                <a:xfrm>
                  <a:off x="3396118" y="1553580"/>
                  <a:ext cx="920126" cy="42242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619" name="Group 618">
                <a:extLst>
                  <a:ext uri="{FF2B5EF4-FFF2-40B4-BE49-F238E27FC236}">
                    <a16:creationId xmlns:a16="http://schemas.microsoft.com/office/drawing/2014/main" id="{8E71D21A-B70F-AC63-6A0E-56EC56208431}"/>
                  </a:ext>
                </a:extLst>
              </p:cNvPr>
              <p:cNvGrpSpPr/>
              <p:nvPr/>
            </p:nvGrpSpPr>
            <p:grpSpPr>
              <a:xfrm flipV="1">
                <a:off x="6492876" y="1019077"/>
                <a:ext cx="739325" cy="1401817"/>
                <a:chOff x="3338414" y="1686986"/>
                <a:chExt cx="897058" cy="1553233"/>
              </a:xfrm>
            </p:grpSpPr>
            <p:cxnSp>
              <p:nvCxnSpPr>
                <p:cNvPr id="620" name="Straight Connector 619">
                  <a:extLst>
                    <a:ext uri="{FF2B5EF4-FFF2-40B4-BE49-F238E27FC236}">
                      <a16:creationId xmlns:a16="http://schemas.microsoft.com/office/drawing/2014/main" id="{10C5F74A-7755-EB5C-7F72-B0CCA968BFB2}"/>
                    </a:ext>
                  </a:extLst>
                </p:cNvPr>
                <p:cNvCxnSpPr>
                  <a:cxnSpLocks/>
                  <a:stCxn id="702" idx="6"/>
                  <a:endCxn id="647" idx="2"/>
                </p:cNvCxnSpPr>
                <p:nvPr/>
              </p:nvCxnSpPr>
              <p:spPr bwMode="auto">
                <a:xfrm>
                  <a:off x="3338414" y="1686986"/>
                  <a:ext cx="897053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21" name="Straight Connector 620">
                  <a:extLst>
                    <a:ext uri="{FF2B5EF4-FFF2-40B4-BE49-F238E27FC236}">
                      <a16:creationId xmlns:a16="http://schemas.microsoft.com/office/drawing/2014/main" id="{CC941D08-0698-5F5C-5EBA-43F685024724}"/>
                    </a:ext>
                  </a:extLst>
                </p:cNvPr>
                <p:cNvCxnSpPr>
                  <a:cxnSpLocks/>
                  <a:stCxn id="702" idx="6"/>
                  <a:endCxn id="644" idx="2"/>
                </p:cNvCxnSpPr>
                <p:nvPr/>
              </p:nvCxnSpPr>
              <p:spPr bwMode="auto">
                <a:xfrm>
                  <a:off x="3338418" y="1686986"/>
                  <a:ext cx="897054" cy="155323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22" name="Straight Connector 621">
                  <a:extLst>
                    <a:ext uri="{FF2B5EF4-FFF2-40B4-BE49-F238E27FC236}">
                      <a16:creationId xmlns:a16="http://schemas.microsoft.com/office/drawing/2014/main" id="{546C1527-9252-3F34-728A-662185CA47AA}"/>
                    </a:ext>
                  </a:extLst>
                </p:cNvPr>
                <p:cNvCxnSpPr>
                  <a:cxnSpLocks/>
                  <a:stCxn id="702" idx="6"/>
                  <a:endCxn id="646" idx="2"/>
                </p:cNvCxnSpPr>
                <p:nvPr/>
              </p:nvCxnSpPr>
              <p:spPr bwMode="auto">
                <a:xfrm>
                  <a:off x="3338416" y="1686986"/>
                  <a:ext cx="897054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23" name="Straight Connector 622">
                  <a:extLst>
                    <a:ext uri="{FF2B5EF4-FFF2-40B4-BE49-F238E27FC236}">
                      <a16:creationId xmlns:a16="http://schemas.microsoft.com/office/drawing/2014/main" id="{E191A6F9-0B1C-9C0A-51DE-534DCC55B9DF}"/>
                    </a:ext>
                  </a:extLst>
                </p:cNvPr>
                <p:cNvCxnSpPr>
                  <a:cxnSpLocks/>
                  <a:stCxn id="702" idx="6"/>
                  <a:endCxn id="645" idx="2"/>
                </p:cNvCxnSpPr>
                <p:nvPr/>
              </p:nvCxnSpPr>
              <p:spPr bwMode="auto">
                <a:xfrm>
                  <a:off x="3338418" y="1686986"/>
                  <a:ext cx="897054" cy="116328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FB50AC47-C5D6-5DFE-ADCF-FCA164694D5D}"/>
                </a:ext>
              </a:extLst>
            </p:cNvPr>
            <p:cNvSpPr/>
            <p:nvPr/>
          </p:nvSpPr>
          <p:spPr bwMode="auto">
            <a:xfrm>
              <a:off x="6199547" y="2492505"/>
              <a:ext cx="242439" cy="24506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00"/>
            </a:p>
          </p:txBody>
        </p: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4EF54E36-815B-510A-5AF5-5786F6A9A2D9}"/>
                </a:ext>
              </a:extLst>
            </p:cNvPr>
            <p:cNvCxnSpPr>
              <a:cxnSpLocks/>
              <a:stCxn id="644" idx="6"/>
              <a:endCxn id="593" idx="2"/>
            </p:cNvCxnSpPr>
            <p:nvPr/>
          </p:nvCxnSpPr>
          <p:spPr bwMode="auto">
            <a:xfrm>
              <a:off x="5390690" y="1958000"/>
              <a:ext cx="808857" cy="6570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C4C4DF22-8F40-7420-D00F-DA6DBBF7D471}"/>
                </a:ext>
              </a:extLst>
            </p:cNvPr>
            <p:cNvCxnSpPr>
              <a:cxnSpLocks/>
              <a:stCxn id="645" idx="6"/>
              <a:endCxn id="593" idx="2"/>
            </p:cNvCxnSpPr>
            <p:nvPr/>
          </p:nvCxnSpPr>
          <p:spPr bwMode="auto">
            <a:xfrm>
              <a:off x="5390690" y="2386856"/>
              <a:ext cx="808857" cy="2281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F1B1681E-C954-0495-1F8B-431E98FDA580}"/>
                </a:ext>
              </a:extLst>
            </p:cNvPr>
            <p:cNvCxnSpPr>
              <a:cxnSpLocks/>
              <a:stCxn id="646" idx="6"/>
              <a:endCxn id="593" idx="2"/>
            </p:cNvCxnSpPr>
            <p:nvPr/>
          </p:nvCxnSpPr>
          <p:spPr bwMode="auto">
            <a:xfrm flipV="1">
              <a:off x="5390690" y="2615037"/>
              <a:ext cx="808857" cy="2006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05F8680D-7283-18F8-0A53-5226CCDE240A}"/>
                </a:ext>
              </a:extLst>
            </p:cNvPr>
            <p:cNvCxnSpPr>
              <a:cxnSpLocks/>
              <a:stCxn id="647" idx="6"/>
              <a:endCxn id="593" idx="2"/>
            </p:cNvCxnSpPr>
            <p:nvPr/>
          </p:nvCxnSpPr>
          <p:spPr bwMode="auto">
            <a:xfrm flipV="1">
              <a:off x="5390690" y="2615037"/>
              <a:ext cx="808857" cy="6295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45A290F2-EDF1-D616-CADC-B38C85FBA22A}"/>
                </a:ext>
              </a:extLst>
            </p:cNvPr>
            <p:cNvSpPr txBox="1"/>
            <p:nvPr/>
          </p:nvSpPr>
          <p:spPr>
            <a:xfrm>
              <a:off x="6946514" y="4410986"/>
              <a:ext cx="1043576" cy="87441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/>
                <a:t>Output A</a:t>
              </a:r>
              <a:endParaRPr lang="en-US" sz="1000" baseline="-25000" dirty="0"/>
            </a:p>
          </p:txBody>
        </p: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766A7D98-F9AC-0A70-5274-2FFD6934ED3B}"/>
                </a:ext>
              </a:extLst>
            </p:cNvPr>
            <p:cNvGrpSpPr/>
            <p:nvPr/>
          </p:nvGrpSpPr>
          <p:grpSpPr>
            <a:xfrm>
              <a:off x="3563406" y="4045992"/>
              <a:ext cx="3295966" cy="1684530"/>
              <a:chOff x="914707" y="3234454"/>
              <a:chExt cx="2983716" cy="1382378"/>
            </a:xfrm>
          </p:grpSpPr>
          <p:sp>
            <p:nvSpPr>
              <p:cNvPr id="610" name="TextBox 609">
                <a:extLst>
                  <a:ext uri="{FF2B5EF4-FFF2-40B4-BE49-F238E27FC236}">
                    <a16:creationId xmlns:a16="http://schemas.microsoft.com/office/drawing/2014/main" id="{6C7CF782-1E53-B612-577B-5CA3DBD9AD63}"/>
                  </a:ext>
                </a:extLst>
              </p:cNvPr>
              <p:cNvSpPr txBox="1"/>
              <p:nvPr/>
            </p:nvSpPr>
            <p:spPr>
              <a:xfrm>
                <a:off x="914707" y="3540477"/>
                <a:ext cx="1042512" cy="107635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/>
                  <a:t>Hidden layer [2]</a:t>
                </a:r>
                <a:endParaRPr lang="en-US" sz="1000" baseline="-25000" dirty="0"/>
              </a:p>
            </p:txBody>
          </p:sp>
          <p:sp>
            <p:nvSpPr>
              <p:cNvPr id="611" name="TextBox 610">
                <a:extLst>
                  <a:ext uri="{FF2B5EF4-FFF2-40B4-BE49-F238E27FC236}">
                    <a16:creationId xmlns:a16="http://schemas.microsoft.com/office/drawing/2014/main" id="{0B9FB762-FE8B-0099-507D-8F7C98A6CB23}"/>
                  </a:ext>
                </a:extLst>
              </p:cNvPr>
              <p:cNvSpPr txBox="1"/>
              <p:nvPr/>
            </p:nvSpPr>
            <p:spPr>
              <a:xfrm>
                <a:off x="2953712" y="3518603"/>
                <a:ext cx="944711" cy="107635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/>
                  <a:t>Output layer [L]</a:t>
                </a:r>
                <a:endParaRPr lang="en-US" sz="1000" baseline="-25000" dirty="0"/>
              </a:p>
            </p:txBody>
          </p:sp>
          <p:sp>
            <p:nvSpPr>
              <p:cNvPr id="612" name="TextBox 611">
                <a:extLst>
                  <a:ext uri="{FF2B5EF4-FFF2-40B4-BE49-F238E27FC236}">
                    <a16:creationId xmlns:a16="http://schemas.microsoft.com/office/drawing/2014/main" id="{B810A5FB-3EBB-47D6-C2F0-C7D2FD0277D3}"/>
                  </a:ext>
                </a:extLst>
              </p:cNvPr>
              <p:cNvSpPr txBox="1"/>
              <p:nvPr/>
            </p:nvSpPr>
            <p:spPr>
              <a:xfrm>
                <a:off x="1393103" y="3234454"/>
                <a:ext cx="454876" cy="4395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000" dirty="0"/>
                  <a:t>N</a:t>
                </a:r>
                <a:r>
                  <a:rPr lang="en-US" sz="1000" baseline="-25000" dirty="0"/>
                  <a:t>2</a:t>
                </a:r>
              </a:p>
            </p:txBody>
          </p:sp>
          <p:sp>
            <p:nvSpPr>
              <p:cNvPr id="613" name="TextBox 612">
                <a:extLst>
                  <a:ext uri="{FF2B5EF4-FFF2-40B4-BE49-F238E27FC236}">
                    <a16:creationId xmlns:a16="http://schemas.microsoft.com/office/drawing/2014/main" id="{560BD9AD-10F4-42B3-BAD1-24A19478C472}"/>
                  </a:ext>
                </a:extLst>
              </p:cNvPr>
              <p:cNvSpPr txBox="1"/>
              <p:nvPr/>
            </p:nvSpPr>
            <p:spPr>
              <a:xfrm>
                <a:off x="3122740" y="3246209"/>
                <a:ext cx="775683" cy="4395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000" dirty="0"/>
                  <a:t>N</a:t>
                </a:r>
                <a:r>
                  <a:rPr lang="en-US" sz="1000" baseline="-25000" dirty="0"/>
                  <a:t>L</a:t>
                </a:r>
                <a:r>
                  <a:rPr lang="en-US" sz="1000" dirty="0"/>
                  <a:t>=1</a:t>
                </a:r>
                <a:endParaRPr lang="en-US" sz="1000" baseline="-25000" dirty="0"/>
              </a:p>
            </p:txBody>
          </p:sp>
        </p:grp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A9C17B4D-9487-8587-581F-222514F214BA}"/>
                </a:ext>
              </a:extLst>
            </p:cNvPr>
            <p:cNvCxnSpPr>
              <a:stCxn id="593" idx="6"/>
            </p:cNvCxnSpPr>
            <p:nvPr/>
          </p:nvCxnSpPr>
          <p:spPr bwMode="auto">
            <a:xfrm flipV="1">
              <a:off x="6441986" y="2613438"/>
              <a:ext cx="648840" cy="1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A767AF8C-0DA9-A612-3E4A-14AD7ED523A7}"/>
                </a:ext>
              </a:extLst>
            </p:cNvPr>
            <p:cNvSpPr txBox="1"/>
            <p:nvPr/>
          </p:nvSpPr>
          <p:spPr>
            <a:xfrm>
              <a:off x="6092365" y="3120979"/>
              <a:ext cx="1634592" cy="8744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Target output  Y</a:t>
              </a:r>
            </a:p>
          </p:txBody>
        </p:sp>
        <p:sp>
          <p:nvSpPr>
            <p:cNvPr id="602" name="Up-Down Arrow 43">
              <a:extLst>
                <a:ext uri="{FF2B5EF4-FFF2-40B4-BE49-F238E27FC236}">
                  <a16:creationId xmlns:a16="http://schemas.microsoft.com/office/drawing/2014/main" id="{F856EC60-C78B-0EE3-BA03-48B959D15434}"/>
                </a:ext>
              </a:extLst>
            </p:cNvPr>
            <p:cNvSpPr/>
            <p:nvPr/>
          </p:nvSpPr>
          <p:spPr bwMode="auto">
            <a:xfrm>
              <a:off x="7258792" y="3225512"/>
              <a:ext cx="176139" cy="304726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00"/>
            </a:p>
          </p:txBody>
        </p:sp>
        <p:sp>
          <p:nvSpPr>
            <p:cNvPr id="603" name="TextBox 602">
              <a:extLst>
                <a:ext uri="{FF2B5EF4-FFF2-40B4-BE49-F238E27FC236}">
                  <a16:creationId xmlns:a16="http://schemas.microsoft.com/office/drawing/2014/main" id="{AF74D7FC-1F21-5040-F896-F2029D62011F}"/>
                </a:ext>
              </a:extLst>
            </p:cNvPr>
            <p:cNvSpPr txBox="1"/>
            <p:nvPr/>
          </p:nvSpPr>
          <p:spPr>
            <a:xfrm>
              <a:off x="7218384" y="2860224"/>
              <a:ext cx="242442" cy="5355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r"/>
              <a:r>
                <a:rPr lang="en-US" sz="1000" dirty="0"/>
                <a:t>A</a:t>
              </a:r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C7915768-1169-6797-80C0-34762A2B55DD}"/>
                </a:ext>
              </a:extLst>
            </p:cNvPr>
            <p:cNvSpPr txBox="1"/>
            <p:nvPr/>
          </p:nvSpPr>
          <p:spPr>
            <a:xfrm>
              <a:off x="7097345" y="2401676"/>
              <a:ext cx="531015" cy="48967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18288" rtlCol="0">
              <a:spAutoFit/>
            </a:bodyPr>
            <a:lstStyle/>
            <a:p>
              <a:pPr algn="ctr"/>
              <a:r>
                <a:rPr lang="en-US" sz="1000" dirty="0"/>
                <a:t>a</a:t>
              </a:r>
            </a:p>
          </p:txBody>
        </p:sp>
        <p:sp>
          <p:nvSpPr>
            <p:cNvPr id="605" name="TextBox 604">
              <a:extLst>
                <a:ext uri="{FF2B5EF4-FFF2-40B4-BE49-F238E27FC236}">
                  <a16:creationId xmlns:a16="http://schemas.microsoft.com/office/drawing/2014/main" id="{C9508E78-9F28-2BF7-1060-6E1BCE1A50C5}"/>
                </a:ext>
              </a:extLst>
            </p:cNvPr>
            <p:cNvSpPr txBox="1"/>
            <p:nvPr/>
          </p:nvSpPr>
          <p:spPr>
            <a:xfrm>
              <a:off x="4653202" y="4410986"/>
              <a:ext cx="1151612" cy="131161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/>
                <a:t>Hidden layer [3]</a:t>
              </a:r>
              <a:endParaRPr lang="en-US" sz="1000" baseline="-25000" dirty="0"/>
            </a:p>
          </p:txBody>
        </p:sp>
        <p:sp>
          <p:nvSpPr>
            <p:cNvPr id="606" name="TextBox 605">
              <a:extLst>
                <a:ext uri="{FF2B5EF4-FFF2-40B4-BE49-F238E27FC236}">
                  <a16:creationId xmlns:a16="http://schemas.microsoft.com/office/drawing/2014/main" id="{1C91FBCF-1A50-3626-CB89-8AF993B77FD8}"/>
                </a:ext>
              </a:extLst>
            </p:cNvPr>
            <p:cNvSpPr txBox="1"/>
            <p:nvPr/>
          </p:nvSpPr>
          <p:spPr>
            <a:xfrm>
              <a:off x="5133689" y="4038074"/>
              <a:ext cx="484409" cy="5355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000" dirty="0"/>
                <a:t>N</a:t>
              </a:r>
              <a:r>
                <a:rPr lang="en-US" sz="1000" baseline="-25000" dirty="0"/>
                <a:t>3</a:t>
              </a:r>
            </a:p>
          </p:txBody>
        </p:sp>
        <p:sp>
          <p:nvSpPr>
            <p:cNvPr id="607" name="TextBox 606">
              <a:extLst>
                <a:ext uri="{FF2B5EF4-FFF2-40B4-BE49-F238E27FC236}">
                  <a16:creationId xmlns:a16="http://schemas.microsoft.com/office/drawing/2014/main" id="{F2F894B4-BB9D-C8AE-26FE-BEF10821235F}"/>
                </a:ext>
              </a:extLst>
            </p:cNvPr>
            <p:cNvSpPr txBox="1"/>
            <p:nvPr/>
          </p:nvSpPr>
          <p:spPr>
            <a:xfrm>
              <a:off x="3331904" y="960471"/>
              <a:ext cx="741729" cy="5355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000" dirty="0"/>
                <a:t>W</a:t>
              </a:r>
              <a:r>
                <a:rPr lang="en-US" sz="1000" baseline="30000" dirty="0"/>
                <a:t>[2]</a:t>
              </a:r>
            </a:p>
          </p:txBody>
        </p:sp>
        <p:sp>
          <p:nvSpPr>
            <p:cNvPr id="608" name="TextBox 607">
              <a:extLst>
                <a:ext uri="{FF2B5EF4-FFF2-40B4-BE49-F238E27FC236}">
                  <a16:creationId xmlns:a16="http://schemas.microsoft.com/office/drawing/2014/main" id="{CA7B991B-9C26-625B-91C0-EC58857D2D3F}"/>
                </a:ext>
              </a:extLst>
            </p:cNvPr>
            <p:cNvSpPr txBox="1"/>
            <p:nvPr/>
          </p:nvSpPr>
          <p:spPr>
            <a:xfrm>
              <a:off x="4385577" y="960471"/>
              <a:ext cx="741729" cy="5355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000" dirty="0"/>
                <a:t>W</a:t>
              </a:r>
              <a:r>
                <a:rPr lang="en-US" sz="1000" baseline="30000" dirty="0"/>
                <a:t>[3]</a:t>
              </a:r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5275E66A-6568-37D2-07A2-29681C3A1270}"/>
                </a:ext>
              </a:extLst>
            </p:cNvPr>
            <p:cNvSpPr txBox="1"/>
            <p:nvPr/>
          </p:nvSpPr>
          <p:spPr>
            <a:xfrm>
              <a:off x="5473756" y="960471"/>
              <a:ext cx="741729" cy="5355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000" dirty="0"/>
                <a:t>W</a:t>
              </a:r>
              <a:r>
                <a:rPr lang="en-US" sz="1000" baseline="30000" dirty="0"/>
                <a:t>[L]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9310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556" y="231993"/>
            <a:ext cx="7118844" cy="490538"/>
          </a:xfrm>
        </p:spPr>
        <p:txBody>
          <a:bodyPr/>
          <a:lstStyle/>
          <a:p>
            <a:r>
              <a:rPr lang="en-US" sz="2800" dirty="0"/>
              <a:t>DNN</a:t>
            </a:r>
            <a:r>
              <a:rPr lang="en-US" sz="2700" dirty="0"/>
              <a:t> Forward Pass – Generalized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3BEB8-0B32-4F25-92A7-EDF128C5A14F}"/>
              </a:ext>
            </a:extLst>
          </p:cNvPr>
          <p:cNvSpPr txBox="1"/>
          <p:nvPr/>
        </p:nvSpPr>
        <p:spPr>
          <a:xfrm>
            <a:off x="2758272" y="800405"/>
            <a:ext cx="3967249" cy="865622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r>
              <a:rPr lang="en-US" dirty="0"/>
              <a:t>Forward pass of a multilayer neural networks can be generalized for each layer as following: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C184EA-4D58-BE94-AED1-6687563DFAF4}"/>
              </a:ext>
            </a:extLst>
          </p:cNvPr>
          <p:cNvSpPr txBox="1"/>
          <p:nvPr/>
        </p:nvSpPr>
        <p:spPr>
          <a:xfrm>
            <a:off x="2745113" y="1705385"/>
            <a:ext cx="2881962" cy="8656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n-US" dirty="0"/>
              <a:t>for s = 1, …, L: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W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[s-1]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800" baseline="-3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8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F9A1C43E-BAD4-5E54-4B77-6FFA1D8942E6}"/>
              </a:ext>
            </a:extLst>
          </p:cNvPr>
          <p:cNvGrpSpPr/>
          <p:nvPr/>
        </p:nvGrpSpPr>
        <p:grpSpPr>
          <a:xfrm>
            <a:off x="6807513" y="338626"/>
            <a:ext cx="2196154" cy="3482589"/>
            <a:chOff x="5750927" y="388249"/>
            <a:chExt cx="2332357" cy="2876792"/>
          </a:xfrm>
        </p:grpSpPr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2BF9EADA-57C9-04E9-320E-A72955787BD9}"/>
                </a:ext>
              </a:extLst>
            </p:cNvPr>
            <p:cNvSpPr txBox="1"/>
            <p:nvPr/>
          </p:nvSpPr>
          <p:spPr>
            <a:xfrm>
              <a:off x="5750927" y="748077"/>
              <a:ext cx="2332357" cy="251696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173038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>
                  <a:tab pos="173038" algn="l"/>
                </a:tabLst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Tahoma" pitchFamily="34" charset="0"/>
                </a:rPr>
                <a:t>Note that with a single neuron in </a:t>
              </a:r>
              <a:r>
                <a:rPr lang="en-US" sz="1600" dirty="0"/>
                <a:t>output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Tahoma" pitchFamily="34" charset="0"/>
                </a:rPr>
                <a:t>layer [L], i.e. N</a:t>
              </a:r>
              <a:r>
                <a:rPr kumimoji="0" lang="en-US" sz="1600" b="0" i="0" u="none" strike="noStrike" cap="none" normalizeH="0" baseline="-25000" dirty="0">
                  <a:ln>
                    <a:noFill/>
                  </a:ln>
                  <a:effectLst/>
                  <a:latin typeface="Tahoma" pitchFamily="34" charset="0"/>
                </a:rPr>
                <a:t>L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Tahoma" pitchFamily="34" charset="0"/>
                </a:rPr>
                <a:t>=1, vector </a:t>
              </a:r>
              <a:r>
                <a:rPr lang="en-US" sz="1600" dirty="0"/>
                <a:t>E</a:t>
              </a:r>
              <a:r>
                <a:rPr lang="en-US" sz="1600" baseline="-25000" dirty="0"/>
                <a:t>N</a:t>
              </a:r>
              <a:r>
                <a:rPr lang="en-US" sz="1600" baseline="-35000" dirty="0"/>
                <a:t>L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Tahoma" pitchFamily="34" charset="0"/>
                </a:rPr>
                <a:t>=[1], so feel free ether to use it or just drop it.</a:t>
              </a:r>
            </a:p>
            <a:p>
              <a:pPr marL="173038" indent="-173038">
                <a:buFont typeface="Wingdings" panose="05000000000000000000" pitchFamily="2" charset="2"/>
                <a:buChar char="§"/>
                <a:tabLst>
                  <a:tab pos="173038" algn="l"/>
                </a:tabLst>
              </a:pPr>
              <a:r>
                <a:rPr lang="en-US" sz="1600" dirty="0"/>
                <a:t>input </a:t>
              </a:r>
              <a:r>
                <a:rPr lang="en-US" sz="1600" dirty="0">
                  <a:ea typeface="Tahoma" panose="020B0604030504040204" pitchFamily="34" charset="0"/>
                  <a:cs typeface="Tahoma" panose="020B0604030504040204" pitchFamily="34" charset="0"/>
                </a:rPr>
                <a:t>A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[0]</a:t>
              </a:r>
              <a:r>
                <a:rPr lang="en-US" sz="1600" dirty="0"/>
                <a:t> = X can be treated as a sending layer for the first hidden layer [1].</a:t>
              </a:r>
            </a:p>
          </p:txBody>
        </p:sp>
        <p:pic>
          <p:nvPicPr>
            <p:cNvPr id="388" name="Picture 387" descr="A red exclamation mark&#10;&#10;Description automatically generated">
              <a:extLst>
                <a:ext uri="{FF2B5EF4-FFF2-40B4-BE49-F238E27FC236}">
                  <a16:creationId xmlns:a16="http://schemas.microsoft.com/office/drawing/2014/main" id="{F02B0F15-4CC8-B9FA-60E2-BCFF4F1A9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5074" y="388249"/>
              <a:ext cx="295653" cy="680741"/>
            </a:xfrm>
            <a:prstGeom prst="rect">
              <a:avLst/>
            </a:prstGeom>
          </p:spPr>
        </p:pic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54C2173B-E766-C67D-C66E-C90B0F7D570A}"/>
              </a:ext>
            </a:extLst>
          </p:cNvPr>
          <p:cNvGrpSpPr/>
          <p:nvPr/>
        </p:nvGrpSpPr>
        <p:grpSpPr>
          <a:xfrm>
            <a:off x="299852" y="2978794"/>
            <a:ext cx="4078109" cy="882267"/>
            <a:chOff x="327839" y="2993498"/>
            <a:chExt cx="4078109" cy="882267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E7FE84D-DFEE-8F80-91C8-AB2535ACC677}"/>
                </a:ext>
              </a:extLst>
            </p:cNvPr>
            <p:cNvSpPr txBox="1"/>
            <p:nvPr/>
          </p:nvSpPr>
          <p:spPr>
            <a:xfrm>
              <a:off x="2971974" y="3272164"/>
              <a:ext cx="18813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+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DE949CB-F75D-6D44-8639-E1CA34527C9F}"/>
                </a:ext>
              </a:extLst>
            </p:cNvPr>
            <p:cNvSpPr txBox="1"/>
            <p:nvPr/>
          </p:nvSpPr>
          <p:spPr>
            <a:xfrm>
              <a:off x="1107548" y="3294139"/>
              <a:ext cx="169580" cy="1664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DB8FEA24-22EE-10A4-F2EE-68C4A85E3B32}"/>
                </a:ext>
              </a:extLst>
            </p:cNvPr>
            <p:cNvGrpSpPr/>
            <p:nvPr/>
          </p:nvGrpSpPr>
          <p:grpSpPr>
            <a:xfrm>
              <a:off x="2042815" y="3016339"/>
              <a:ext cx="955777" cy="859426"/>
              <a:chOff x="5214265" y="1248548"/>
              <a:chExt cx="955777" cy="859426"/>
            </a:xfrm>
          </p:grpSpPr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C7B38C81-E091-9490-0A17-123078503E82}"/>
                  </a:ext>
                </a:extLst>
              </p:cNvPr>
              <p:cNvSpPr txBox="1"/>
              <p:nvPr/>
            </p:nvSpPr>
            <p:spPr>
              <a:xfrm>
                <a:off x="5285239" y="1248548"/>
                <a:ext cx="48022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A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[s-1]</a:t>
                </a:r>
                <a:endParaRPr lang="en-US" sz="1600" dirty="0"/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C3D7AA68-7CB8-8108-FD24-27CC8F6DC338}"/>
                  </a:ext>
                </a:extLst>
              </p:cNvPr>
              <p:cNvSpPr txBox="1"/>
              <p:nvPr/>
            </p:nvSpPr>
            <p:spPr>
              <a:xfrm>
                <a:off x="5829262" y="1518669"/>
                <a:ext cx="34078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S-1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ECE47198-814B-92D2-5181-9DBD2D387A7E}"/>
                  </a:ext>
                </a:extLst>
              </p:cNvPr>
              <p:cNvGrpSpPr/>
              <p:nvPr/>
            </p:nvGrpSpPr>
            <p:grpSpPr>
              <a:xfrm>
                <a:off x="5214265" y="1469139"/>
                <a:ext cx="575705" cy="375567"/>
                <a:chOff x="5103154" y="1690513"/>
                <a:chExt cx="575705" cy="375567"/>
              </a:xfrm>
            </p:grpSpPr>
            <p:grpSp>
              <p:nvGrpSpPr>
                <p:cNvPr id="290" name="Group 289">
                  <a:extLst>
                    <a:ext uri="{FF2B5EF4-FFF2-40B4-BE49-F238E27FC236}">
                      <a16:creationId xmlns:a16="http://schemas.microsoft.com/office/drawing/2014/main" id="{C698411F-C681-7C3F-FCE2-92DCC1EFA951}"/>
                    </a:ext>
                  </a:extLst>
                </p:cNvPr>
                <p:cNvGrpSpPr/>
                <p:nvPr/>
              </p:nvGrpSpPr>
              <p:grpSpPr>
                <a:xfrm>
                  <a:off x="51031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3073C4BC-BCFB-BF7A-F254-E7563145C3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333" name="Group 332">
                    <a:extLst>
                      <a:ext uri="{FF2B5EF4-FFF2-40B4-BE49-F238E27FC236}">
                        <a16:creationId xmlns:a16="http://schemas.microsoft.com/office/drawing/2014/main" id="{A67B15E9-379A-59A0-176E-F257EDCC62E4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334" name="Straight Connector 333">
                      <a:extLst>
                        <a:ext uri="{FF2B5EF4-FFF2-40B4-BE49-F238E27FC236}">
                          <a16:creationId xmlns:a16="http://schemas.microsoft.com/office/drawing/2014/main" id="{920D54A7-299E-1438-D79B-79B9823EE53B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35" name="Straight Connector 334">
                      <a:extLst>
                        <a:ext uri="{FF2B5EF4-FFF2-40B4-BE49-F238E27FC236}">
                          <a16:creationId xmlns:a16="http://schemas.microsoft.com/office/drawing/2014/main" id="{DF736C23-CC88-E8B9-8BB2-A3F4858894D9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291" name="Group 290">
                  <a:extLst>
                    <a:ext uri="{FF2B5EF4-FFF2-40B4-BE49-F238E27FC236}">
                      <a16:creationId xmlns:a16="http://schemas.microsoft.com/office/drawing/2014/main" id="{B8BB3100-1318-0200-C1E7-A8A1854DCC17}"/>
                    </a:ext>
                  </a:extLst>
                </p:cNvPr>
                <p:cNvGrpSpPr/>
                <p:nvPr/>
              </p:nvGrpSpPr>
              <p:grpSpPr>
                <a:xfrm>
                  <a:off x="52555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14D741C9-5870-37D2-90F1-7FD599D305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328" name="Group 327">
                    <a:extLst>
                      <a:ext uri="{FF2B5EF4-FFF2-40B4-BE49-F238E27FC236}">
                        <a16:creationId xmlns:a16="http://schemas.microsoft.com/office/drawing/2014/main" id="{D51550DF-7A2A-8A11-8601-3D902E5B6810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329" name="Straight Connector 328">
                      <a:extLst>
                        <a:ext uri="{FF2B5EF4-FFF2-40B4-BE49-F238E27FC236}">
                          <a16:creationId xmlns:a16="http://schemas.microsoft.com/office/drawing/2014/main" id="{E43EAF2D-1D1B-31C1-6BFD-C34C3073E426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30" name="Straight Connector 329">
                      <a:extLst>
                        <a:ext uri="{FF2B5EF4-FFF2-40B4-BE49-F238E27FC236}">
                          <a16:creationId xmlns:a16="http://schemas.microsoft.com/office/drawing/2014/main" id="{A699830F-FB95-91F7-F0C3-5877E2C1C03D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solidFill>
                      <a:srgbClr val="CFC215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292" name="Group 291">
                  <a:extLst>
                    <a:ext uri="{FF2B5EF4-FFF2-40B4-BE49-F238E27FC236}">
                      <a16:creationId xmlns:a16="http://schemas.microsoft.com/office/drawing/2014/main" id="{2347DCEF-08D6-8C91-79A1-811634325A80}"/>
                    </a:ext>
                  </a:extLst>
                </p:cNvPr>
                <p:cNvGrpSpPr/>
                <p:nvPr/>
              </p:nvGrpSpPr>
              <p:grpSpPr>
                <a:xfrm>
                  <a:off x="54079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75416A7F-F5F3-341A-3887-11F0B9DE5F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321" name="Group 320">
                    <a:extLst>
                      <a:ext uri="{FF2B5EF4-FFF2-40B4-BE49-F238E27FC236}">
                        <a16:creationId xmlns:a16="http://schemas.microsoft.com/office/drawing/2014/main" id="{60FBA53B-9B00-61F0-3EDF-1D8EC3DE1846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322" name="Straight Connector 321">
                      <a:extLst>
                        <a:ext uri="{FF2B5EF4-FFF2-40B4-BE49-F238E27FC236}">
                          <a16:creationId xmlns:a16="http://schemas.microsoft.com/office/drawing/2014/main" id="{2DD899AE-5F32-4972-C6D8-8C653CE853B0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solidFill>
                      <a:srgbClr val="CFC215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23" name="Straight Connector 322">
                      <a:extLst>
                        <a:ext uri="{FF2B5EF4-FFF2-40B4-BE49-F238E27FC236}">
                          <a16:creationId xmlns:a16="http://schemas.microsoft.com/office/drawing/2014/main" id="{E74310F2-69A5-9E41-B453-A49A21DCB0E3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294" name="Group 293">
                  <a:extLst>
                    <a:ext uri="{FF2B5EF4-FFF2-40B4-BE49-F238E27FC236}">
                      <a16:creationId xmlns:a16="http://schemas.microsoft.com/office/drawing/2014/main" id="{8C24D5CD-8505-B19C-6010-9F7D7779F491}"/>
                    </a:ext>
                  </a:extLst>
                </p:cNvPr>
                <p:cNvGrpSpPr/>
                <p:nvPr/>
              </p:nvGrpSpPr>
              <p:grpSpPr>
                <a:xfrm>
                  <a:off x="55603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299" name="Rectangle 298">
                    <a:extLst>
                      <a:ext uri="{FF2B5EF4-FFF2-40B4-BE49-F238E27FC236}">
                        <a16:creationId xmlns:a16="http://schemas.microsoft.com/office/drawing/2014/main" id="{35CB6364-E926-555D-8CA3-1FB15DD949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2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309" name="Group 308">
                    <a:extLst>
                      <a:ext uri="{FF2B5EF4-FFF2-40B4-BE49-F238E27FC236}">
                        <a16:creationId xmlns:a16="http://schemas.microsoft.com/office/drawing/2014/main" id="{CF98B13D-FD35-80D0-74B8-9535163704DF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311" name="Straight Connector 310">
                      <a:extLst>
                        <a:ext uri="{FF2B5EF4-FFF2-40B4-BE49-F238E27FC236}">
                          <a16:creationId xmlns:a16="http://schemas.microsoft.com/office/drawing/2014/main" id="{55C1EA3F-85C6-F024-BFCA-BF6AE18D20C3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solidFill>
                      <a:schemeClr val="accent5">
                        <a:lumMod val="9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12" name="Straight Connector 311">
                      <a:extLst>
                        <a:ext uri="{FF2B5EF4-FFF2-40B4-BE49-F238E27FC236}">
                          <a16:creationId xmlns:a16="http://schemas.microsoft.com/office/drawing/2014/main" id="{7202D0E9-D159-3D94-647D-F8D6871EE09F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EDA52217-5432-2D90-EFB9-D04F1A01B63F}"/>
                  </a:ext>
                </a:extLst>
              </p:cNvPr>
              <p:cNvSpPr txBox="1"/>
              <p:nvPr/>
            </p:nvSpPr>
            <p:spPr>
              <a:xfrm>
                <a:off x="5473673" y="1861753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609ECA35-6F1A-3DB0-0567-509F21FF974B}"/>
                </a:ext>
              </a:extLst>
            </p:cNvPr>
            <p:cNvGrpSpPr/>
            <p:nvPr/>
          </p:nvGrpSpPr>
          <p:grpSpPr>
            <a:xfrm>
              <a:off x="3495496" y="3028571"/>
              <a:ext cx="338831" cy="422874"/>
              <a:chOff x="6216023" y="1387504"/>
              <a:chExt cx="309456" cy="294776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A936BD5-8070-BF32-1CF4-37D616CC5D31}"/>
                  </a:ext>
                </a:extLst>
              </p:cNvPr>
              <p:cNvSpPr txBox="1"/>
              <p:nvPr/>
            </p:nvSpPr>
            <p:spPr>
              <a:xfrm>
                <a:off x="6216023" y="1387504"/>
                <a:ext cx="309456" cy="171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b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[s]</a:t>
                </a:r>
                <a:endParaRPr lang="en-US" sz="1600" dirty="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F6EF605F-214F-507A-9D3E-F5D8F3C0C570}"/>
                  </a:ext>
                </a:extLst>
              </p:cNvPr>
              <p:cNvSpPr/>
              <p:nvPr/>
            </p:nvSpPr>
            <p:spPr bwMode="auto">
              <a:xfrm>
                <a:off x="6307964" y="1605720"/>
                <a:ext cx="114641" cy="7656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FD6ECC7D-8C24-04C1-92CF-4E9E45CD90FE}"/>
                </a:ext>
              </a:extLst>
            </p:cNvPr>
            <p:cNvGrpSpPr/>
            <p:nvPr/>
          </p:nvGrpSpPr>
          <p:grpSpPr>
            <a:xfrm>
              <a:off x="3859297" y="3025189"/>
              <a:ext cx="546651" cy="652355"/>
              <a:chOff x="5365296" y="2752039"/>
              <a:chExt cx="546651" cy="652355"/>
            </a:xfrm>
          </p:grpSpPr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923C1490-9BCA-F58D-3A3B-077D5668082E}"/>
                  </a:ext>
                </a:extLst>
              </p:cNvPr>
              <p:cNvSpPr txBox="1"/>
              <p:nvPr/>
            </p:nvSpPr>
            <p:spPr>
              <a:xfrm>
                <a:off x="5391083" y="2752039"/>
                <a:ext cx="52086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</a:t>
                </a:r>
                <a:r>
                  <a:rPr lang="en-US" sz="1600" baseline="-25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</a:t>
                </a:r>
                <a:r>
                  <a:rPr lang="en-US" sz="1600" baseline="30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</a:t>
                </a:r>
                <a:endParaRPr lang="en-US" sz="1600" baseline="30000" dirty="0"/>
              </a:p>
            </p:txBody>
          </p: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477B554C-B58E-DA6B-71C7-1709FE0EA671}"/>
                  </a:ext>
                </a:extLst>
              </p:cNvPr>
              <p:cNvGrpSpPr/>
              <p:nvPr/>
            </p:nvGrpSpPr>
            <p:grpSpPr>
              <a:xfrm>
                <a:off x="5365296" y="3065467"/>
                <a:ext cx="515806" cy="102437"/>
                <a:chOff x="5365296" y="3065467"/>
                <a:chExt cx="515806" cy="102437"/>
              </a:xfrm>
            </p:grpSpPr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D76F9F59-63D8-3DAB-930D-63024D17CBF3}"/>
                    </a:ext>
                  </a:extLst>
                </p:cNvPr>
                <p:cNvSpPr/>
                <p:nvPr/>
              </p:nvSpPr>
              <p:spPr bwMode="auto">
                <a:xfrm>
                  <a:off x="5365296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723B58CD-179D-C82B-1A3D-E89557E5F120}"/>
                    </a:ext>
                  </a:extLst>
                </p:cNvPr>
                <p:cNvSpPr/>
                <p:nvPr/>
              </p:nvSpPr>
              <p:spPr bwMode="auto">
                <a:xfrm>
                  <a:off x="5502668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59A0ACE4-58FE-ADCE-51E4-1A758D085F54}"/>
                    </a:ext>
                  </a:extLst>
                </p:cNvPr>
                <p:cNvSpPr/>
                <p:nvPr/>
              </p:nvSpPr>
              <p:spPr bwMode="auto">
                <a:xfrm>
                  <a:off x="5640040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972E5140-6624-109B-79F5-0B21A37748D7}"/>
                    </a:ext>
                  </a:extLst>
                </p:cNvPr>
                <p:cNvSpPr/>
                <p:nvPr/>
              </p:nvSpPr>
              <p:spPr bwMode="auto">
                <a:xfrm>
                  <a:off x="5786213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5A981F98-0E8C-2A74-CFBD-D5864B182BF5}"/>
                  </a:ext>
                </a:extLst>
              </p:cNvPr>
              <p:cNvSpPr txBox="1"/>
              <p:nvPr/>
            </p:nvSpPr>
            <p:spPr>
              <a:xfrm>
                <a:off x="5576673" y="3158173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0EC67BF-8DD0-AC80-B350-7C822101AC77}"/>
                </a:ext>
              </a:extLst>
            </p:cNvPr>
            <p:cNvGrpSpPr/>
            <p:nvPr/>
          </p:nvGrpSpPr>
          <p:grpSpPr>
            <a:xfrm>
              <a:off x="327839" y="3028442"/>
              <a:ext cx="794329" cy="766891"/>
              <a:chOff x="4239080" y="2851632"/>
              <a:chExt cx="794329" cy="766891"/>
            </a:xfrm>
          </p:grpSpPr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7B313BB9-9DA0-37C0-5E8B-6F7D6CC05F15}"/>
                  </a:ext>
                </a:extLst>
              </p:cNvPr>
              <p:cNvSpPr txBox="1"/>
              <p:nvPr/>
            </p:nvSpPr>
            <p:spPr>
              <a:xfrm>
                <a:off x="4357928" y="2851632"/>
                <a:ext cx="356194" cy="246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[s]</a:t>
                </a:r>
                <a:endParaRPr lang="en-US" sz="1600" dirty="0"/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55AFD297-74A2-B935-4AC2-9B2200F90FB6}"/>
                  </a:ext>
                </a:extLst>
              </p:cNvPr>
              <p:cNvSpPr txBox="1"/>
              <p:nvPr/>
            </p:nvSpPr>
            <p:spPr>
              <a:xfrm>
                <a:off x="4796897" y="3122722"/>
                <a:ext cx="2365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A764CAB9-676E-BE70-C2EC-F6CFEF67C4F6}"/>
                  </a:ext>
                </a:extLst>
              </p:cNvPr>
              <p:cNvSpPr txBox="1"/>
              <p:nvPr/>
            </p:nvSpPr>
            <p:spPr>
              <a:xfrm>
                <a:off x="4446755" y="3372302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A2B9DDB-3841-3377-410D-A2203F6BCC58}"/>
                  </a:ext>
                </a:extLst>
              </p:cNvPr>
              <p:cNvGrpSpPr/>
              <p:nvPr/>
            </p:nvGrpSpPr>
            <p:grpSpPr>
              <a:xfrm>
                <a:off x="4239080" y="3130932"/>
                <a:ext cx="516403" cy="252008"/>
                <a:chOff x="4239080" y="3130932"/>
                <a:chExt cx="516403" cy="252008"/>
              </a:xfrm>
            </p:grpSpPr>
            <p:grpSp>
              <p:nvGrpSpPr>
                <p:cNvPr id="200" name="Group 199">
                  <a:extLst>
                    <a:ext uri="{FF2B5EF4-FFF2-40B4-BE49-F238E27FC236}">
                      <a16:creationId xmlns:a16="http://schemas.microsoft.com/office/drawing/2014/main" id="{F657DC4A-F63D-E333-313E-2FD2133E6722}"/>
                    </a:ext>
                  </a:extLst>
                </p:cNvPr>
                <p:cNvGrpSpPr/>
                <p:nvPr/>
              </p:nvGrpSpPr>
              <p:grpSpPr>
                <a:xfrm>
                  <a:off x="4239677" y="3130932"/>
                  <a:ext cx="515806" cy="102437"/>
                  <a:chOff x="5365296" y="3065467"/>
                  <a:chExt cx="515806" cy="102437"/>
                </a:xfrm>
              </p:grpSpPr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5BD2C89A-9598-1FBE-3B43-4F2B02D4DE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203" name="Rectangle 202">
                    <a:extLst>
                      <a:ext uri="{FF2B5EF4-FFF2-40B4-BE49-F238E27FC236}">
                        <a16:creationId xmlns:a16="http://schemas.microsoft.com/office/drawing/2014/main" id="{3B45AABC-6161-8451-B553-F67D1A741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50B8BC72-43DE-A930-455A-5FB0B1E431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205" name="Rectangle 204">
                    <a:extLst>
                      <a:ext uri="{FF2B5EF4-FFF2-40B4-BE49-F238E27FC236}">
                        <a16:creationId xmlns:a16="http://schemas.microsoft.com/office/drawing/2014/main" id="{F01E6790-CF61-C9F9-2AC8-C73F096B8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F9BDF9D7-F54D-D9A9-8A3D-A1C9C8395CD0}"/>
                    </a:ext>
                  </a:extLst>
                </p:cNvPr>
                <p:cNvGrpSpPr/>
                <p:nvPr/>
              </p:nvGrpSpPr>
              <p:grpSpPr>
                <a:xfrm>
                  <a:off x="4239080" y="3280503"/>
                  <a:ext cx="515806" cy="102437"/>
                  <a:chOff x="5365296" y="3065467"/>
                  <a:chExt cx="515806" cy="10243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A9448AF0-F882-ED59-2DD3-31182AA060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3D1BB4ED-2205-F7E7-61BC-4ABC63ED9C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3740561B-2CD3-F755-B1E1-387828870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8CF0AB6-1685-CEFB-5CB6-A15FBA4EC2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</p:grp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3725033-3C60-8C96-6B1F-DBB22180E172}"/>
                </a:ext>
              </a:extLst>
            </p:cNvPr>
            <p:cNvGrpSpPr/>
            <p:nvPr/>
          </p:nvGrpSpPr>
          <p:grpSpPr>
            <a:xfrm>
              <a:off x="1280681" y="3036409"/>
              <a:ext cx="677417" cy="767802"/>
              <a:chOff x="5057367" y="2758015"/>
              <a:chExt cx="677417" cy="767802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A116EDF-5616-18F8-F20F-0EE13C89560C}"/>
                  </a:ext>
                </a:extLst>
              </p:cNvPr>
              <p:cNvSpPr txBox="1"/>
              <p:nvPr/>
            </p:nvSpPr>
            <p:spPr>
              <a:xfrm>
                <a:off x="5279828" y="2758015"/>
                <a:ext cx="405011" cy="246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W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[s]</a:t>
                </a:r>
                <a:endParaRPr lang="en-US" sz="1600" dirty="0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524D5A4E-ADC9-5F93-A48B-DCBF4AA5598A}"/>
                  </a:ext>
                </a:extLst>
              </p:cNvPr>
              <p:cNvSpPr txBox="1"/>
              <p:nvPr/>
            </p:nvSpPr>
            <p:spPr>
              <a:xfrm>
                <a:off x="5057367" y="2998952"/>
                <a:ext cx="2365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5478F0E6-72CB-95BE-FDEA-465C7CA604CF}"/>
                  </a:ext>
                </a:extLst>
              </p:cNvPr>
              <p:cNvSpPr txBox="1"/>
              <p:nvPr/>
            </p:nvSpPr>
            <p:spPr>
              <a:xfrm>
                <a:off x="5325418" y="3279596"/>
                <a:ext cx="40936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S-1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B5C3FB4-D5DC-7DBA-F3EE-4666C834E9C3}"/>
                  </a:ext>
                </a:extLst>
              </p:cNvPr>
              <p:cNvGrpSpPr/>
              <p:nvPr/>
            </p:nvGrpSpPr>
            <p:grpSpPr>
              <a:xfrm>
                <a:off x="5318356" y="3028997"/>
                <a:ext cx="362106" cy="222362"/>
                <a:chOff x="5318356" y="3028997"/>
                <a:chExt cx="362106" cy="222362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A6E40145-35EB-F858-7AC5-F2B4AC9410F6}"/>
                    </a:ext>
                  </a:extLst>
                </p:cNvPr>
                <p:cNvGrpSpPr/>
                <p:nvPr/>
              </p:nvGrpSpPr>
              <p:grpSpPr>
                <a:xfrm>
                  <a:off x="5318356" y="3148922"/>
                  <a:ext cx="362106" cy="102437"/>
                  <a:chOff x="5535324" y="3065467"/>
                  <a:chExt cx="362106" cy="102437"/>
                </a:xfrm>
              </p:grpSpPr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115C3352-3A1E-0899-A086-C7AE97A5D7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5324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ED6A8AA1-AE29-6521-479B-C0E8786459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72696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777B68E0-0898-7740-9BBA-5132395F57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02541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9B4457C2-9804-6CF5-64EC-C1911C779B3F}"/>
                    </a:ext>
                  </a:extLst>
                </p:cNvPr>
                <p:cNvGrpSpPr/>
                <p:nvPr/>
              </p:nvGrpSpPr>
              <p:grpSpPr>
                <a:xfrm>
                  <a:off x="5318356" y="3028997"/>
                  <a:ext cx="362106" cy="102437"/>
                  <a:chOff x="5535324" y="3065467"/>
                  <a:chExt cx="362106" cy="102437"/>
                </a:xfrm>
              </p:grpSpPr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E578287C-3AC2-C428-E672-072DB78885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5324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C1ECBA2A-71BD-243F-4584-F2353949D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72696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B4421F02-B201-D3A9-73A9-3E340E2E7B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02541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D6E6A6-CBF7-FFAF-F960-A8AA4BDE2D65}"/>
                </a:ext>
              </a:extLst>
            </p:cNvPr>
            <p:cNvGrpSpPr/>
            <p:nvPr/>
          </p:nvGrpSpPr>
          <p:grpSpPr>
            <a:xfrm>
              <a:off x="3125894" y="2993498"/>
              <a:ext cx="357771" cy="537160"/>
              <a:chOff x="7087589" y="2832820"/>
              <a:chExt cx="357771" cy="537160"/>
            </a:xfrm>
          </p:grpSpPr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F16502F1-C661-3D41-DACD-3E7E95AA28BC}"/>
                  </a:ext>
                </a:extLst>
              </p:cNvPr>
              <p:cNvSpPr txBox="1"/>
              <p:nvPr/>
            </p:nvSpPr>
            <p:spPr>
              <a:xfrm>
                <a:off x="7196276" y="2832820"/>
                <a:ext cx="249084" cy="4103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</a:t>
                </a:r>
                <a:r>
                  <a:rPr lang="en-US" sz="1600" baseline="-25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Ns</a:t>
                </a:r>
                <a:endParaRPr lang="en-US" sz="1600" baseline="30000" dirty="0"/>
              </a:p>
            </p:txBody>
          </p: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3318CEC5-F7EC-64BB-E433-6495930E1D39}"/>
                  </a:ext>
                </a:extLst>
              </p:cNvPr>
              <p:cNvSpPr txBox="1"/>
              <p:nvPr/>
            </p:nvSpPr>
            <p:spPr>
              <a:xfrm>
                <a:off x="7087589" y="3111486"/>
                <a:ext cx="2365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5DB7F1EA-431B-40C2-A033-DF07B0400256}"/>
                  </a:ext>
                </a:extLst>
              </p:cNvPr>
              <p:cNvSpPr/>
              <p:nvPr/>
            </p:nvSpPr>
            <p:spPr bwMode="auto">
              <a:xfrm>
                <a:off x="7325179" y="3147683"/>
                <a:ext cx="94889" cy="102437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ED705EBC-411E-BF74-C530-16E3762945BB}"/>
                  </a:ext>
                </a:extLst>
              </p:cNvPr>
              <p:cNvSpPr/>
              <p:nvPr/>
            </p:nvSpPr>
            <p:spPr bwMode="auto">
              <a:xfrm>
                <a:off x="7326200" y="3267543"/>
                <a:ext cx="94889" cy="102437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DF01BA0E-7D12-237E-A8C2-C0564F6151FD}"/>
              </a:ext>
            </a:extLst>
          </p:cNvPr>
          <p:cNvGrpSpPr/>
          <p:nvPr/>
        </p:nvGrpSpPr>
        <p:grpSpPr>
          <a:xfrm>
            <a:off x="5313752" y="3957862"/>
            <a:ext cx="1397333" cy="770465"/>
            <a:chOff x="6154273" y="3874883"/>
            <a:chExt cx="1397333" cy="770465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5D077D37-A502-BE07-C7BF-0F6009EC2512}"/>
                </a:ext>
              </a:extLst>
            </p:cNvPr>
            <p:cNvGrpSpPr/>
            <p:nvPr/>
          </p:nvGrpSpPr>
          <p:grpSpPr>
            <a:xfrm>
              <a:off x="6154273" y="4024127"/>
              <a:ext cx="167717" cy="366320"/>
              <a:chOff x="6668570" y="1284634"/>
              <a:chExt cx="131567" cy="257515"/>
            </a:xfrm>
          </p:grpSpPr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47FA38FD-6BB6-C37B-781B-8F7A591CF38D}"/>
                  </a:ext>
                </a:extLst>
              </p:cNvPr>
              <p:cNvSpPr txBox="1"/>
              <p:nvPr/>
            </p:nvSpPr>
            <p:spPr>
              <a:xfrm>
                <a:off x="6676603" y="1284634"/>
                <a:ext cx="123534" cy="173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J</a:t>
                </a: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236F999A-3867-5FAE-4161-21ADDD23D7D0}"/>
                  </a:ext>
                </a:extLst>
              </p:cNvPr>
              <p:cNvSpPr/>
              <p:nvPr/>
            </p:nvSpPr>
            <p:spPr bwMode="auto">
              <a:xfrm>
                <a:off x="6668570" y="1467811"/>
                <a:ext cx="80086" cy="74338"/>
              </a:xfrm>
              <a:prstGeom prst="rect">
                <a:avLst/>
              </a:prstGeom>
              <a:solidFill>
                <a:srgbClr val="FFC1C1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3DBCD08-81E3-6560-9179-F13F6ABD9D0F}"/>
                </a:ext>
              </a:extLst>
            </p:cNvPr>
            <p:cNvSpPr txBox="1"/>
            <p:nvPr/>
          </p:nvSpPr>
          <p:spPr>
            <a:xfrm>
              <a:off x="6312487" y="4192020"/>
              <a:ext cx="21903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62B2E604-FDE7-8382-45E6-1A058AD06438}"/>
                </a:ext>
              </a:extLst>
            </p:cNvPr>
            <p:cNvGrpSpPr/>
            <p:nvPr/>
          </p:nvGrpSpPr>
          <p:grpSpPr>
            <a:xfrm>
              <a:off x="6518443" y="3983697"/>
              <a:ext cx="515806" cy="661651"/>
              <a:chOff x="4239677" y="2837578"/>
              <a:chExt cx="515806" cy="661651"/>
            </a:xfrm>
          </p:grpSpPr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0B0636AE-B71D-ADA6-8804-7A80A8BB1EFE}"/>
                  </a:ext>
                </a:extLst>
              </p:cNvPr>
              <p:cNvSpPr txBox="1"/>
              <p:nvPr/>
            </p:nvSpPr>
            <p:spPr>
              <a:xfrm>
                <a:off x="4406939" y="2837578"/>
                <a:ext cx="219795" cy="246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Y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60C1FEBC-BA07-7456-1BB7-08F102A39471}"/>
                  </a:ext>
                </a:extLst>
              </p:cNvPr>
              <p:cNvSpPr txBox="1"/>
              <p:nvPr/>
            </p:nvSpPr>
            <p:spPr>
              <a:xfrm>
                <a:off x="4444735" y="3253008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98318423-F3B1-9426-51B3-9E06D2646585}"/>
                  </a:ext>
                </a:extLst>
              </p:cNvPr>
              <p:cNvGrpSpPr/>
              <p:nvPr/>
            </p:nvGrpSpPr>
            <p:grpSpPr>
              <a:xfrm>
                <a:off x="4239677" y="3130932"/>
                <a:ext cx="515806" cy="102437"/>
                <a:chOff x="5365296" y="3065467"/>
                <a:chExt cx="515806" cy="102437"/>
              </a:xfrm>
            </p:grpSpPr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F7E61FD5-622A-0EDC-CF72-DDF010EE15D0}"/>
                    </a:ext>
                  </a:extLst>
                </p:cNvPr>
                <p:cNvSpPr/>
                <p:nvPr/>
              </p:nvSpPr>
              <p:spPr bwMode="auto">
                <a:xfrm>
                  <a:off x="5365296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6EED9E46-6FF9-F0AC-0A80-BD351AFCB251}"/>
                    </a:ext>
                  </a:extLst>
                </p:cNvPr>
                <p:cNvSpPr/>
                <p:nvPr/>
              </p:nvSpPr>
              <p:spPr bwMode="auto">
                <a:xfrm>
                  <a:off x="5502668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86334411-FFFB-C269-4174-14B6E611C107}"/>
                    </a:ext>
                  </a:extLst>
                </p:cNvPr>
                <p:cNvSpPr/>
                <p:nvPr/>
              </p:nvSpPr>
              <p:spPr bwMode="auto">
                <a:xfrm>
                  <a:off x="5640040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F0DC1FE3-88E7-DAB5-E26F-ED23309A339A}"/>
                    </a:ext>
                  </a:extLst>
                </p:cNvPr>
                <p:cNvSpPr/>
                <p:nvPr/>
              </p:nvSpPr>
              <p:spPr bwMode="auto">
                <a:xfrm>
                  <a:off x="5786213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87453EF9-1C52-3E56-7A28-7A934C3F7B1D}"/>
                </a:ext>
              </a:extLst>
            </p:cNvPr>
            <p:cNvGrpSpPr/>
            <p:nvPr/>
          </p:nvGrpSpPr>
          <p:grpSpPr>
            <a:xfrm>
              <a:off x="7130688" y="3874883"/>
              <a:ext cx="420918" cy="638675"/>
              <a:chOff x="8179179" y="3980863"/>
              <a:chExt cx="420918" cy="638675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94825D-4321-F07B-F480-B645C3CFD99C}"/>
                  </a:ext>
                </a:extLst>
              </p:cNvPr>
              <p:cNvSpPr txBox="1"/>
              <p:nvPr/>
            </p:nvSpPr>
            <p:spPr>
              <a:xfrm>
                <a:off x="8179179" y="3980863"/>
                <a:ext cx="27833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A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T</a:t>
                </a:r>
                <a:endParaRPr lang="en-US" sz="16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CEBCD54-E673-C520-BE08-160B42B45528}"/>
                  </a:ext>
                </a:extLst>
              </p:cNvPr>
              <p:cNvSpPr txBox="1"/>
              <p:nvPr/>
            </p:nvSpPr>
            <p:spPr>
              <a:xfrm>
                <a:off x="8360019" y="4306245"/>
                <a:ext cx="24007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013E9A4-7B4E-9879-9EEB-1AD3F3E44156}"/>
                  </a:ext>
                </a:extLst>
              </p:cNvPr>
              <p:cNvGrpSpPr/>
              <p:nvPr/>
            </p:nvGrpSpPr>
            <p:grpSpPr>
              <a:xfrm>
                <a:off x="8179180" y="4239707"/>
                <a:ext cx="118504" cy="379831"/>
                <a:chOff x="5103155" y="1630405"/>
                <a:chExt cx="118504" cy="379831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68C54169-12B6-697D-F385-1BF41D3968E1}"/>
                    </a:ext>
                  </a:extLst>
                </p:cNvPr>
                <p:cNvGrpSpPr/>
                <p:nvPr/>
              </p:nvGrpSpPr>
              <p:grpSpPr>
                <a:xfrm>
                  <a:off x="5103155" y="1630405"/>
                  <a:ext cx="118504" cy="379831"/>
                  <a:chOff x="6535868" y="2137849"/>
                  <a:chExt cx="1148171" cy="841686"/>
                </a:xfrm>
              </p:grpSpPr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2A40B4F1-9C8C-7BF6-C7DC-CB007DAF6A2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68" y="2137849"/>
                    <a:ext cx="1126478" cy="841686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156" name="Group 155">
                    <a:extLst>
                      <a:ext uri="{FF2B5EF4-FFF2-40B4-BE49-F238E27FC236}">
                        <a16:creationId xmlns:a16="http://schemas.microsoft.com/office/drawing/2014/main" id="{A1E7ECC1-D8E4-8264-5C5A-899421A192AD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5"/>
                    <a:ext cx="1133822" cy="214618"/>
                    <a:chOff x="4191000" y="1428750"/>
                    <a:chExt cx="1524000" cy="237502"/>
                  </a:xfrm>
                  <a:solidFill>
                    <a:srgbClr val="FFC1C1"/>
                  </a:solidFill>
                </p:grpSpPr>
                <p:cxnSp>
                  <p:nvCxnSpPr>
                    <p:cNvPr id="157" name="Straight Connector 156">
                      <a:extLst>
                        <a:ext uri="{FF2B5EF4-FFF2-40B4-BE49-F238E27FC236}">
                          <a16:creationId xmlns:a16="http://schemas.microsoft.com/office/drawing/2014/main" id="{AB035827-4EEF-ABCB-9338-78BC8224D838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58" name="Straight Connector 157">
                      <a:extLst>
                        <a:ext uri="{FF2B5EF4-FFF2-40B4-BE49-F238E27FC236}">
                          <a16:creationId xmlns:a16="http://schemas.microsoft.com/office/drawing/2014/main" id="{7FE89221-84EB-3EDA-6D6B-4AD5140E5D39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666252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25B7CCFF-ADCA-3A0C-FA3F-AE3B3BE17103}"/>
                    </a:ext>
                  </a:extLst>
                </p:cNvPr>
                <p:cNvCxnSpPr/>
                <p:nvPr/>
              </p:nvCxnSpPr>
              <p:spPr bwMode="auto">
                <a:xfrm>
                  <a:off x="5103933" y="1720760"/>
                  <a:ext cx="117023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318816F8-F9D9-048B-EEAD-77F69165EA61}"/>
              </a:ext>
            </a:extLst>
          </p:cNvPr>
          <p:cNvGrpSpPr/>
          <p:nvPr/>
        </p:nvGrpSpPr>
        <p:grpSpPr>
          <a:xfrm>
            <a:off x="4874346" y="2919712"/>
            <a:ext cx="1889683" cy="790058"/>
            <a:chOff x="4280509" y="3532599"/>
            <a:chExt cx="1889683" cy="790058"/>
          </a:xfrm>
        </p:grpSpPr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41EC4394-DDE6-FC02-0F21-2A15DC273C4D}"/>
                </a:ext>
              </a:extLst>
            </p:cNvPr>
            <p:cNvSpPr txBox="1"/>
            <p:nvPr/>
          </p:nvSpPr>
          <p:spPr>
            <a:xfrm>
              <a:off x="5121174" y="3788016"/>
              <a:ext cx="2091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88021E04-30B6-8CFA-5BD1-4370A2696659}"/>
                </a:ext>
              </a:extLst>
            </p:cNvPr>
            <p:cNvGrpSpPr/>
            <p:nvPr/>
          </p:nvGrpSpPr>
          <p:grpSpPr>
            <a:xfrm>
              <a:off x="4280509" y="3549671"/>
              <a:ext cx="886210" cy="765914"/>
              <a:chOff x="4280509" y="3549671"/>
              <a:chExt cx="886210" cy="765914"/>
            </a:xfrm>
          </p:grpSpPr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F5D13684-BB7B-4093-3D0D-04DD06AF65BC}"/>
                  </a:ext>
                </a:extLst>
              </p:cNvPr>
              <p:cNvSpPr txBox="1"/>
              <p:nvPr/>
            </p:nvSpPr>
            <p:spPr>
              <a:xfrm>
                <a:off x="4437657" y="3549671"/>
                <a:ext cx="37347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A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[s]</a:t>
                </a:r>
                <a:endParaRPr lang="en-US" sz="1600" dirty="0"/>
              </a:p>
            </p:txBody>
          </p: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6C960720-258F-33D7-559E-7723E4E702F6}"/>
                  </a:ext>
                </a:extLst>
              </p:cNvPr>
              <p:cNvSpPr txBox="1"/>
              <p:nvPr/>
            </p:nvSpPr>
            <p:spPr>
              <a:xfrm>
                <a:off x="4874929" y="3753188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C16C101A-640E-219F-B564-F54C4602E17B}"/>
                  </a:ext>
                </a:extLst>
              </p:cNvPr>
              <p:cNvSpPr txBox="1"/>
              <p:nvPr/>
            </p:nvSpPr>
            <p:spPr>
              <a:xfrm>
                <a:off x="4491203" y="4069364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5023F950-ADE1-C811-F138-9ED33AB0A7E8}"/>
                  </a:ext>
                </a:extLst>
              </p:cNvPr>
              <p:cNvGrpSpPr/>
              <p:nvPr/>
            </p:nvGrpSpPr>
            <p:grpSpPr>
              <a:xfrm>
                <a:off x="4280509" y="3827898"/>
                <a:ext cx="515809" cy="246370"/>
                <a:chOff x="4280509" y="3827898"/>
                <a:chExt cx="515809" cy="246370"/>
              </a:xfrm>
            </p:grpSpPr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60AAE435-2282-6C88-DE68-E6075C802841}"/>
                    </a:ext>
                  </a:extLst>
                </p:cNvPr>
                <p:cNvGrpSpPr/>
                <p:nvPr/>
              </p:nvGrpSpPr>
              <p:grpSpPr>
                <a:xfrm>
                  <a:off x="4280512" y="3827898"/>
                  <a:ext cx="515806" cy="102437"/>
                  <a:chOff x="5365296" y="3065467"/>
                  <a:chExt cx="515806" cy="102437"/>
                </a:xfrm>
                <a:solidFill>
                  <a:schemeClr val="accent5">
                    <a:lumMod val="90000"/>
                  </a:schemeClr>
                </a:solidFill>
              </p:grpSpPr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08AB20C8-9D4D-6D6A-834F-A873B7DDA6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B8227B4D-7BB1-ABDE-5E13-AAB6117DC8C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04006766-EF82-403D-80CD-1D1D3EA5D3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390DB298-80E4-2204-D4C7-2926DD9383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71615689-39EF-2641-2BA0-AF7F9BF47D84}"/>
                    </a:ext>
                  </a:extLst>
                </p:cNvPr>
                <p:cNvGrpSpPr/>
                <p:nvPr/>
              </p:nvGrpSpPr>
              <p:grpSpPr>
                <a:xfrm>
                  <a:off x="4280509" y="3971831"/>
                  <a:ext cx="515806" cy="102437"/>
                  <a:chOff x="5365296" y="3065467"/>
                  <a:chExt cx="515806" cy="102437"/>
                </a:xfrm>
                <a:solidFill>
                  <a:schemeClr val="accent5">
                    <a:lumMod val="90000"/>
                  </a:schemeClr>
                </a:solidFill>
              </p:grpSpPr>
              <p:sp>
                <p:nvSpPr>
                  <p:cNvPr id="273" name="Rectangle 272">
                    <a:extLst>
                      <a:ext uri="{FF2B5EF4-FFF2-40B4-BE49-F238E27FC236}">
                        <a16:creationId xmlns:a16="http://schemas.microsoft.com/office/drawing/2014/main" id="{6B84E64B-578C-473F-E7C1-44F0489CB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274" name="Rectangle 273">
                    <a:extLst>
                      <a:ext uri="{FF2B5EF4-FFF2-40B4-BE49-F238E27FC236}">
                        <a16:creationId xmlns:a16="http://schemas.microsoft.com/office/drawing/2014/main" id="{3F8A0666-4FD4-9062-222E-7E0160C169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91CE59F7-796E-34C6-021E-55572AFC2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ACC35A48-156C-A32A-EAE4-6650783363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</p:grp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220AA3BD-5009-1D14-7D5B-304613246F6A}"/>
                </a:ext>
              </a:extLst>
            </p:cNvPr>
            <p:cNvGrpSpPr/>
            <p:nvPr/>
          </p:nvGrpSpPr>
          <p:grpSpPr>
            <a:xfrm>
              <a:off x="5249146" y="3532599"/>
              <a:ext cx="921046" cy="790058"/>
              <a:chOff x="5249146" y="3532599"/>
              <a:chExt cx="921046" cy="790058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EBC388-FC80-66B7-591D-A0E8DE42616B}"/>
                  </a:ext>
                </a:extLst>
              </p:cNvPr>
              <p:cNvSpPr txBox="1"/>
              <p:nvPr/>
            </p:nvSpPr>
            <p:spPr>
              <a:xfrm>
                <a:off x="5249146" y="3532599"/>
                <a:ext cx="7034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f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[s]</a:t>
                </a:r>
                <a:r>
                  <a:rPr lang="en-US" sz="1600" dirty="0"/>
                  <a:t>(Z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[s]</a:t>
                </a:r>
                <a:r>
                  <a:rPr lang="en-US" sz="1600" dirty="0"/>
                  <a:t>)</a:t>
                </a:r>
                <a:endParaRPr lang="en-US" sz="1600" baseline="300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81A7996-81EA-F904-1A11-DFAFC2371552}"/>
                  </a:ext>
                </a:extLst>
              </p:cNvPr>
              <p:cNvSpPr txBox="1"/>
              <p:nvPr/>
            </p:nvSpPr>
            <p:spPr>
              <a:xfrm>
                <a:off x="5933680" y="3741001"/>
                <a:ext cx="2365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45F05DC-0292-010D-6AE6-6C3AB8F813AB}"/>
                  </a:ext>
                </a:extLst>
              </p:cNvPr>
              <p:cNvSpPr txBox="1"/>
              <p:nvPr/>
            </p:nvSpPr>
            <p:spPr>
              <a:xfrm>
                <a:off x="5581228" y="4076436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86F1AD93-10DD-899D-906E-B60C3E6D9EA3}"/>
                  </a:ext>
                </a:extLst>
              </p:cNvPr>
              <p:cNvGrpSpPr/>
              <p:nvPr/>
            </p:nvGrpSpPr>
            <p:grpSpPr>
              <a:xfrm>
                <a:off x="5319612" y="3819104"/>
                <a:ext cx="516833" cy="237903"/>
                <a:chOff x="5319612" y="3819104"/>
                <a:chExt cx="516833" cy="237903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452D3DB6-B184-1DCC-76E3-9A09DB537BD0}"/>
                    </a:ext>
                  </a:extLst>
                </p:cNvPr>
                <p:cNvGrpSpPr/>
                <p:nvPr/>
              </p:nvGrpSpPr>
              <p:grpSpPr>
                <a:xfrm>
                  <a:off x="5319612" y="3819104"/>
                  <a:ext cx="515806" cy="102437"/>
                  <a:chOff x="5365296" y="3065467"/>
                  <a:chExt cx="515806" cy="102437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A30E4842-FFE4-7798-57A0-4D63082E5D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38150B67-6623-8951-9E19-E803F7470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26B58E2-D510-7D1E-ECF3-AEF81AED4D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072DF811-91D0-2101-32E7-DA84033F39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  <p:grpSp>
              <p:nvGrpSpPr>
                <p:cNvPr id="279" name="Group 278">
                  <a:extLst>
                    <a:ext uri="{FF2B5EF4-FFF2-40B4-BE49-F238E27FC236}">
                      <a16:creationId xmlns:a16="http://schemas.microsoft.com/office/drawing/2014/main" id="{BCFDAD37-645D-679D-C88F-88A20730B4C1}"/>
                    </a:ext>
                  </a:extLst>
                </p:cNvPr>
                <p:cNvGrpSpPr/>
                <p:nvPr/>
              </p:nvGrpSpPr>
              <p:grpSpPr>
                <a:xfrm>
                  <a:off x="5320639" y="3954570"/>
                  <a:ext cx="515806" cy="102437"/>
                  <a:chOff x="5357862" y="3065467"/>
                  <a:chExt cx="515806" cy="102437"/>
                </a:xfrm>
              </p:grpSpPr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48CB5CED-4E74-E8ED-4DC8-ED267D8DF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57862" y="3065467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8C29D85E-1463-9269-AC51-EBBC037277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5234" y="3065467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B4B99322-70BB-D11C-B367-1B009E9B4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32606" y="3065467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286" name="Rectangle 285">
                    <a:extLst>
                      <a:ext uri="{FF2B5EF4-FFF2-40B4-BE49-F238E27FC236}">
                        <a16:creationId xmlns:a16="http://schemas.microsoft.com/office/drawing/2014/main" id="{CB644D41-86BD-B6DA-7CFD-D7027699FE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78779" y="3065467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</p:grpSp>
        </p:grpSp>
      </p:grpSp>
      <p:graphicFrame>
        <p:nvGraphicFramePr>
          <p:cNvPr id="297" name="Object 296">
            <a:extLst>
              <a:ext uri="{FF2B5EF4-FFF2-40B4-BE49-F238E27FC236}">
                <a16:creationId xmlns:a16="http://schemas.microsoft.com/office/drawing/2014/main" id="{A06178BC-E499-2168-A066-2E117B3F82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417182"/>
              </p:ext>
            </p:extLst>
          </p:nvPr>
        </p:nvGraphicFramePr>
        <p:xfrm>
          <a:off x="355600" y="3994150"/>
          <a:ext cx="450373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28720" imgH="393480" progId="Equation.DSMT4">
                  <p:embed/>
                </p:oleObj>
              </mc:Choice>
              <mc:Fallback>
                <p:oleObj name="Equation" r:id="rId3" imgW="2628720" imgH="393480" progId="Equation.DSMT4">
                  <p:embed/>
                  <p:pic>
                    <p:nvPicPr>
                      <p:cNvPr id="297" name="Object 296">
                        <a:extLst>
                          <a:ext uri="{FF2B5EF4-FFF2-40B4-BE49-F238E27FC236}">
                            <a16:creationId xmlns:a16="http://schemas.microsoft.com/office/drawing/2014/main" id="{A06178BC-E499-2168-A066-2E117B3F82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600" y="3994150"/>
                        <a:ext cx="4503738" cy="6731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5E1D1776-41B5-FA39-DE0B-5F3462F77001}"/>
              </a:ext>
            </a:extLst>
          </p:cNvPr>
          <p:cNvSpPr txBox="1"/>
          <p:nvPr/>
        </p:nvSpPr>
        <p:spPr>
          <a:xfrm>
            <a:off x="5717611" y="2171465"/>
            <a:ext cx="98227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≡ 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endParaRPr lang="en-US" dirty="0"/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BAF16EB0-C717-21B2-3477-F81E44C6DEF1}"/>
              </a:ext>
            </a:extLst>
          </p:cNvPr>
          <p:cNvSpPr txBox="1"/>
          <p:nvPr/>
        </p:nvSpPr>
        <p:spPr>
          <a:xfrm>
            <a:off x="5700524" y="1704713"/>
            <a:ext cx="98227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[0]</a:t>
            </a:r>
            <a:r>
              <a:rPr lang="en-US" dirty="0"/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≡</a:t>
            </a:r>
            <a:r>
              <a:rPr lang="en-US" dirty="0"/>
              <a:t> 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D2BA06-7C2C-4413-DDC7-6A12AAB51719}"/>
              </a:ext>
            </a:extLst>
          </p:cNvPr>
          <p:cNvGrpSpPr/>
          <p:nvPr/>
        </p:nvGrpSpPr>
        <p:grpSpPr>
          <a:xfrm>
            <a:off x="109132" y="1081455"/>
            <a:ext cx="2464854" cy="1679401"/>
            <a:chOff x="1480029" y="960471"/>
            <a:chExt cx="6510061" cy="477128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F39DA3-4CE9-1A78-297B-D3649C1B82B5}"/>
                </a:ext>
              </a:extLst>
            </p:cNvPr>
            <p:cNvGrpSpPr/>
            <p:nvPr/>
          </p:nvGrpSpPr>
          <p:grpSpPr>
            <a:xfrm>
              <a:off x="3054882" y="1141965"/>
              <a:ext cx="242440" cy="2818202"/>
              <a:chOff x="2379918" y="845013"/>
              <a:chExt cx="266298" cy="2562506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1CBD5C16-9560-9CFD-72FE-0848D06A5D02}"/>
                  </a:ext>
                </a:extLst>
              </p:cNvPr>
              <p:cNvSpPr/>
              <p:nvPr/>
            </p:nvSpPr>
            <p:spPr bwMode="auto">
              <a:xfrm>
                <a:off x="2379918" y="84501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32E91947-D640-C6DB-A07F-46F35513A67D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8139D0FF-414A-C4EB-DF71-0ED8518C904A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97910406-0E08-A332-38E6-C0ED3580339E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5787C74A-1068-B116-D441-B7D5222A3BB3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28097BD9-47E2-8459-1C70-2EC3A5FF5EB1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2F1FA43D-F8FD-B79A-8EBE-93C590A00110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51C5A2-E9B4-7E5C-233F-8285240D8480}"/>
                </a:ext>
              </a:extLst>
            </p:cNvPr>
            <p:cNvGrpSpPr/>
            <p:nvPr/>
          </p:nvGrpSpPr>
          <p:grpSpPr>
            <a:xfrm>
              <a:off x="2223136" y="1264496"/>
              <a:ext cx="867250" cy="2659783"/>
              <a:chOff x="1466309" y="948511"/>
              <a:chExt cx="952588" cy="2418465"/>
            </a:xfrm>
          </p:grpSpPr>
          <p:grpSp>
            <p:nvGrpSpPr>
              <p:cNvPr id="572" name="Group 571">
                <a:extLst>
                  <a:ext uri="{FF2B5EF4-FFF2-40B4-BE49-F238E27FC236}">
                    <a16:creationId xmlns:a16="http://schemas.microsoft.com/office/drawing/2014/main" id="{A585E1E8-2C8E-DBF1-9ABD-BFEE80178304}"/>
                  </a:ext>
                </a:extLst>
              </p:cNvPr>
              <p:cNvGrpSpPr/>
              <p:nvPr/>
            </p:nvGrpSpPr>
            <p:grpSpPr>
              <a:xfrm>
                <a:off x="1469290" y="948511"/>
                <a:ext cx="910607" cy="2339685"/>
                <a:chOff x="1469290" y="948511"/>
                <a:chExt cx="910607" cy="2339685"/>
              </a:xfrm>
            </p:grpSpPr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A50D53FF-A3F3-62F2-BC57-01135FE4516C}"/>
                    </a:ext>
                  </a:extLst>
                </p:cNvPr>
                <p:cNvCxnSpPr>
                  <a:cxnSpLocks/>
                  <a:stCxn id="568" idx="3"/>
                  <a:endCxn id="167" idx="2"/>
                </p:cNvCxnSpPr>
                <p:nvPr/>
              </p:nvCxnSpPr>
              <p:spPr bwMode="auto">
                <a:xfrm flipV="1">
                  <a:off x="1469290" y="948511"/>
                  <a:ext cx="910607" cy="46816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7AE59153-FB2A-4111-D1DF-0C426900F1F7}"/>
                    </a:ext>
                  </a:extLst>
                </p:cNvPr>
                <p:cNvCxnSpPr>
                  <a:cxnSpLocks/>
                  <a:stCxn id="568" idx="3"/>
                  <a:endCxn id="171" idx="2"/>
                </p:cNvCxnSpPr>
                <p:nvPr/>
              </p:nvCxnSpPr>
              <p:spPr bwMode="auto">
                <a:xfrm>
                  <a:off x="1469290" y="1416674"/>
                  <a:ext cx="910607" cy="31173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8ED49874-6770-59D5-C6FF-7602628133D4}"/>
                    </a:ext>
                  </a:extLst>
                </p:cNvPr>
                <p:cNvCxnSpPr>
                  <a:cxnSpLocks/>
                  <a:stCxn id="568" idx="3"/>
                  <a:endCxn id="168" idx="2"/>
                </p:cNvCxnSpPr>
                <p:nvPr/>
              </p:nvCxnSpPr>
              <p:spPr bwMode="auto">
                <a:xfrm flipV="1">
                  <a:off x="1469290" y="1338460"/>
                  <a:ext cx="910607" cy="782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EDF0B3F4-7E62-6100-638B-16FFD30D8C27}"/>
                    </a:ext>
                  </a:extLst>
                </p:cNvPr>
                <p:cNvCxnSpPr>
                  <a:cxnSpLocks/>
                  <a:stCxn id="568" idx="3"/>
                  <a:endCxn id="175" idx="2"/>
                </p:cNvCxnSpPr>
                <p:nvPr/>
              </p:nvCxnSpPr>
              <p:spPr bwMode="auto">
                <a:xfrm>
                  <a:off x="1469290" y="1416674"/>
                  <a:ext cx="910607" cy="10916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A865A9F7-D0E8-FBB7-5DFB-82DF57E6F102}"/>
                    </a:ext>
                  </a:extLst>
                </p:cNvPr>
                <p:cNvCxnSpPr>
                  <a:cxnSpLocks/>
                  <a:stCxn id="568" idx="3"/>
                  <a:endCxn id="176" idx="2"/>
                </p:cNvCxnSpPr>
                <p:nvPr/>
              </p:nvCxnSpPr>
              <p:spPr bwMode="auto">
                <a:xfrm>
                  <a:off x="1469290" y="1416674"/>
                  <a:ext cx="910607" cy="148157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64B9EAFA-6500-7D1D-3D51-A0E9F828B589}"/>
                    </a:ext>
                  </a:extLst>
                </p:cNvPr>
                <p:cNvCxnSpPr>
                  <a:cxnSpLocks/>
                  <a:stCxn id="568" idx="3"/>
                  <a:endCxn id="177" idx="2"/>
                </p:cNvCxnSpPr>
                <p:nvPr/>
              </p:nvCxnSpPr>
              <p:spPr bwMode="auto">
                <a:xfrm>
                  <a:off x="1469290" y="1416674"/>
                  <a:ext cx="910607" cy="187152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C1D24D87-C3CE-6CF0-020B-67B1F1DE253A}"/>
                    </a:ext>
                  </a:extLst>
                </p:cNvPr>
                <p:cNvCxnSpPr>
                  <a:cxnSpLocks/>
                  <a:stCxn id="568" idx="3"/>
                  <a:endCxn id="173" idx="2"/>
                </p:cNvCxnSpPr>
                <p:nvPr/>
              </p:nvCxnSpPr>
              <p:spPr bwMode="auto">
                <a:xfrm>
                  <a:off x="1469290" y="1416674"/>
                  <a:ext cx="910607" cy="7016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73" name="Group 572">
                <a:extLst>
                  <a:ext uri="{FF2B5EF4-FFF2-40B4-BE49-F238E27FC236}">
                    <a16:creationId xmlns:a16="http://schemas.microsoft.com/office/drawing/2014/main" id="{EF60E617-21C8-DD93-BF1E-B925AE27752E}"/>
                  </a:ext>
                </a:extLst>
              </p:cNvPr>
              <p:cNvGrpSpPr/>
              <p:nvPr/>
            </p:nvGrpSpPr>
            <p:grpSpPr>
              <a:xfrm>
                <a:off x="1469292" y="948512"/>
                <a:ext cx="910607" cy="2339686"/>
                <a:chOff x="2886372" y="2279469"/>
                <a:chExt cx="918111" cy="2339686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42D1C4C2-1FF7-9B48-6A21-3F0BC21982B0}"/>
                    </a:ext>
                  </a:extLst>
                </p:cNvPr>
                <p:cNvCxnSpPr>
                  <a:cxnSpLocks/>
                  <a:stCxn id="569" idx="3"/>
                  <a:endCxn id="167" idx="2"/>
                </p:cNvCxnSpPr>
                <p:nvPr/>
              </p:nvCxnSpPr>
              <p:spPr bwMode="auto">
                <a:xfrm flipV="1">
                  <a:off x="2886372" y="2279469"/>
                  <a:ext cx="918111" cy="89947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5DA66560-0D75-A8AA-0F31-C95B7AFF03CD}"/>
                    </a:ext>
                  </a:extLst>
                </p:cNvPr>
                <p:cNvCxnSpPr>
                  <a:cxnSpLocks/>
                  <a:stCxn id="569" idx="3"/>
                  <a:endCxn id="171" idx="2"/>
                </p:cNvCxnSpPr>
                <p:nvPr/>
              </p:nvCxnSpPr>
              <p:spPr bwMode="auto">
                <a:xfrm flipV="1">
                  <a:off x="2886372" y="3059364"/>
                  <a:ext cx="918111" cy="11958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7A8D0CC-61AE-B62A-6210-921CADC6B41B}"/>
                    </a:ext>
                  </a:extLst>
                </p:cNvPr>
                <p:cNvCxnSpPr>
                  <a:cxnSpLocks/>
                  <a:stCxn id="569" idx="3"/>
                  <a:endCxn id="168" idx="2"/>
                </p:cNvCxnSpPr>
                <p:nvPr/>
              </p:nvCxnSpPr>
              <p:spPr bwMode="auto">
                <a:xfrm flipV="1">
                  <a:off x="2886372" y="2669418"/>
                  <a:ext cx="918111" cy="5095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2216EEC2-B3BF-CAA8-65D1-00F7C6F9E432}"/>
                    </a:ext>
                  </a:extLst>
                </p:cNvPr>
                <p:cNvCxnSpPr>
                  <a:cxnSpLocks/>
                  <a:stCxn id="569" idx="3"/>
                  <a:endCxn id="175" idx="2"/>
                </p:cNvCxnSpPr>
                <p:nvPr/>
              </p:nvCxnSpPr>
              <p:spPr bwMode="auto">
                <a:xfrm>
                  <a:off x="2886372" y="3178945"/>
                  <a:ext cx="918111" cy="6603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BA2CF145-2D79-19A3-FA5E-0CC96D2415CF}"/>
                    </a:ext>
                  </a:extLst>
                </p:cNvPr>
                <p:cNvCxnSpPr>
                  <a:cxnSpLocks/>
                  <a:stCxn id="569" idx="3"/>
                  <a:endCxn id="176" idx="2"/>
                </p:cNvCxnSpPr>
                <p:nvPr/>
              </p:nvCxnSpPr>
              <p:spPr bwMode="auto">
                <a:xfrm>
                  <a:off x="2886372" y="3178945"/>
                  <a:ext cx="918111" cy="105026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9296238A-24D4-E04D-EB93-ABABFD653D25}"/>
                    </a:ext>
                  </a:extLst>
                </p:cNvPr>
                <p:cNvCxnSpPr>
                  <a:cxnSpLocks/>
                  <a:stCxn id="569" idx="3"/>
                  <a:endCxn id="177" idx="2"/>
                </p:cNvCxnSpPr>
                <p:nvPr/>
              </p:nvCxnSpPr>
              <p:spPr bwMode="auto">
                <a:xfrm>
                  <a:off x="2886372" y="3178945"/>
                  <a:ext cx="918111" cy="144021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1197A37E-CBCD-F1F7-20F4-37140B22459F}"/>
                    </a:ext>
                  </a:extLst>
                </p:cNvPr>
                <p:cNvCxnSpPr>
                  <a:cxnSpLocks/>
                  <a:stCxn id="569" idx="3"/>
                  <a:endCxn id="173" idx="2"/>
                </p:cNvCxnSpPr>
                <p:nvPr/>
              </p:nvCxnSpPr>
              <p:spPr bwMode="auto">
                <a:xfrm>
                  <a:off x="2886372" y="3178945"/>
                  <a:ext cx="918111" cy="2703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74" name="Group 573">
                <a:extLst>
                  <a:ext uri="{FF2B5EF4-FFF2-40B4-BE49-F238E27FC236}">
                    <a16:creationId xmlns:a16="http://schemas.microsoft.com/office/drawing/2014/main" id="{2B9A8787-5065-6C82-A9CB-63A440082BF0}"/>
                  </a:ext>
                </a:extLst>
              </p:cNvPr>
              <p:cNvGrpSpPr/>
              <p:nvPr/>
            </p:nvGrpSpPr>
            <p:grpSpPr>
              <a:xfrm flipV="1">
                <a:off x="1466309" y="948512"/>
                <a:ext cx="952588" cy="2418464"/>
                <a:chOff x="1466591" y="889888"/>
                <a:chExt cx="952588" cy="2418464"/>
              </a:xfrm>
            </p:grpSpPr>
            <p:cxnSp>
              <p:nvCxnSpPr>
                <p:cNvPr id="575" name="Straight Connector 574">
                  <a:extLst>
                    <a:ext uri="{FF2B5EF4-FFF2-40B4-BE49-F238E27FC236}">
                      <a16:creationId xmlns:a16="http://schemas.microsoft.com/office/drawing/2014/main" id="{82CC75F2-79FD-2591-3B09-0765ABAB63A4}"/>
                    </a:ext>
                  </a:extLst>
                </p:cNvPr>
                <p:cNvCxnSpPr>
                  <a:cxnSpLocks/>
                  <a:stCxn id="570" idx="3"/>
                  <a:endCxn id="177" idx="3"/>
                </p:cNvCxnSpPr>
                <p:nvPr/>
              </p:nvCxnSpPr>
              <p:spPr bwMode="auto">
                <a:xfrm flipV="1">
                  <a:off x="1466591" y="889888"/>
                  <a:ext cx="952588" cy="5666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CC86529C-894C-BD0F-B3FA-B29ACE4D99A1}"/>
                    </a:ext>
                  </a:extLst>
                </p:cNvPr>
                <p:cNvCxnSpPr>
                  <a:cxnSpLocks/>
                  <a:stCxn id="570" idx="3"/>
                  <a:endCxn id="175" idx="2"/>
                </p:cNvCxnSpPr>
                <p:nvPr/>
              </p:nvCxnSpPr>
              <p:spPr bwMode="auto">
                <a:xfrm>
                  <a:off x="1466591" y="1456488"/>
                  <a:ext cx="913589" cy="29207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F7400388-BC58-25C4-E067-86EFBECD9F83}"/>
                    </a:ext>
                  </a:extLst>
                </p:cNvPr>
                <p:cNvCxnSpPr>
                  <a:cxnSpLocks/>
                  <a:stCxn id="570" idx="3"/>
                  <a:endCxn id="176" idx="2"/>
                </p:cNvCxnSpPr>
                <p:nvPr/>
              </p:nvCxnSpPr>
              <p:spPr bwMode="auto">
                <a:xfrm flipV="1">
                  <a:off x="1466591" y="1358614"/>
                  <a:ext cx="913589" cy="9787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394E378F-0A73-EFF1-F080-3580DDE6E0F0}"/>
                    </a:ext>
                  </a:extLst>
                </p:cNvPr>
                <p:cNvCxnSpPr>
                  <a:cxnSpLocks/>
                  <a:stCxn id="570" idx="3"/>
                  <a:endCxn id="171" idx="2"/>
                </p:cNvCxnSpPr>
                <p:nvPr/>
              </p:nvCxnSpPr>
              <p:spPr bwMode="auto">
                <a:xfrm>
                  <a:off x="1466591" y="1456488"/>
                  <a:ext cx="913589" cy="107197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61DBBBAD-500B-BAF1-A007-8F2B907A3E37}"/>
                    </a:ext>
                  </a:extLst>
                </p:cNvPr>
                <p:cNvCxnSpPr>
                  <a:cxnSpLocks/>
                  <a:stCxn id="570" idx="3"/>
                  <a:endCxn id="168" idx="2"/>
                </p:cNvCxnSpPr>
                <p:nvPr/>
              </p:nvCxnSpPr>
              <p:spPr bwMode="auto">
                <a:xfrm>
                  <a:off x="1466591" y="1456488"/>
                  <a:ext cx="913589" cy="146191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504C8187-CDEF-F3BD-29FD-B703AF9C6FCD}"/>
                    </a:ext>
                  </a:extLst>
                </p:cNvPr>
                <p:cNvCxnSpPr>
                  <a:cxnSpLocks/>
                  <a:stCxn id="570" idx="3"/>
                  <a:endCxn id="167" idx="2"/>
                </p:cNvCxnSpPr>
                <p:nvPr/>
              </p:nvCxnSpPr>
              <p:spPr bwMode="auto">
                <a:xfrm>
                  <a:off x="1466591" y="1456488"/>
                  <a:ext cx="913589" cy="185186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0E1A8CB9-AADE-AB89-6BB3-C846096C3FD2}"/>
                    </a:ext>
                  </a:extLst>
                </p:cNvPr>
                <p:cNvCxnSpPr>
                  <a:cxnSpLocks/>
                  <a:stCxn id="570" idx="3"/>
                  <a:endCxn id="173" idx="2"/>
                </p:cNvCxnSpPr>
                <p:nvPr/>
              </p:nvCxnSpPr>
              <p:spPr bwMode="auto">
                <a:xfrm>
                  <a:off x="1466591" y="1456488"/>
                  <a:ext cx="913589" cy="68202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6666C0E-59F2-8FBC-027A-626DC8D3F3CD}"/>
                </a:ext>
              </a:extLst>
            </p:cNvPr>
            <p:cNvGrpSpPr/>
            <p:nvPr/>
          </p:nvGrpSpPr>
          <p:grpSpPr>
            <a:xfrm>
              <a:off x="1742047" y="1511583"/>
              <a:ext cx="483804" cy="2057345"/>
              <a:chOff x="937889" y="1181096"/>
              <a:chExt cx="531414" cy="1870679"/>
            </a:xfrm>
          </p:grpSpPr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C7E289C4-4CAB-BEC4-4DCB-3CD4DB598A13}"/>
                  </a:ext>
                </a:extLst>
              </p:cNvPr>
              <p:cNvSpPr txBox="1"/>
              <p:nvPr/>
            </p:nvSpPr>
            <p:spPr>
              <a:xfrm>
                <a:off x="937889" y="1181096"/>
                <a:ext cx="531414" cy="48698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000" dirty="0"/>
                  <a:t>x</a:t>
                </a:r>
                <a:r>
                  <a:rPr lang="en-US" sz="1000" baseline="-25000" dirty="0"/>
                  <a:t>1</a:t>
                </a:r>
                <a:endParaRPr lang="en-US" sz="1000" dirty="0"/>
              </a:p>
            </p:txBody>
          </p:sp>
          <p:sp>
            <p:nvSpPr>
              <p:cNvPr id="569" name="TextBox 568">
                <a:extLst>
                  <a:ext uri="{FF2B5EF4-FFF2-40B4-BE49-F238E27FC236}">
                    <a16:creationId xmlns:a16="http://schemas.microsoft.com/office/drawing/2014/main" id="{714ECF2A-A560-21F8-C98E-411CAF77CC1F}"/>
                  </a:ext>
                </a:extLst>
              </p:cNvPr>
              <p:cNvSpPr txBox="1"/>
              <p:nvPr/>
            </p:nvSpPr>
            <p:spPr>
              <a:xfrm>
                <a:off x="937889" y="1612407"/>
                <a:ext cx="531414" cy="48698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000" dirty="0"/>
                  <a:t>x</a:t>
                </a:r>
                <a:r>
                  <a:rPr lang="en-US" sz="1000" baseline="-25000" dirty="0"/>
                  <a:t>2</a:t>
                </a:r>
                <a:endParaRPr lang="en-US" sz="1000" dirty="0"/>
              </a:p>
            </p:txBody>
          </p:sp>
          <p:sp>
            <p:nvSpPr>
              <p:cNvPr id="570" name="TextBox 569">
                <a:extLst>
                  <a:ext uri="{FF2B5EF4-FFF2-40B4-BE49-F238E27FC236}">
                    <a16:creationId xmlns:a16="http://schemas.microsoft.com/office/drawing/2014/main" id="{FA086992-FE48-C1AF-A80E-A432696A27D6}"/>
                  </a:ext>
                </a:extLst>
              </p:cNvPr>
              <p:cNvSpPr txBox="1"/>
              <p:nvPr/>
            </p:nvSpPr>
            <p:spPr>
              <a:xfrm>
                <a:off x="941376" y="2564792"/>
                <a:ext cx="524945" cy="48698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000" dirty="0" err="1"/>
                  <a:t>x</a:t>
                </a:r>
                <a:r>
                  <a:rPr lang="en-US" sz="1000" baseline="-25000" dirty="0" err="1"/>
                  <a:t>Nx</a:t>
                </a:r>
                <a:endParaRPr lang="en-US" sz="1000" dirty="0"/>
              </a:p>
            </p:txBody>
          </p:sp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BD6715B9-D548-E339-232B-690036A0BA83}"/>
                  </a:ext>
                </a:extLst>
              </p:cNvPr>
              <p:cNvSpPr txBox="1"/>
              <p:nvPr/>
            </p:nvSpPr>
            <p:spPr>
              <a:xfrm>
                <a:off x="985289" y="2130441"/>
                <a:ext cx="406718" cy="3975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/>
                  <a:t>…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4873D2-2724-9A54-A607-C57906024F9C}"/>
                </a:ext>
              </a:extLst>
            </p:cNvPr>
            <p:cNvSpPr/>
            <p:nvPr/>
          </p:nvSpPr>
          <p:spPr bwMode="auto">
            <a:xfrm>
              <a:off x="1676400" y="1502339"/>
              <a:ext cx="611819" cy="2092190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E3382D2-CC31-FBFE-946E-C274706839AF}"/>
                </a:ext>
              </a:extLst>
            </p:cNvPr>
            <p:cNvSpPr txBox="1"/>
            <p:nvPr/>
          </p:nvSpPr>
          <p:spPr>
            <a:xfrm>
              <a:off x="2160319" y="960471"/>
              <a:ext cx="741729" cy="5355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000" dirty="0"/>
                <a:t>W</a:t>
              </a:r>
              <a:r>
                <a:rPr lang="en-US" sz="1000" baseline="30000" dirty="0"/>
                <a:t>[1]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EB4BB6E-BA4C-2B3A-C4B0-9F997F375AEA}"/>
                </a:ext>
              </a:extLst>
            </p:cNvPr>
            <p:cNvGrpSpPr/>
            <p:nvPr/>
          </p:nvGrpSpPr>
          <p:grpSpPr>
            <a:xfrm>
              <a:off x="1480029" y="4050108"/>
              <a:ext cx="2106649" cy="1681645"/>
              <a:chOff x="463708" y="3116007"/>
              <a:chExt cx="1907068" cy="1380011"/>
            </a:xfrm>
          </p:grpSpPr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BBD86D3E-5D23-7324-D493-838CFD86FC76}"/>
                  </a:ext>
                </a:extLst>
              </p:cNvPr>
              <p:cNvSpPr txBox="1"/>
              <p:nvPr/>
            </p:nvSpPr>
            <p:spPr>
              <a:xfrm>
                <a:off x="463708" y="3412157"/>
                <a:ext cx="874860" cy="71757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/>
                  <a:t>Input X</a:t>
                </a:r>
                <a:endParaRPr lang="en-US" sz="1000" baseline="-25000" dirty="0"/>
              </a:p>
            </p:txBody>
          </p:sp>
          <p:sp>
            <p:nvSpPr>
              <p:cNvPr id="565" name="TextBox 564">
                <a:extLst>
                  <a:ext uri="{FF2B5EF4-FFF2-40B4-BE49-F238E27FC236}">
                    <a16:creationId xmlns:a16="http://schemas.microsoft.com/office/drawing/2014/main" id="{F1961A0F-FE19-FC71-10D4-DE326490F224}"/>
                  </a:ext>
                </a:extLst>
              </p:cNvPr>
              <p:cNvSpPr txBox="1"/>
              <p:nvPr/>
            </p:nvSpPr>
            <p:spPr>
              <a:xfrm>
                <a:off x="1328268" y="3419662"/>
                <a:ext cx="1042508" cy="10763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/>
                  <a:t>Hidden layer [1]</a:t>
                </a:r>
                <a:endParaRPr lang="en-US" sz="1000" baseline="-25000" dirty="0"/>
              </a:p>
            </p:txBody>
          </p:sp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87DD7E9E-141B-83BA-921C-BD4D0DF9CFDD}"/>
                  </a:ext>
                </a:extLst>
              </p:cNvPr>
              <p:cNvSpPr txBox="1"/>
              <p:nvPr/>
            </p:nvSpPr>
            <p:spPr>
              <a:xfrm>
                <a:off x="772696" y="3125118"/>
                <a:ext cx="345751" cy="43951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000" dirty="0"/>
                  <a:t>N</a:t>
                </a:r>
                <a:r>
                  <a:rPr lang="en-US" sz="1000" baseline="-25000" dirty="0"/>
                  <a:t>X</a:t>
                </a:r>
              </a:p>
            </p:txBody>
          </p:sp>
          <p:sp>
            <p:nvSpPr>
              <p:cNvPr id="567" name="TextBox 566">
                <a:extLst>
                  <a:ext uri="{FF2B5EF4-FFF2-40B4-BE49-F238E27FC236}">
                    <a16:creationId xmlns:a16="http://schemas.microsoft.com/office/drawing/2014/main" id="{4B6BDD36-0E47-73F6-6811-A90748CFDC42}"/>
                  </a:ext>
                </a:extLst>
              </p:cNvPr>
              <p:cNvSpPr txBox="1"/>
              <p:nvPr/>
            </p:nvSpPr>
            <p:spPr>
              <a:xfrm>
                <a:off x="1877265" y="3116007"/>
                <a:ext cx="388068" cy="43951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000" dirty="0"/>
                  <a:t>N</a:t>
                </a:r>
                <a:r>
                  <a:rPr lang="en-US" sz="1000" baseline="-25000" dirty="0"/>
                  <a:t>1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E3E5147-D858-595D-8973-8D8C7B28FD94}"/>
                </a:ext>
              </a:extLst>
            </p:cNvPr>
            <p:cNvGrpSpPr/>
            <p:nvPr/>
          </p:nvGrpSpPr>
          <p:grpSpPr>
            <a:xfrm>
              <a:off x="4089117" y="1399402"/>
              <a:ext cx="242440" cy="2389344"/>
              <a:chOff x="2379918" y="1234960"/>
              <a:chExt cx="266298" cy="2172559"/>
            </a:xfrm>
          </p:grpSpPr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F6869CD3-B825-D5DD-2809-2357B203DF68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559" name="Oval 558">
                <a:extLst>
                  <a:ext uri="{FF2B5EF4-FFF2-40B4-BE49-F238E27FC236}">
                    <a16:creationId xmlns:a16="http://schemas.microsoft.com/office/drawing/2014/main" id="{80CEFB37-7EBF-361C-C7FD-A44D4E03BD52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560" name="Oval 559">
                <a:extLst>
                  <a:ext uri="{FF2B5EF4-FFF2-40B4-BE49-F238E27FC236}">
                    <a16:creationId xmlns:a16="http://schemas.microsoft.com/office/drawing/2014/main" id="{308A265A-1152-D8C8-53D3-159A51314BF3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561" name="Oval 560">
                <a:extLst>
                  <a:ext uri="{FF2B5EF4-FFF2-40B4-BE49-F238E27FC236}">
                    <a16:creationId xmlns:a16="http://schemas.microsoft.com/office/drawing/2014/main" id="{148E8881-DCAA-7F68-245F-0A0ADF133CD4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562" name="Oval 561">
                <a:extLst>
                  <a:ext uri="{FF2B5EF4-FFF2-40B4-BE49-F238E27FC236}">
                    <a16:creationId xmlns:a16="http://schemas.microsoft.com/office/drawing/2014/main" id="{D518C722-D480-03BE-DCB9-E04DB9EEF6E2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A82A9C6E-4BF0-6383-35E8-9599A9B7FA78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3204E0D-A0E5-7488-B950-94AEDE8BE250}"/>
                </a:ext>
              </a:extLst>
            </p:cNvPr>
            <p:cNvGrpSpPr/>
            <p:nvPr/>
          </p:nvGrpSpPr>
          <p:grpSpPr>
            <a:xfrm>
              <a:off x="3271770" y="1264496"/>
              <a:ext cx="849782" cy="2573141"/>
              <a:chOff x="5533488" y="449966"/>
              <a:chExt cx="769275" cy="2111602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3B65388F-B9D9-3A2B-0006-451A638E3374}"/>
                  </a:ext>
                </a:extLst>
              </p:cNvPr>
              <p:cNvGrpSpPr/>
              <p:nvPr/>
            </p:nvGrpSpPr>
            <p:grpSpPr>
              <a:xfrm>
                <a:off x="5556621" y="449966"/>
                <a:ext cx="716782" cy="1970929"/>
                <a:chOff x="2390032" y="1078009"/>
                <a:chExt cx="869708" cy="2183817"/>
              </a:xfrm>
            </p:grpSpPr>
            <p:cxnSp>
              <p:nvCxnSpPr>
                <p:cNvPr id="552" name="Straight Connector 551">
                  <a:extLst>
                    <a:ext uri="{FF2B5EF4-FFF2-40B4-BE49-F238E27FC236}">
                      <a16:creationId xmlns:a16="http://schemas.microsoft.com/office/drawing/2014/main" id="{DECA0DC3-E39B-155F-C571-C4BB6FE2091D}"/>
                    </a:ext>
                  </a:extLst>
                </p:cNvPr>
                <p:cNvCxnSpPr>
                  <a:cxnSpLocks/>
                  <a:stCxn id="167" idx="6"/>
                  <a:endCxn id="558" idx="2"/>
                </p:cNvCxnSpPr>
                <p:nvPr/>
              </p:nvCxnSpPr>
              <p:spPr bwMode="auto">
                <a:xfrm>
                  <a:off x="2390032" y="1078009"/>
                  <a:ext cx="869708" cy="2340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53" name="Straight Connector 552">
                  <a:extLst>
                    <a:ext uri="{FF2B5EF4-FFF2-40B4-BE49-F238E27FC236}">
                      <a16:creationId xmlns:a16="http://schemas.microsoft.com/office/drawing/2014/main" id="{85B44058-C64F-8FF3-51FF-05D1CF04D06B}"/>
                    </a:ext>
                  </a:extLst>
                </p:cNvPr>
                <p:cNvCxnSpPr>
                  <a:cxnSpLocks/>
                  <a:stCxn id="167" idx="6"/>
                  <a:endCxn id="559" idx="2"/>
                </p:cNvCxnSpPr>
                <p:nvPr/>
              </p:nvCxnSpPr>
              <p:spPr bwMode="auto">
                <a:xfrm>
                  <a:off x="2390032" y="1078009"/>
                  <a:ext cx="869708" cy="6240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54" name="Straight Connector 553">
                  <a:extLst>
                    <a:ext uri="{FF2B5EF4-FFF2-40B4-BE49-F238E27FC236}">
                      <a16:creationId xmlns:a16="http://schemas.microsoft.com/office/drawing/2014/main" id="{694E3797-67CC-C945-000C-0F2DD5674726}"/>
                    </a:ext>
                  </a:extLst>
                </p:cNvPr>
                <p:cNvCxnSpPr>
                  <a:cxnSpLocks/>
                  <a:stCxn id="167" idx="6"/>
                  <a:endCxn id="561" idx="2"/>
                </p:cNvCxnSpPr>
                <p:nvPr/>
              </p:nvCxnSpPr>
              <p:spPr bwMode="auto">
                <a:xfrm>
                  <a:off x="2390032" y="1078010"/>
                  <a:ext cx="869707" cy="140392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55" name="Straight Connector 554">
                  <a:extLst>
                    <a:ext uri="{FF2B5EF4-FFF2-40B4-BE49-F238E27FC236}">
                      <a16:creationId xmlns:a16="http://schemas.microsoft.com/office/drawing/2014/main" id="{713482DB-0B80-3193-A837-38DC2C58AB6C}"/>
                    </a:ext>
                  </a:extLst>
                </p:cNvPr>
                <p:cNvCxnSpPr>
                  <a:cxnSpLocks/>
                  <a:endCxn id="562" idx="2"/>
                </p:cNvCxnSpPr>
                <p:nvPr/>
              </p:nvCxnSpPr>
              <p:spPr bwMode="auto">
                <a:xfrm>
                  <a:off x="2420380" y="1091941"/>
                  <a:ext cx="839360" cy="177993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56" name="Straight Connector 555">
                  <a:extLst>
                    <a:ext uri="{FF2B5EF4-FFF2-40B4-BE49-F238E27FC236}">
                      <a16:creationId xmlns:a16="http://schemas.microsoft.com/office/drawing/2014/main" id="{DC7A9AAD-8CB6-B208-D770-22CACE4A341D}"/>
                    </a:ext>
                  </a:extLst>
                </p:cNvPr>
                <p:cNvCxnSpPr>
                  <a:cxnSpLocks/>
                  <a:endCxn id="563" idx="2"/>
                </p:cNvCxnSpPr>
                <p:nvPr/>
              </p:nvCxnSpPr>
              <p:spPr bwMode="auto">
                <a:xfrm>
                  <a:off x="2420381" y="1091941"/>
                  <a:ext cx="839358" cy="21698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57" name="Straight Connector 556">
                  <a:extLst>
                    <a:ext uri="{FF2B5EF4-FFF2-40B4-BE49-F238E27FC236}">
                      <a16:creationId xmlns:a16="http://schemas.microsoft.com/office/drawing/2014/main" id="{772A0570-65B5-13E8-2EA3-9B523C650053}"/>
                    </a:ext>
                  </a:extLst>
                </p:cNvPr>
                <p:cNvCxnSpPr>
                  <a:cxnSpLocks/>
                  <a:stCxn id="167" idx="6"/>
                  <a:endCxn id="560" idx="2"/>
                </p:cNvCxnSpPr>
                <p:nvPr/>
              </p:nvCxnSpPr>
              <p:spPr bwMode="auto">
                <a:xfrm>
                  <a:off x="2390032" y="1078010"/>
                  <a:ext cx="869706" cy="101397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1CBF4A71-F62A-D453-901F-5E0AED5F977A}"/>
                  </a:ext>
                </a:extLst>
              </p:cNvPr>
              <p:cNvGrpSpPr/>
              <p:nvPr/>
            </p:nvGrpSpPr>
            <p:grpSpPr>
              <a:xfrm flipV="1">
                <a:off x="5534974" y="661227"/>
                <a:ext cx="738428" cy="1900341"/>
                <a:chOff x="2417681" y="1777364"/>
                <a:chExt cx="895972" cy="2105605"/>
              </a:xfrm>
            </p:grpSpPr>
            <p:cxnSp>
              <p:nvCxnSpPr>
                <p:cNvPr id="546" name="Straight Connector 545">
                  <a:extLst>
                    <a:ext uri="{FF2B5EF4-FFF2-40B4-BE49-F238E27FC236}">
                      <a16:creationId xmlns:a16="http://schemas.microsoft.com/office/drawing/2014/main" id="{8B97C389-9CE5-7554-77FD-61102133FAE8}"/>
                    </a:ext>
                  </a:extLst>
                </p:cNvPr>
                <p:cNvCxnSpPr>
                  <a:cxnSpLocks/>
                  <a:stCxn id="177" idx="6"/>
                  <a:endCxn id="558" idx="2"/>
                </p:cNvCxnSpPr>
                <p:nvPr/>
              </p:nvCxnSpPr>
              <p:spPr bwMode="auto">
                <a:xfrm>
                  <a:off x="2443944" y="1777364"/>
                  <a:ext cx="869707" cy="210560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47" name="Straight Connector 546">
                  <a:extLst>
                    <a:ext uri="{FF2B5EF4-FFF2-40B4-BE49-F238E27FC236}">
                      <a16:creationId xmlns:a16="http://schemas.microsoft.com/office/drawing/2014/main" id="{7269C28D-4F02-BCFA-DD4A-F652880DA094}"/>
                    </a:ext>
                  </a:extLst>
                </p:cNvPr>
                <p:cNvCxnSpPr>
                  <a:cxnSpLocks/>
                  <a:stCxn id="177" idx="6"/>
                  <a:endCxn id="563" idx="2"/>
                </p:cNvCxnSpPr>
                <p:nvPr/>
              </p:nvCxnSpPr>
              <p:spPr bwMode="auto">
                <a:xfrm>
                  <a:off x="2443946" y="1777365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48" name="Straight Connector 547">
                  <a:extLst>
                    <a:ext uri="{FF2B5EF4-FFF2-40B4-BE49-F238E27FC236}">
                      <a16:creationId xmlns:a16="http://schemas.microsoft.com/office/drawing/2014/main" id="{CE54919D-3BAB-B385-0E78-BAFBCDA254E2}"/>
                    </a:ext>
                  </a:extLst>
                </p:cNvPr>
                <p:cNvCxnSpPr>
                  <a:cxnSpLocks/>
                  <a:endCxn id="559" idx="2"/>
                </p:cNvCxnSpPr>
                <p:nvPr/>
              </p:nvCxnSpPr>
              <p:spPr bwMode="auto">
                <a:xfrm>
                  <a:off x="2417681" y="1781225"/>
                  <a:ext cx="895972" cy="171179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5578018E-9E87-329E-9297-D2F86979256D}"/>
                    </a:ext>
                  </a:extLst>
                </p:cNvPr>
                <p:cNvCxnSpPr>
                  <a:cxnSpLocks/>
                  <a:stCxn id="177" idx="6"/>
                  <a:endCxn id="561" idx="2"/>
                </p:cNvCxnSpPr>
                <p:nvPr/>
              </p:nvCxnSpPr>
              <p:spPr bwMode="auto">
                <a:xfrm>
                  <a:off x="2443946" y="1777365"/>
                  <a:ext cx="869706" cy="93576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50" name="Straight Connector 549">
                  <a:extLst>
                    <a:ext uri="{FF2B5EF4-FFF2-40B4-BE49-F238E27FC236}">
                      <a16:creationId xmlns:a16="http://schemas.microsoft.com/office/drawing/2014/main" id="{8B08E457-3EA6-CF9B-9315-F00AD5A0E2A0}"/>
                    </a:ext>
                  </a:extLst>
                </p:cNvPr>
                <p:cNvCxnSpPr>
                  <a:cxnSpLocks/>
                  <a:stCxn id="177" idx="6"/>
                  <a:endCxn id="560" idx="2"/>
                </p:cNvCxnSpPr>
                <p:nvPr/>
              </p:nvCxnSpPr>
              <p:spPr bwMode="auto">
                <a:xfrm>
                  <a:off x="2443946" y="1777365"/>
                  <a:ext cx="869706" cy="132570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51" name="Straight Connector 550">
                  <a:extLst>
                    <a:ext uri="{FF2B5EF4-FFF2-40B4-BE49-F238E27FC236}">
                      <a16:creationId xmlns:a16="http://schemas.microsoft.com/office/drawing/2014/main" id="{85DE567F-EDC9-767F-02F3-17F5AFBB145F}"/>
                    </a:ext>
                  </a:extLst>
                </p:cNvPr>
                <p:cNvCxnSpPr>
                  <a:cxnSpLocks/>
                  <a:stCxn id="177" idx="6"/>
                  <a:endCxn id="562" idx="2"/>
                </p:cNvCxnSpPr>
                <p:nvPr/>
              </p:nvCxnSpPr>
              <p:spPr bwMode="auto">
                <a:xfrm>
                  <a:off x="2443946" y="1777365"/>
                  <a:ext cx="869706" cy="5458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E183E7F-98D1-42E8-109E-750B9A97FE54}"/>
                  </a:ext>
                </a:extLst>
              </p:cNvPr>
              <p:cNvGrpSpPr/>
              <p:nvPr/>
            </p:nvGrpSpPr>
            <p:grpSpPr>
              <a:xfrm>
                <a:off x="5552272" y="661227"/>
                <a:ext cx="750491" cy="1759667"/>
                <a:chOff x="3845301" y="2698430"/>
                <a:chExt cx="918113" cy="1949736"/>
              </a:xfrm>
            </p:grpSpPr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6D22EB15-CDAE-0053-A67C-DA62BCE6DBB2}"/>
                    </a:ext>
                  </a:extLst>
                </p:cNvPr>
                <p:cNvCxnSpPr>
                  <a:cxnSpLocks/>
                  <a:stCxn id="168" idx="6"/>
                  <a:endCxn id="558" idx="2"/>
                </p:cNvCxnSpPr>
                <p:nvPr/>
              </p:nvCxnSpPr>
              <p:spPr bwMode="auto">
                <a:xfrm flipV="1">
                  <a:off x="3850621" y="2698430"/>
                  <a:ext cx="876875" cy="15586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735265DA-D6F3-CC0F-863C-2B914A418ABB}"/>
                    </a:ext>
                  </a:extLst>
                </p:cNvPr>
                <p:cNvCxnSpPr>
                  <a:cxnSpLocks/>
                  <a:stCxn id="168" idx="6"/>
                  <a:endCxn id="563" idx="2"/>
                </p:cNvCxnSpPr>
                <p:nvPr/>
              </p:nvCxnSpPr>
              <p:spPr bwMode="auto">
                <a:xfrm>
                  <a:off x="3850623" y="2854298"/>
                  <a:ext cx="876874" cy="1793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9307051-611E-8DE3-3767-86B9BFA2C26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0EAF84F-F964-289B-25FB-B90B8FEBAEF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A7697E1-BA00-A36A-2A10-4F294C7C28A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440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45" name="Straight Connector 544">
                  <a:extLst>
                    <a:ext uri="{FF2B5EF4-FFF2-40B4-BE49-F238E27FC236}">
                      <a16:creationId xmlns:a16="http://schemas.microsoft.com/office/drawing/2014/main" id="{3B1E30AE-9E9F-086B-68E2-2FC75FB1EAF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A17A10FB-BE43-C75F-C969-41491FC21208}"/>
                  </a:ext>
                </a:extLst>
              </p:cNvPr>
              <p:cNvGrpSpPr/>
              <p:nvPr/>
            </p:nvGrpSpPr>
            <p:grpSpPr>
              <a:xfrm>
                <a:off x="5550870" y="661227"/>
                <a:ext cx="750491" cy="1778328"/>
                <a:chOff x="3845301" y="2324006"/>
                <a:chExt cx="918113" cy="1970413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21224619-4B78-9610-70C3-4A17EEBE92D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734630"/>
                  <a:ext cx="918113" cy="119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1360CE41-2759-7D50-93A2-199BAD38B249}"/>
                    </a:ext>
                  </a:extLst>
                </p:cNvPr>
                <p:cNvCxnSpPr>
                  <a:cxnSpLocks/>
                  <a:endCxn id="558" idx="2"/>
                </p:cNvCxnSpPr>
                <p:nvPr/>
              </p:nvCxnSpPr>
              <p:spPr bwMode="auto">
                <a:xfrm flipV="1">
                  <a:off x="3845301" y="2324006"/>
                  <a:ext cx="883909" cy="53020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85EB0BA0-C3FE-6D92-7BC2-137004477E2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A4C129AB-2D98-923E-60E9-EF395BABB43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40DED608-31BB-4BB5-842A-8F8D418E10F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440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C48D7DCE-C7BA-B32D-3E1C-6BDCADD39B4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45EB2D83-A897-4FA1-20E2-6D1B675C65B2}"/>
                  </a:ext>
                </a:extLst>
              </p:cNvPr>
              <p:cNvGrpSpPr/>
              <p:nvPr/>
            </p:nvGrpSpPr>
            <p:grpSpPr>
              <a:xfrm>
                <a:off x="5533488" y="661227"/>
                <a:ext cx="750492" cy="1778329"/>
                <a:chOff x="3845301" y="1934058"/>
                <a:chExt cx="918114" cy="1970414"/>
              </a:xfrm>
            </p:grpSpPr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F2400F73-A296-9BC4-B139-6DF1AB983B1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734630"/>
                  <a:ext cx="918113" cy="119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86EBFABE-734C-46B1-8B8A-AFA8A87C655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344685"/>
                  <a:ext cx="918114" cy="50952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53F6FAB1-8994-6BF2-5B6F-7AE686D945E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CF2639F5-700F-874A-7A5C-0B079071803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E2C26183-0EF2-6DA0-059E-6DA3B3307946}"/>
                    </a:ext>
                  </a:extLst>
                </p:cNvPr>
                <p:cNvCxnSpPr>
                  <a:cxnSpLocks/>
                  <a:stCxn id="173" idx="6"/>
                  <a:endCxn id="558" idx="2"/>
                </p:cNvCxnSpPr>
                <p:nvPr/>
              </p:nvCxnSpPr>
              <p:spPr bwMode="auto">
                <a:xfrm flipV="1">
                  <a:off x="3873600" y="1934058"/>
                  <a:ext cx="876875" cy="93576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566E5447-18D1-88E4-92A6-44A098A83F5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7A50758-8057-9C08-0911-5251A6B307C1}"/>
                  </a:ext>
                </a:extLst>
              </p:cNvPr>
              <p:cNvGrpSpPr/>
              <p:nvPr/>
            </p:nvGrpSpPr>
            <p:grpSpPr>
              <a:xfrm flipV="1">
                <a:off x="5551984" y="661227"/>
                <a:ext cx="721419" cy="1759667"/>
                <a:chOff x="2417681" y="1173218"/>
                <a:chExt cx="875334" cy="1949736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165AF172-C5C0-F12B-3385-CE03BE19EC1C}"/>
                    </a:ext>
                  </a:extLst>
                </p:cNvPr>
                <p:cNvCxnSpPr>
                  <a:cxnSpLocks/>
                  <a:stCxn id="175" idx="6"/>
                  <a:endCxn id="563" idx="2"/>
                </p:cNvCxnSpPr>
                <p:nvPr/>
              </p:nvCxnSpPr>
              <p:spPr bwMode="auto">
                <a:xfrm flipV="1">
                  <a:off x="2423307" y="1173218"/>
                  <a:ext cx="869706" cy="6240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C0353E0-7DCF-91AB-B6DE-99CC9254A5E6}"/>
                    </a:ext>
                  </a:extLst>
                </p:cNvPr>
                <p:cNvCxnSpPr>
                  <a:cxnSpLocks/>
                  <a:stCxn id="175" idx="6"/>
                  <a:endCxn id="561" idx="2"/>
                </p:cNvCxnSpPr>
                <p:nvPr/>
              </p:nvCxnSpPr>
              <p:spPr bwMode="auto">
                <a:xfrm>
                  <a:off x="2423307" y="1797245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D06931D-DFF3-061A-FCD4-B96C7D483193}"/>
                    </a:ext>
                  </a:extLst>
                </p:cNvPr>
                <p:cNvCxnSpPr>
                  <a:cxnSpLocks/>
                  <a:stCxn id="175" idx="6"/>
                  <a:endCxn id="562" idx="2"/>
                </p:cNvCxnSpPr>
                <p:nvPr/>
              </p:nvCxnSpPr>
              <p:spPr bwMode="auto">
                <a:xfrm flipV="1">
                  <a:off x="2423307" y="1563165"/>
                  <a:ext cx="869706" cy="2340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E775F7A-8EC6-9FE5-40D6-68DCAC7776FA}"/>
                    </a:ext>
                  </a:extLst>
                </p:cNvPr>
                <p:cNvCxnSpPr>
                  <a:cxnSpLocks/>
                  <a:endCxn id="559" idx="2"/>
                </p:cNvCxnSpPr>
                <p:nvPr/>
              </p:nvCxnSpPr>
              <p:spPr bwMode="auto">
                <a:xfrm>
                  <a:off x="2417681" y="1781223"/>
                  <a:ext cx="875332" cy="9517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133EF0BD-5D23-A608-7DC3-43CFB634BC20}"/>
                    </a:ext>
                  </a:extLst>
                </p:cNvPr>
                <p:cNvCxnSpPr>
                  <a:cxnSpLocks/>
                  <a:stCxn id="175" idx="6"/>
                  <a:endCxn id="558" idx="2"/>
                </p:cNvCxnSpPr>
                <p:nvPr/>
              </p:nvCxnSpPr>
              <p:spPr bwMode="auto">
                <a:xfrm>
                  <a:off x="2423307" y="1797245"/>
                  <a:ext cx="869708" cy="132570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609E8B8F-DCF3-B1A7-9E75-3C634FC8C496}"/>
                    </a:ext>
                  </a:extLst>
                </p:cNvPr>
                <p:cNvCxnSpPr>
                  <a:cxnSpLocks/>
                  <a:endCxn id="560" idx="2"/>
                </p:cNvCxnSpPr>
                <p:nvPr/>
              </p:nvCxnSpPr>
              <p:spPr bwMode="auto">
                <a:xfrm>
                  <a:off x="2417681" y="1781222"/>
                  <a:ext cx="875333" cy="56183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F12541F-0288-2563-7699-8D801F8AC44C}"/>
                  </a:ext>
                </a:extLst>
              </p:cNvPr>
              <p:cNvGrpSpPr/>
              <p:nvPr/>
            </p:nvGrpSpPr>
            <p:grpSpPr>
              <a:xfrm flipV="1">
                <a:off x="5556620" y="661227"/>
                <a:ext cx="716782" cy="1759667"/>
                <a:chOff x="2387330" y="1518124"/>
                <a:chExt cx="869707" cy="1949736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8DF3EBB-1435-89FE-7E60-439928B4F6DF}"/>
                    </a:ext>
                  </a:extLst>
                </p:cNvPr>
                <p:cNvCxnSpPr>
                  <a:cxnSpLocks/>
                  <a:stCxn id="176" idx="6"/>
                  <a:endCxn id="558" idx="2"/>
                </p:cNvCxnSpPr>
                <p:nvPr/>
              </p:nvCxnSpPr>
              <p:spPr bwMode="auto">
                <a:xfrm>
                  <a:off x="2387330" y="1752203"/>
                  <a:ext cx="869706" cy="171565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C08D4F82-DC78-ACE3-4769-07FA447343CE}"/>
                    </a:ext>
                  </a:extLst>
                </p:cNvPr>
                <p:cNvCxnSpPr>
                  <a:cxnSpLocks/>
                  <a:stCxn id="176" idx="6"/>
                  <a:endCxn id="562" idx="2"/>
                </p:cNvCxnSpPr>
                <p:nvPr/>
              </p:nvCxnSpPr>
              <p:spPr bwMode="auto">
                <a:xfrm>
                  <a:off x="2387331" y="1752202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C2D90DAC-6126-07E1-5A4A-B786721F17CF}"/>
                    </a:ext>
                  </a:extLst>
                </p:cNvPr>
                <p:cNvCxnSpPr>
                  <a:cxnSpLocks/>
                  <a:stCxn id="176" idx="6"/>
                  <a:endCxn id="563" idx="2"/>
                </p:cNvCxnSpPr>
                <p:nvPr/>
              </p:nvCxnSpPr>
              <p:spPr bwMode="auto">
                <a:xfrm flipV="1">
                  <a:off x="2387331" y="1518124"/>
                  <a:ext cx="869705" cy="23407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7B195667-71D0-2B2B-B9C7-4069211F0F5E}"/>
                    </a:ext>
                  </a:extLst>
                </p:cNvPr>
                <p:cNvCxnSpPr>
                  <a:cxnSpLocks/>
                  <a:stCxn id="176" idx="6"/>
                  <a:endCxn id="560" idx="2"/>
                </p:cNvCxnSpPr>
                <p:nvPr/>
              </p:nvCxnSpPr>
              <p:spPr bwMode="auto">
                <a:xfrm>
                  <a:off x="2387331" y="1752202"/>
                  <a:ext cx="869706" cy="93576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8E6B36A-991A-5FB4-EFDE-565951F27F9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387330" y="1770091"/>
                  <a:ext cx="869706" cy="132571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FEE6CC85-3044-5FBC-E74D-D7635B35EE97}"/>
                    </a:ext>
                  </a:extLst>
                </p:cNvPr>
                <p:cNvCxnSpPr>
                  <a:cxnSpLocks/>
                  <a:stCxn id="176" idx="6"/>
                  <a:endCxn id="561" idx="2"/>
                </p:cNvCxnSpPr>
                <p:nvPr/>
              </p:nvCxnSpPr>
              <p:spPr bwMode="auto">
                <a:xfrm>
                  <a:off x="2387331" y="1752202"/>
                  <a:ext cx="869706" cy="5458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A14DC1C-E00E-2994-741A-32BC1E5B4F87}"/>
                </a:ext>
              </a:extLst>
            </p:cNvPr>
            <p:cNvGrpSpPr/>
            <p:nvPr/>
          </p:nvGrpSpPr>
          <p:grpSpPr>
            <a:xfrm>
              <a:off x="5148250" y="1835468"/>
              <a:ext cx="242440" cy="1531631"/>
              <a:chOff x="2379918" y="1234960"/>
              <a:chExt cx="266298" cy="1392666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8A9E2D6A-A096-C2D7-49F1-10579B46CE9F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1AD19B51-5DF8-A4CE-1AB9-1058A8C363BF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E5C80ED-B7B8-3658-D367-7DE62C8BD06A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F119C13A-1DB0-7BD2-4730-D4EC2072194C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68CD03D-C855-FEBE-9F85-3F04EDD8FC17}"/>
                </a:ext>
              </a:extLst>
            </p:cNvPr>
            <p:cNvGrpSpPr/>
            <p:nvPr/>
          </p:nvGrpSpPr>
          <p:grpSpPr>
            <a:xfrm>
              <a:off x="4310553" y="1521933"/>
              <a:ext cx="842030" cy="2144283"/>
              <a:chOff x="6473861" y="661227"/>
              <a:chExt cx="762258" cy="1759667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2968D6D-200F-2ADD-4842-BB16D1E06FD6}"/>
                  </a:ext>
                </a:extLst>
              </p:cNvPr>
              <p:cNvGrpSpPr/>
              <p:nvPr/>
            </p:nvGrpSpPr>
            <p:grpSpPr>
              <a:xfrm>
                <a:off x="6492874" y="661227"/>
                <a:ext cx="739321" cy="1413650"/>
                <a:chOff x="3341362" y="1264250"/>
                <a:chExt cx="897056" cy="1566344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8A809EE3-3EFB-9685-5B99-72896B649EA1}"/>
                    </a:ext>
                  </a:extLst>
                </p:cNvPr>
                <p:cNvCxnSpPr>
                  <a:cxnSpLocks/>
                  <a:stCxn id="558" idx="6"/>
                  <a:endCxn id="88" idx="2"/>
                </p:cNvCxnSpPr>
                <p:nvPr/>
              </p:nvCxnSpPr>
              <p:spPr bwMode="auto">
                <a:xfrm>
                  <a:off x="3341362" y="1264250"/>
                  <a:ext cx="897056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22693156-3B5C-15E8-4A34-2B46F3C618BF}"/>
                    </a:ext>
                  </a:extLst>
                </p:cNvPr>
                <p:cNvCxnSpPr>
                  <a:cxnSpLocks/>
                  <a:stCxn id="558" idx="6"/>
                  <a:endCxn id="89" idx="2"/>
                </p:cNvCxnSpPr>
                <p:nvPr/>
              </p:nvCxnSpPr>
              <p:spPr bwMode="auto">
                <a:xfrm>
                  <a:off x="3341362" y="1264250"/>
                  <a:ext cx="897056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FF7F497B-2299-607D-C45D-DCBFA6FF861F}"/>
                    </a:ext>
                  </a:extLst>
                </p:cNvPr>
                <p:cNvCxnSpPr>
                  <a:cxnSpLocks/>
                  <a:stCxn id="558" idx="6"/>
                  <a:endCxn id="91" idx="2"/>
                </p:cNvCxnSpPr>
                <p:nvPr/>
              </p:nvCxnSpPr>
              <p:spPr bwMode="auto">
                <a:xfrm>
                  <a:off x="3341362" y="1264250"/>
                  <a:ext cx="897056" cy="156634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068B872B-A538-7728-628F-10417C2B5CF5}"/>
                    </a:ext>
                  </a:extLst>
                </p:cNvPr>
                <p:cNvCxnSpPr>
                  <a:cxnSpLocks/>
                  <a:stCxn id="558" idx="6"/>
                  <a:endCxn id="90" idx="2"/>
                </p:cNvCxnSpPr>
                <p:nvPr/>
              </p:nvCxnSpPr>
              <p:spPr bwMode="auto">
                <a:xfrm>
                  <a:off x="3341362" y="1264250"/>
                  <a:ext cx="897056" cy="117639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7022DA3E-DB7B-02A1-4A59-57895F7A7B26}"/>
                  </a:ext>
                </a:extLst>
              </p:cNvPr>
              <p:cNvGrpSpPr/>
              <p:nvPr/>
            </p:nvGrpSpPr>
            <p:grpSpPr>
              <a:xfrm>
                <a:off x="6492877" y="1013158"/>
                <a:ext cx="743242" cy="1061716"/>
                <a:chOff x="3863670" y="2874738"/>
                <a:chExt cx="904542" cy="1176396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E98345A0-01F2-0BF8-31D5-5F6B4F737916}"/>
                    </a:ext>
                  </a:extLst>
                </p:cNvPr>
                <p:cNvCxnSpPr>
                  <a:cxnSpLocks/>
                  <a:stCxn id="559" idx="6"/>
                  <a:endCxn id="88" idx="2"/>
                </p:cNvCxnSpPr>
                <p:nvPr/>
              </p:nvCxnSpPr>
              <p:spPr bwMode="auto">
                <a:xfrm>
                  <a:off x="3863764" y="2874740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09366F3A-1425-308B-98FA-DB302547FFB7}"/>
                    </a:ext>
                  </a:extLst>
                </p:cNvPr>
                <p:cNvCxnSpPr>
                  <a:cxnSpLocks/>
                  <a:stCxn id="559" idx="6"/>
                  <a:endCxn id="90" idx="2"/>
                </p:cNvCxnSpPr>
                <p:nvPr/>
              </p:nvCxnSpPr>
              <p:spPr bwMode="auto">
                <a:xfrm>
                  <a:off x="3863670" y="2874738"/>
                  <a:ext cx="899771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641BC154-0EF9-721D-A895-3479392E01D8}"/>
                    </a:ext>
                  </a:extLst>
                </p:cNvPr>
                <p:cNvCxnSpPr>
                  <a:cxnSpLocks/>
                  <a:stCxn id="559" idx="6"/>
                  <a:endCxn id="91" idx="2"/>
                </p:cNvCxnSpPr>
                <p:nvPr/>
              </p:nvCxnSpPr>
              <p:spPr bwMode="auto">
                <a:xfrm>
                  <a:off x="3863764" y="2874738"/>
                  <a:ext cx="904448" cy="117639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2879281F-8ADC-5C47-159B-9E28D792AEA7}"/>
                    </a:ext>
                  </a:extLst>
                </p:cNvPr>
                <p:cNvCxnSpPr>
                  <a:cxnSpLocks/>
                  <a:stCxn id="559" idx="6"/>
                  <a:endCxn id="89" idx="2"/>
                </p:cNvCxnSpPr>
                <p:nvPr/>
              </p:nvCxnSpPr>
              <p:spPr bwMode="auto">
                <a:xfrm>
                  <a:off x="3863764" y="2874740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E32FAFB3-D058-E8EA-2FE4-61B003A0CD87}"/>
                  </a:ext>
                </a:extLst>
              </p:cNvPr>
              <p:cNvGrpSpPr/>
              <p:nvPr/>
            </p:nvGrpSpPr>
            <p:grpSpPr>
              <a:xfrm>
                <a:off x="6487288" y="1019077"/>
                <a:ext cx="744908" cy="1055800"/>
                <a:chOff x="3845301" y="2478487"/>
                <a:chExt cx="911283" cy="1169841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54E738A4-94A2-4806-C1A7-38B8261B99C4}"/>
                    </a:ext>
                  </a:extLst>
                </p:cNvPr>
                <p:cNvCxnSpPr>
                  <a:cxnSpLocks/>
                  <a:stCxn id="560" idx="6"/>
                  <a:endCxn id="88" idx="2"/>
                </p:cNvCxnSpPr>
                <p:nvPr/>
              </p:nvCxnSpPr>
              <p:spPr bwMode="auto">
                <a:xfrm flipV="1">
                  <a:off x="3852136" y="2478487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DD565E8B-C1E8-0DD0-6A9C-1739052DD4CF}"/>
                    </a:ext>
                  </a:extLst>
                </p:cNvPr>
                <p:cNvCxnSpPr>
                  <a:cxnSpLocks/>
                  <a:stCxn id="560" idx="6"/>
                  <a:endCxn id="90" idx="2"/>
                </p:cNvCxnSpPr>
                <p:nvPr/>
              </p:nvCxnSpPr>
              <p:spPr bwMode="auto">
                <a:xfrm>
                  <a:off x="3852136" y="2861879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EBA060D2-0A0D-A25C-D1B6-341D413ABF3D}"/>
                    </a:ext>
                  </a:extLst>
                </p:cNvPr>
                <p:cNvCxnSpPr>
                  <a:cxnSpLocks/>
                  <a:endCxn id="91" idx="2"/>
                </p:cNvCxnSpPr>
                <p:nvPr/>
              </p:nvCxnSpPr>
              <p:spPr bwMode="auto">
                <a:xfrm>
                  <a:off x="3845301" y="2854207"/>
                  <a:ext cx="911283" cy="79412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CB380D76-1AE6-3B13-479B-742FC6DA899A}"/>
                    </a:ext>
                  </a:extLst>
                </p:cNvPr>
                <p:cNvCxnSpPr>
                  <a:cxnSpLocks/>
                  <a:stCxn id="560" idx="6"/>
                  <a:endCxn id="89" idx="2"/>
                </p:cNvCxnSpPr>
                <p:nvPr/>
              </p:nvCxnSpPr>
              <p:spPr bwMode="auto">
                <a:xfrm>
                  <a:off x="3852136" y="2861879"/>
                  <a:ext cx="904448" cy="655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94643DC-895F-C6AF-21F3-8A95856986CB}"/>
                  </a:ext>
                </a:extLst>
              </p:cNvPr>
              <p:cNvGrpSpPr/>
              <p:nvPr/>
            </p:nvGrpSpPr>
            <p:grpSpPr>
              <a:xfrm>
                <a:off x="6492875" y="1019077"/>
                <a:ext cx="739322" cy="1055800"/>
                <a:chOff x="3890889" y="2161700"/>
                <a:chExt cx="904449" cy="1169841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7126ABBF-E5F1-5625-C9D7-93E3F9D81598}"/>
                    </a:ext>
                  </a:extLst>
                </p:cNvPr>
                <p:cNvCxnSpPr>
                  <a:cxnSpLocks/>
                  <a:stCxn id="561" idx="6"/>
                  <a:endCxn id="89" idx="2"/>
                </p:cNvCxnSpPr>
                <p:nvPr/>
              </p:nvCxnSpPr>
              <p:spPr bwMode="auto">
                <a:xfrm flipV="1">
                  <a:off x="3890889" y="2551647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6BA712A-FF25-6948-3D58-C271019383FD}"/>
                    </a:ext>
                  </a:extLst>
                </p:cNvPr>
                <p:cNvCxnSpPr>
                  <a:cxnSpLocks/>
                  <a:stCxn id="561" idx="6"/>
                  <a:endCxn id="88" idx="2"/>
                </p:cNvCxnSpPr>
                <p:nvPr/>
              </p:nvCxnSpPr>
              <p:spPr bwMode="auto">
                <a:xfrm flipV="1">
                  <a:off x="3890889" y="2161700"/>
                  <a:ext cx="904448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1B67F364-C3A1-DAF5-DC33-B33F25374177}"/>
                    </a:ext>
                  </a:extLst>
                </p:cNvPr>
                <p:cNvCxnSpPr>
                  <a:cxnSpLocks/>
                  <a:stCxn id="561" idx="6"/>
                  <a:endCxn id="91" idx="2"/>
                </p:cNvCxnSpPr>
                <p:nvPr/>
              </p:nvCxnSpPr>
              <p:spPr bwMode="auto">
                <a:xfrm>
                  <a:off x="3890890" y="2935038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F0C25919-A4BF-204B-BB79-4FEBE1491A00}"/>
                    </a:ext>
                  </a:extLst>
                </p:cNvPr>
                <p:cNvCxnSpPr>
                  <a:cxnSpLocks/>
                  <a:stCxn id="561" idx="6"/>
                  <a:endCxn id="90" idx="2"/>
                </p:cNvCxnSpPr>
                <p:nvPr/>
              </p:nvCxnSpPr>
              <p:spPr bwMode="auto">
                <a:xfrm>
                  <a:off x="3890889" y="2935038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613505A-23C0-D447-040A-3839E2DFF131}"/>
                  </a:ext>
                </a:extLst>
              </p:cNvPr>
              <p:cNvGrpSpPr/>
              <p:nvPr/>
            </p:nvGrpSpPr>
            <p:grpSpPr>
              <a:xfrm flipV="1">
                <a:off x="6473861" y="1019078"/>
                <a:ext cx="758336" cy="1085108"/>
                <a:chOff x="3396118" y="1553580"/>
                <a:chExt cx="920127" cy="1202315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50CE13F9-0949-359B-6FEA-ACDF28C92E20}"/>
                    </a:ext>
                  </a:extLst>
                </p:cNvPr>
                <p:cNvCxnSpPr>
                  <a:cxnSpLocks/>
                  <a:endCxn id="91" idx="2"/>
                </p:cNvCxnSpPr>
                <p:nvPr/>
              </p:nvCxnSpPr>
              <p:spPr bwMode="auto">
                <a:xfrm>
                  <a:off x="3401744" y="1569604"/>
                  <a:ext cx="914499" cy="1645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607F0C88-52D4-958E-87A8-F1DB1A42EE16}"/>
                    </a:ext>
                  </a:extLst>
                </p:cNvPr>
                <p:cNvCxnSpPr>
                  <a:cxnSpLocks/>
                  <a:endCxn id="89" idx="2"/>
                </p:cNvCxnSpPr>
                <p:nvPr/>
              </p:nvCxnSpPr>
              <p:spPr bwMode="auto">
                <a:xfrm>
                  <a:off x="3396118" y="1553580"/>
                  <a:ext cx="920126" cy="8123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1D586190-D9B0-7066-2595-12B8FEC94F6D}"/>
                    </a:ext>
                  </a:extLst>
                </p:cNvPr>
                <p:cNvCxnSpPr>
                  <a:cxnSpLocks/>
                  <a:endCxn id="88" idx="2"/>
                </p:cNvCxnSpPr>
                <p:nvPr/>
              </p:nvCxnSpPr>
              <p:spPr bwMode="auto">
                <a:xfrm>
                  <a:off x="3396118" y="1553581"/>
                  <a:ext cx="920127" cy="12023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76BC530-7EF8-DA2E-8D43-999AD0CE8D63}"/>
                    </a:ext>
                  </a:extLst>
                </p:cNvPr>
                <p:cNvCxnSpPr>
                  <a:cxnSpLocks/>
                  <a:endCxn id="90" idx="2"/>
                </p:cNvCxnSpPr>
                <p:nvPr/>
              </p:nvCxnSpPr>
              <p:spPr bwMode="auto">
                <a:xfrm>
                  <a:off x="3396118" y="1553580"/>
                  <a:ext cx="920126" cy="42242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2C5BF3DE-2475-31A9-2670-CB81ACDFB05D}"/>
                  </a:ext>
                </a:extLst>
              </p:cNvPr>
              <p:cNvGrpSpPr/>
              <p:nvPr/>
            </p:nvGrpSpPr>
            <p:grpSpPr>
              <a:xfrm flipV="1">
                <a:off x="6492876" y="1019077"/>
                <a:ext cx="739325" cy="1401817"/>
                <a:chOff x="3338414" y="1686986"/>
                <a:chExt cx="897058" cy="1553233"/>
              </a:xfrm>
            </p:grpSpPr>
            <p:cxnSp>
              <p:nvCxnSpPr>
                <p:cNvPr id="452" name="Straight Connector 451">
                  <a:extLst>
                    <a:ext uri="{FF2B5EF4-FFF2-40B4-BE49-F238E27FC236}">
                      <a16:creationId xmlns:a16="http://schemas.microsoft.com/office/drawing/2014/main" id="{FEA786CB-694C-062B-5096-D4401203CF79}"/>
                    </a:ext>
                  </a:extLst>
                </p:cNvPr>
                <p:cNvCxnSpPr>
                  <a:cxnSpLocks/>
                  <a:stCxn id="563" idx="6"/>
                  <a:endCxn id="91" idx="2"/>
                </p:cNvCxnSpPr>
                <p:nvPr/>
              </p:nvCxnSpPr>
              <p:spPr bwMode="auto">
                <a:xfrm>
                  <a:off x="3338414" y="1686986"/>
                  <a:ext cx="897053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F73F0921-DF75-172E-E825-424AD5E75FD6}"/>
                    </a:ext>
                  </a:extLst>
                </p:cNvPr>
                <p:cNvCxnSpPr>
                  <a:cxnSpLocks/>
                  <a:stCxn id="563" idx="6"/>
                  <a:endCxn id="88" idx="2"/>
                </p:cNvCxnSpPr>
                <p:nvPr/>
              </p:nvCxnSpPr>
              <p:spPr bwMode="auto">
                <a:xfrm>
                  <a:off x="3338418" y="1686986"/>
                  <a:ext cx="897054" cy="155323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17463B7B-62F9-6FAB-113B-1662AF8A58EA}"/>
                    </a:ext>
                  </a:extLst>
                </p:cNvPr>
                <p:cNvCxnSpPr>
                  <a:cxnSpLocks/>
                  <a:stCxn id="563" idx="6"/>
                  <a:endCxn id="90" idx="2"/>
                </p:cNvCxnSpPr>
                <p:nvPr/>
              </p:nvCxnSpPr>
              <p:spPr bwMode="auto">
                <a:xfrm>
                  <a:off x="3338416" y="1686986"/>
                  <a:ext cx="897054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30F9C414-200D-0DF9-8831-0B7A43537185}"/>
                    </a:ext>
                  </a:extLst>
                </p:cNvPr>
                <p:cNvCxnSpPr>
                  <a:cxnSpLocks/>
                  <a:stCxn id="563" idx="6"/>
                  <a:endCxn id="89" idx="2"/>
                </p:cNvCxnSpPr>
                <p:nvPr/>
              </p:nvCxnSpPr>
              <p:spPr bwMode="auto">
                <a:xfrm>
                  <a:off x="3338418" y="1686986"/>
                  <a:ext cx="897054" cy="116328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4BAC3E-7318-FA64-0ED4-B848A69206F6}"/>
                </a:ext>
              </a:extLst>
            </p:cNvPr>
            <p:cNvSpPr/>
            <p:nvPr/>
          </p:nvSpPr>
          <p:spPr bwMode="auto">
            <a:xfrm>
              <a:off x="6199547" y="2492505"/>
              <a:ext cx="242439" cy="24506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0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F32627-7F5D-C0AE-F4D7-927D6F407451}"/>
                </a:ext>
              </a:extLst>
            </p:cNvPr>
            <p:cNvCxnSpPr>
              <a:cxnSpLocks/>
              <a:stCxn id="88" idx="6"/>
              <a:endCxn id="20" idx="2"/>
            </p:cNvCxnSpPr>
            <p:nvPr/>
          </p:nvCxnSpPr>
          <p:spPr bwMode="auto">
            <a:xfrm>
              <a:off x="5390690" y="1958000"/>
              <a:ext cx="808857" cy="6570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CBBCD0-5DCF-DF04-4139-E61D57D1CAC7}"/>
                </a:ext>
              </a:extLst>
            </p:cNvPr>
            <p:cNvCxnSpPr>
              <a:cxnSpLocks/>
              <a:stCxn id="89" idx="6"/>
              <a:endCxn id="20" idx="2"/>
            </p:cNvCxnSpPr>
            <p:nvPr/>
          </p:nvCxnSpPr>
          <p:spPr bwMode="auto">
            <a:xfrm>
              <a:off x="5390690" y="2386856"/>
              <a:ext cx="808857" cy="2281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BC70A2-0117-3440-93BA-6973C5195BB3}"/>
                </a:ext>
              </a:extLst>
            </p:cNvPr>
            <p:cNvCxnSpPr>
              <a:cxnSpLocks/>
              <a:stCxn id="90" idx="6"/>
              <a:endCxn id="20" idx="2"/>
            </p:cNvCxnSpPr>
            <p:nvPr/>
          </p:nvCxnSpPr>
          <p:spPr bwMode="auto">
            <a:xfrm flipV="1">
              <a:off x="5390690" y="2615037"/>
              <a:ext cx="808857" cy="2006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ABE5F4A-BA06-9C7A-CE40-D442C9E30288}"/>
                </a:ext>
              </a:extLst>
            </p:cNvPr>
            <p:cNvCxnSpPr>
              <a:cxnSpLocks/>
              <a:stCxn id="91" idx="6"/>
              <a:endCxn id="20" idx="2"/>
            </p:cNvCxnSpPr>
            <p:nvPr/>
          </p:nvCxnSpPr>
          <p:spPr bwMode="auto">
            <a:xfrm flipV="1">
              <a:off x="5390690" y="2615037"/>
              <a:ext cx="808857" cy="6295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A0458F-B686-0695-1971-99610B593E6B}"/>
                </a:ext>
              </a:extLst>
            </p:cNvPr>
            <p:cNvSpPr txBox="1"/>
            <p:nvPr/>
          </p:nvSpPr>
          <p:spPr>
            <a:xfrm>
              <a:off x="6946514" y="4410986"/>
              <a:ext cx="1043576" cy="87441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/>
                <a:t>Output A</a:t>
              </a:r>
              <a:endParaRPr lang="en-US" sz="1000" baseline="-25000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128EB41-2A2B-2E1F-1D58-FFC36E00E896}"/>
                </a:ext>
              </a:extLst>
            </p:cNvPr>
            <p:cNvGrpSpPr/>
            <p:nvPr/>
          </p:nvGrpSpPr>
          <p:grpSpPr>
            <a:xfrm>
              <a:off x="3563406" y="4045992"/>
              <a:ext cx="3295966" cy="1684530"/>
              <a:chOff x="914707" y="3234454"/>
              <a:chExt cx="2983716" cy="1382378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F0C91D-8D8C-710E-FB31-0A4AEF91A6C6}"/>
                  </a:ext>
                </a:extLst>
              </p:cNvPr>
              <p:cNvSpPr txBox="1"/>
              <p:nvPr/>
            </p:nvSpPr>
            <p:spPr>
              <a:xfrm>
                <a:off x="914707" y="3540477"/>
                <a:ext cx="1042512" cy="107635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/>
                  <a:t>Hidden layer [2]</a:t>
                </a:r>
                <a:endParaRPr lang="en-US" sz="1000" baseline="-250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8BDC9FD-9EB3-B0F3-4F1C-D983AAEF20D2}"/>
                  </a:ext>
                </a:extLst>
              </p:cNvPr>
              <p:cNvSpPr txBox="1"/>
              <p:nvPr/>
            </p:nvSpPr>
            <p:spPr>
              <a:xfrm>
                <a:off x="2953712" y="3518603"/>
                <a:ext cx="944711" cy="107635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/>
                  <a:t>Output layer [L]</a:t>
                </a:r>
                <a:endParaRPr lang="en-US" sz="1000" baseline="-250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84995EF-6D44-1043-B190-60C9EFD52204}"/>
                  </a:ext>
                </a:extLst>
              </p:cNvPr>
              <p:cNvSpPr txBox="1"/>
              <p:nvPr/>
            </p:nvSpPr>
            <p:spPr>
              <a:xfrm>
                <a:off x="1393103" y="3234454"/>
                <a:ext cx="454876" cy="4395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000" dirty="0"/>
                  <a:t>N</a:t>
                </a:r>
                <a:r>
                  <a:rPr lang="en-US" sz="1000" baseline="-25000" dirty="0"/>
                  <a:t>2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C4BD7EA-B32E-05F5-613C-2BBC5DC955E8}"/>
                  </a:ext>
                </a:extLst>
              </p:cNvPr>
              <p:cNvSpPr txBox="1"/>
              <p:nvPr/>
            </p:nvSpPr>
            <p:spPr>
              <a:xfrm>
                <a:off x="3122740" y="3246209"/>
                <a:ext cx="775683" cy="4395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000" dirty="0"/>
                  <a:t>N</a:t>
                </a:r>
                <a:r>
                  <a:rPr lang="en-US" sz="1000" baseline="-25000" dirty="0"/>
                  <a:t>L</a:t>
                </a:r>
                <a:r>
                  <a:rPr lang="en-US" sz="1000" dirty="0"/>
                  <a:t>=1</a:t>
                </a:r>
                <a:endParaRPr lang="en-US" sz="1000" baseline="-25000" dirty="0"/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8C58CD4-A8DA-27C7-4C8B-52F99855FEA0}"/>
                </a:ext>
              </a:extLst>
            </p:cNvPr>
            <p:cNvCxnSpPr>
              <a:stCxn id="20" idx="6"/>
            </p:cNvCxnSpPr>
            <p:nvPr/>
          </p:nvCxnSpPr>
          <p:spPr bwMode="auto">
            <a:xfrm flipV="1">
              <a:off x="6441986" y="2613438"/>
              <a:ext cx="648840" cy="1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69D473-8F91-C397-58E2-F90AB57544CF}"/>
                </a:ext>
              </a:extLst>
            </p:cNvPr>
            <p:cNvSpPr txBox="1"/>
            <p:nvPr/>
          </p:nvSpPr>
          <p:spPr>
            <a:xfrm>
              <a:off x="6092365" y="3120979"/>
              <a:ext cx="1634592" cy="8744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Target output  Y</a:t>
              </a:r>
            </a:p>
          </p:txBody>
        </p:sp>
        <p:sp>
          <p:nvSpPr>
            <p:cNvPr id="29" name="Up-Down Arrow 43">
              <a:extLst>
                <a:ext uri="{FF2B5EF4-FFF2-40B4-BE49-F238E27FC236}">
                  <a16:creationId xmlns:a16="http://schemas.microsoft.com/office/drawing/2014/main" id="{30FC1A06-8C2D-FA3A-6CB1-E0CA0D8720D1}"/>
                </a:ext>
              </a:extLst>
            </p:cNvPr>
            <p:cNvSpPr/>
            <p:nvPr/>
          </p:nvSpPr>
          <p:spPr bwMode="auto">
            <a:xfrm>
              <a:off x="7258792" y="3225512"/>
              <a:ext cx="176139" cy="304726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35C71E-BFBF-0712-D536-F90B473AC4D1}"/>
                </a:ext>
              </a:extLst>
            </p:cNvPr>
            <p:cNvSpPr txBox="1"/>
            <p:nvPr/>
          </p:nvSpPr>
          <p:spPr>
            <a:xfrm>
              <a:off x="7218384" y="2860224"/>
              <a:ext cx="242442" cy="5355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r"/>
              <a:r>
                <a:rPr lang="en-US" sz="1000" dirty="0"/>
                <a:t>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D92810-0960-8641-04A0-5642535B98ED}"/>
                </a:ext>
              </a:extLst>
            </p:cNvPr>
            <p:cNvSpPr txBox="1"/>
            <p:nvPr/>
          </p:nvSpPr>
          <p:spPr>
            <a:xfrm>
              <a:off x="7097345" y="2401676"/>
              <a:ext cx="531015" cy="48967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18288" rtlCol="0">
              <a:spAutoFit/>
            </a:bodyPr>
            <a:lstStyle/>
            <a:p>
              <a:pPr algn="ctr"/>
              <a:r>
                <a:rPr lang="en-US" sz="1000" dirty="0"/>
                <a:t>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8C0B97A-AF35-BCA0-33AB-2CA073E23D24}"/>
                </a:ext>
              </a:extLst>
            </p:cNvPr>
            <p:cNvSpPr txBox="1"/>
            <p:nvPr/>
          </p:nvSpPr>
          <p:spPr>
            <a:xfrm>
              <a:off x="4653202" y="4410986"/>
              <a:ext cx="1151612" cy="131161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/>
                <a:t>Hidden layer [3]</a:t>
              </a:r>
              <a:endParaRPr lang="en-US" sz="1000" baseline="-25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B230099-ADB5-1B68-CB79-A43F7DDB280E}"/>
                </a:ext>
              </a:extLst>
            </p:cNvPr>
            <p:cNvSpPr txBox="1"/>
            <p:nvPr/>
          </p:nvSpPr>
          <p:spPr>
            <a:xfrm>
              <a:off x="5133689" y="4038074"/>
              <a:ext cx="484409" cy="5355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000" dirty="0"/>
                <a:t>N</a:t>
              </a:r>
              <a:r>
                <a:rPr lang="en-US" sz="1000" baseline="-25000" dirty="0"/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C1962C-FB47-4F6D-3454-741511F50409}"/>
                </a:ext>
              </a:extLst>
            </p:cNvPr>
            <p:cNvSpPr txBox="1"/>
            <p:nvPr/>
          </p:nvSpPr>
          <p:spPr>
            <a:xfrm>
              <a:off x="3331904" y="960471"/>
              <a:ext cx="741729" cy="5355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000" dirty="0"/>
                <a:t>W</a:t>
              </a:r>
              <a:r>
                <a:rPr lang="en-US" sz="1000" baseline="30000" dirty="0"/>
                <a:t>[2]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A26C503-4BE5-3E04-6D27-BB4AF8B24AF1}"/>
                </a:ext>
              </a:extLst>
            </p:cNvPr>
            <p:cNvSpPr txBox="1"/>
            <p:nvPr/>
          </p:nvSpPr>
          <p:spPr>
            <a:xfrm>
              <a:off x="4385577" y="960471"/>
              <a:ext cx="741729" cy="5355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000" dirty="0"/>
                <a:t>W</a:t>
              </a:r>
              <a:r>
                <a:rPr lang="en-US" sz="1000" baseline="30000" dirty="0"/>
                <a:t>[3]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1927600-3979-A145-05DE-84376A9E9171}"/>
                </a:ext>
              </a:extLst>
            </p:cNvPr>
            <p:cNvSpPr txBox="1"/>
            <p:nvPr/>
          </p:nvSpPr>
          <p:spPr>
            <a:xfrm>
              <a:off x="5473756" y="960471"/>
              <a:ext cx="741729" cy="5355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000" dirty="0"/>
                <a:t>W</a:t>
              </a:r>
              <a:r>
                <a:rPr lang="en-US" sz="1000" baseline="30000" dirty="0"/>
                <a:t>[L]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4622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1230673" y="1746960"/>
            <a:ext cx="6035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Deep Neural Networks</a:t>
            </a:r>
          </a:p>
          <a:p>
            <a:r>
              <a:rPr lang="en-US" sz="3600" dirty="0">
                <a:solidFill>
                  <a:srgbClr val="333399"/>
                </a:solidFill>
              </a:rPr>
              <a:t>- Backpropagation -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FA620F-9AB3-AB06-04C2-F29D8761EC08}"/>
              </a:ext>
            </a:extLst>
          </p:cNvPr>
          <p:cNvGrpSpPr/>
          <p:nvPr/>
        </p:nvGrpSpPr>
        <p:grpSpPr>
          <a:xfrm>
            <a:off x="5486400" y="2419350"/>
            <a:ext cx="2907333" cy="2133600"/>
            <a:chOff x="1480029" y="960471"/>
            <a:chExt cx="6510061" cy="467303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FC657BF-C14D-5262-81C3-38B13F9979EB}"/>
                </a:ext>
              </a:extLst>
            </p:cNvPr>
            <p:cNvGrpSpPr/>
            <p:nvPr/>
          </p:nvGrpSpPr>
          <p:grpSpPr>
            <a:xfrm>
              <a:off x="3054882" y="1141965"/>
              <a:ext cx="242440" cy="2818202"/>
              <a:chOff x="2379918" y="845013"/>
              <a:chExt cx="266298" cy="2562506"/>
            </a:xfrm>
          </p:grpSpPr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F1AB4A2B-BE27-0C47-339A-7BFCB6654A95}"/>
                  </a:ext>
                </a:extLst>
              </p:cNvPr>
              <p:cNvSpPr/>
              <p:nvPr/>
            </p:nvSpPr>
            <p:spPr bwMode="auto">
              <a:xfrm>
                <a:off x="2379918" y="84501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4BA6D891-6F43-922D-4E92-5A7C2BEE0D57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5D5422A8-3619-543B-BEC7-667FF1F78EFA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5A8E619B-4BE7-8D97-FBEA-7E0FF0AE7737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B6FEC2B1-D82E-9B9C-56C5-2789D481C1EB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CE198041-A38D-06E0-E452-7532E175C1ED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16A559C5-40FD-9040-536F-A136212EBADF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75FB345-AE7A-2822-737B-FA6B5E2F8B77}"/>
                </a:ext>
              </a:extLst>
            </p:cNvPr>
            <p:cNvGrpSpPr/>
            <p:nvPr/>
          </p:nvGrpSpPr>
          <p:grpSpPr>
            <a:xfrm>
              <a:off x="2223136" y="1264496"/>
              <a:ext cx="867250" cy="2659783"/>
              <a:chOff x="1466309" y="948511"/>
              <a:chExt cx="952588" cy="2418465"/>
            </a:xfrm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195651E8-1C57-FC75-28BB-3F4B4B863F30}"/>
                  </a:ext>
                </a:extLst>
              </p:cNvPr>
              <p:cNvGrpSpPr/>
              <p:nvPr/>
            </p:nvGrpSpPr>
            <p:grpSpPr>
              <a:xfrm>
                <a:off x="1469290" y="948511"/>
                <a:ext cx="910610" cy="2339683"/>
                <a:chOff x="1469290" y="948511"/>
                <a:chExt cx="910610" cy="2339683"/>
              </a:xfrm>
            </p:grpSpPr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99E4EA07-4C35-121E-1112-566C9728557B}"/>
                    </a:ext>
                  </a:extLst>
                </p:cNvPr>
                <p:cNvCxnSpPr>
                  <a:cxnSpLocks/>
                  <a:stCxn id="351" idx="3"/>
                  <a:endCxn id="379" idx="2"/>
                </p:cNvCxnSpPr>
                <p:nvPr/>
              </p:nvCxnSpPr>
              <p:spPr bwMode="auto">
                <a:xfrm flipV="1">
                  <a:off x="1469290" y="948511"/>
                  <a:ext cx="910610" cy="46816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AAF9F904-E8D4-D787-C5D6-1BEEAD2C1E1C}"/>
                    </a:ext>
                  </a:extLst>
                </p:cNvPr>
                <p:cNvCxnSpPr>
                  <a:cxnSpLocks/>
                  <a:stCxn id="351" idx="3"/>
                  <a:endCxn id="381" idx="2"/>
                </p:cNvCxnSpPr>
                <p:nvPr/>
              </p:nvCxnSpPr>
              <p:spPr bwMode="auto">
                <a:xfrm>
                  <a:off x="1469290" y="1416672"/>
                  <a:ext cx="910610" cy="31173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96084C07-3A73-7DBE-FE18-FA84F190EDC8}"/>
                    </a:ext>
                  </a:extLst>
                </p:cNvPr>
                <p:cNvCxnSpPr>
                  <a:cxnSpLocks/>
                  <a:stCxn id="351" idx="3"/>
                  <a:endCxn id="380" idx="2"/>
                </p:cNvCxnSpPr>
                <p:nvPr/>
              </p:nvCxnSpPr>
              <p:spPr bwMode="auto">
                <a:xfrm flipV="1">
                  <a:off x="1469290" y="1338460"/>
                  <a:ext cx="910610" cy="78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F7DBDFF0-1AA3-5C09-B13F-082B0060E50E}"/>
                    </a:ext>
                  </a:extLst>
                </p:cNvPr>
                <p:cNvCxnSpPr>
                  <a:cxnSpLocks/>
                  <a:stCxn id="351" idx="3"/>
                  <a:endCxn id="383" idx="2"/>
                </p:cNvCxnSpPr>
                <p:nvPr/>
              </p:nvCxnSpPr>
              <p:spPr bwMode="auto">
                <a:xfrm>
                  <a:off x="1469290" y="1416672"/>
                  <a:ext cx="910610" cy="109162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3A6E01D4-35D0-D841-7357-30353423F6AA}"/>
                    </a:ext>
                  </a:extLst>
                </p:cNvPr>
                <p:cNvCxnSpPr>
                  <a:cxnSpLocks/>
                  <a:stCxn id="351" idx="3"/>
                  <a:endCxn id="384" idx="2"/>
                </p:cNvCxnSpPr>
                <p:nvPr/>
              </p:nvCxnSpPr>
              <p:spPr bwMode="auto">
                <a:xfrm>
                  <a:off x="1469290" y="1416672"/>
                  <a:ext cx="910610" cy="1481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396A0CC7-1B8B-EBB2-049B-8C2F6BCE2813}"/>
                    </a:ext>
                  </a:extLst>
                </p:cNvPr>
                <p:cNvCxnSpPr>
                  <a:cxnSpLocks/>
                  <a:stCxn id="351" idx="3"/>
                  <a:endCxn id="385" idx="2"/>
                </p:cNvCxnSpPr>
                <p:nvPr/>
              </p:nvCxnSpPr>
              <p:spPr bwMode="auto">
                <a:xfrm>
                  <a:off x="1469290" y="1416672"/>
                  <a:ext cx="910610" cy="187152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A7B081DF-2C22-1553-11F5-69F0EAB3323B}"/>
                    </a:ext>
                  </a:extLst>
                </p:cNvPr>
                <p:cNvCxnSpPr>
                  <a:cxnSpLocks/>
                  <a:stCxn id="351" idx="3"/>
                  <a:endCxn id="382" idx="2"/>
                </p:cNvCxnSpPr>
                <p:nvPr/>
              </p:nvCxnSpPr>
              <p:spPr bwMode="auto">
                <a:xfrm>
                  <a:off x="1469290" y="1416672"/>
                  <a:ext cx="910610" cy="70168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9D8CAA72-D976-EB6C-4BC7-EB1C57B048F6}"/>
                  </a:ext>
                </a:extLst>
              </p:cNvPr>
              <p:cNvGrpSpPr/>
              <p:nvPr/>
            </p:nvGrpSpPr>
            <p:grpSpPr>
              <a:xfrm>
                <a:off x="1469289" y="948512"/>
                <a:ext cx="910610" cy="2339683"/>
                <a:chOff x="2886369" y="2279469"/>
                <a:chExt cx="918114" cy="2339683"/>
              </a:xfrm>
            </p:grpSpPr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93594D3-6F97-1D0C-AFB8-0A2195BFCEE0}"/>
                    </a:ext>
                  </a:extLst>
                </p:cNvPr>
                <p:cNvCxnSpPr>
                  <a:cxnSpLocks/>
                  <a:stCxn id="352" idx="3"/>
                  <a:endCxn id="379" idx="2"/>
                </p:cNvCxnSpPr>
                <p:nvPr/>
              </p:nvCxnSpPr>
              <p:spPr bwMode="auto">
                <a:xfrm flipV="1">
                  <a:off x="2886369" y="2279469"/>
                  <a:ext cx="918114" cy="89947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F48C52CF-4940-1FBE-396F-3DA6AF6D1CC6}"/>
                    </a:ext>
                  </a:extLst>
                </p:cNvPr>
                <p:cNvCxnSpPr>
                  <a:cxnSpLocks/>
                  <a:stCxn id="352" idx="3"/>
                  <a:endCxn id="381" idx="2"/>
                </p:cNvCxnSpPr>
                <p:nvPr/>
              </p:nvCxnSpPr>
              <p:spPr bwMode="auto">
                <a:xfrm flipV="1">
                  <a:off x="2886369" y="3059363"/>
                  <a:ext cx="918114" cy="11957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72A625F5-E64A-2127-483A-BC6C2BFB1810}"/>
                    </a:ext>
                  </a:extLst>
                </p:cNvPr>
                <p:cNvCxnSpPr>
                  <a:cxnSpLocks/>
                  <a:stCxn id="352" idx="3"/>
                  <a:endCxn id="380" idx="2"/>
                </p:cNvCxnSpPr>
                <p:nvPr/>
              </p:nvCxnSpPr>
              <p:spPr bwMode="auto">
                <a:xfrm flipV="1">
                  <a:off x="2886369" y="2669418"/>
                  <a:ext cx="918114" cy="50952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30138801-7AF6-4FC9-A099-088F05E2ABB6}"/>
                    </a:ext>
                  </a:extLst>
                </p:cNvPr>
                <p:cNvCxnSpPr>
                  <a:cxnSpLocks/>
                  <a:stCxn id="352" idx="3"/>
                  <a:endCxn id="383" idx="2"/>
                </p:cNvCxnSpPr>
                <p:nvPr/>
              </p:nvCxnSpPr>
              <p:spPr bwMode="auto">
                <a:xfrm>
                  <a:off x="2886369" y="3178942"/>
                  <a:ext cx="918114" cy="66031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0750DD23-EDAD-D827-4C3F-3154D50B0977}"/>
                    </a:ext>
                  </a:extLst>
                </p:cNvPr>
                <p:cNvCxnSpPr>
                  <a:cxnSpLocks/>
                  <a:stCxn id="352" idx="3"/>
                  <a:endCxn id="384" idx="2"/>
                </p:cNvCxnSpPr>
                <p:nvPr/>
              </p:nvCxnSpPr>
              <p:spPr bwMode="auto">
                <a:xfrm>
                  <a:off x="2886369" y="3178942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AEFEEEA7-5041-5B94-5564-29DCA5AA354C}"/>
                    </a:ext>
                  </a:extLst>
                </p:cNvPr>
                <p:cNvCxnSpPr>
                  <a:cxnSpLocks/>
                  <a:stCxn id="352" idx="3"/>
                  <a:endCxn id="385" idx="2"/>
                </p:cNvCxnSpPr>
                <p:nvPr/>
              </p:nvCxnSpPr>
              <p:spPr bwMode="auto">
                <a:xfrm>
                  <a:off x="2886369" y="3178942"/>
                  <a:ext cx="918114" cy="144021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1530B93A-2BDB-0BB3-C02C-62AEA5E53A9C}"/>
                    </a:ext>
                  </a:extLst>
                </p:cNvPr>
                <p:cNvCxnSpPr>
                  <a:cxnSpLocks/>
                  <a:stCxn id="352" idx="3"/>
                  <a:endCxn id="382" idx="2"/>
                </p:cNvCxnSpPr>
                <p:nvPr/>
              </p:nvCxnSpPr>
              <p:spPr bwMode="auto">
                <a:xfrm>
                  <a:off x="2886369" y="3178942"/>
                  <a:ext cx="918114" cy="27036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DC628B2A-D438-71DE-8A98-11ED1ED9535C}"/>
                  </a:ext>
                </a:extLst>
              </p:cNvPr>
              <p:cNvGrpSpPr/>
              <p:nvPr/>
            </p:nvGrpSpPr>
            <p:grpSpPr>
              <a:xfrm flipV="1">
                <a:off x="1466309" y="948512"/>
                <a:ext cx="952588" cy="2418464"/>
                <a:chOff x="1466591" y="889888"/>
                <a:chExt cx="952588" cy="2418464"/>
              </a:xfrm>
            </p:grpSpPr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37FA99EA-40B7-E61B-C9D3-52A2558E3FCA}"/>
                    </a:ext>
                  </a:extLst>
                </p:cNvPr>
                <p:cNvCxnSpPr>
                  <a:cxnSpLocks/>
                  <a:stCxn id="353" idx="3"/>
                  <a:endCxn id="385" idx="3"/>
                </p:cNvCxnSpPr>
                <p:nvPr/>
              </p:nvCxnSpPr>
              <p:spPr bwMode="auto">
                <a:xfrm flipV="1">
                  <a:off x="1466591" y="889888"/>
                  <a:ext cx="952588" cy="56660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273AA16F-F5EF-44E9-4EF9-A84EA5840FBE}"/>
                    </a:ext>
                  </a:extLst>
                </p:cNvPr>
                <p:cNvCxnSpPr>
                  <a:cxnSpLocks/>
                  <a:stCxn id="353" idx="3"/>
                  <a:endCxn id="383" idx="2"/>
                </p:cNvCxnSpPr>
                <p:nvPr/>
              </p:nvCxnSpPr>
              <p:spPr bwMode="auto">
                <a:xfrm>
                  <a:off x="1466591" y="1456492"/>
                  <a:ext cx="913590" cy="2920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25112681-7D84-158E-8E64-304F9BAE9EEB}"/>
                    </a:ext>
                  </a:extLst>
                </p:cNvPr>
                <p:cNvCxnSpPr>
                  <a:cxnSpLocks/>
                  <a:stCxn id="353" idx="3"/>
                  <a:endCxn id="384" idx="2"/>
                </p:cNvCxnSpPr>
                <p:nvPr/>
              </p:nvCxnSpPr>
              <p:spPr bwMode="auto">
                <a:xfrm flipV="1">
                  <a:off x="1466591" y="1358614"/>
                  <a:ext cx="913590" cy="9787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DD633DB4-80D2-EEFC-C6B0-1B42EB8B067F}"/>
                    </a:ext>
                  </a:extLst>
                </p:cNvPr>
                <p:cNvCxnSpPr>
                  <a:cxnSpLocks/>
                  <a:stCxn id="353" idx="3"/>
                  <a:endCxn id="381" idx="2"/>
                </p:cNvCxnSpPr>
                <p:nvPr/>
              </p:nvCxnSpPr>
              <p:spPr bwMode="auto">
                <a:xfrm>
                  <a:off x="1466591" y="1456493"/>
                  <a:ext cx="913590" cy="107196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A20ED9D6-3EEC-11B6-8C3B-694CACCB3594}"/>
                    </a:ext>
                  </a:extLst>
                </p:cNvPr>
                <p:cNvCxnSpPr>
                  <a:cxnSpLocks/>
                  <a:stCxn id="353" idx="3"/>
                  <a:endCxn id="380" idx="2"/>
                </p:cNvCxnSpPr>
                <p:nvPr/>
              </p:nvCxnSpPr>
              <p:spPr bwMode="auto">
                <a:xfrm>
                  <a:off x="1466591" y="1456492"/>
                  <a:ext cx="913590" cy="146191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68D53270-D74A-92B2-DD21-87A27E34DCEE}"/>
                    </a:ext>
                  </a:extLst>
                </p:cNvPr>
                <p:cNvCxnSpPr>
                  <a:cxnSpLocks/>
                  <a:stCxn id="353" idx="3"/>
                  <a:endCxn id="379" idx="2"/>
                </p:cNvCxnSpPr>
                <p:nvPr/>
              </p:nvCxnSpPr>
              <p:spPr bwMode="auto">
                <a:xfrm>
                  <a:off x="1466591" y="1456492"/>
                  <a:ext cx="913590" cy="185186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3476CE6A-C9DE-DA69-183B-74AAB129AB8E}"/>
                    </a:ext>
                  </a:extLst>
                </p:cNvPr>
                <p:cNvCxnSpPr>
                  <a:cxnSpLocks/>
                  <a:stCxn id="353" idx="3"/>
                  <a:endCxn id="382" idx="2"/>
                </p:cNvCxnSpPr>
                <p:nvPr/>
              </p:nvCxnSpPr>
              <p:spPr bwMode="auto">
                <a:xfrm>
                  <a:off x="1466591" y="1456492"/>
                  <a:ext cx="913590" cy="68201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1E472C-E27E-C596-D161-953B998B0C94}"/>
                </a:ext>
              </a:extLst>
            </p:cNvPr>
            <p:cNvGrpSpPr/>
            <p:nvPr/>
          </p:nvGrpSpPr>
          <p:grpSpPr>
            <a:xfrm>
              <a:off x="1742047" y="1539224"/>
              <a:ext cx="483804" cy="2002061"/>
              <a:chOff x="937889" y="1206229"/>
              <a:chExt cx="531414" cy="1820411"/>
            </a:xfrm>
          </p:grpSpPr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4515D03A-919F-894D-92FD-C01F90C45C50}"/>
                  </a:ext>
                </a:extLst>
              </p:cNvPr>
              <p:cNvSpPr txBox="1"/>
              <p:nvPr/>
            </p:nvSpPr>
            <p:spPr>
              <a:xfrm>
                <a:off x="937889" y="1206229"/>
                <a:ext cx="531414" cy="4367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/>
                  <a:t>x</a:t>
                </a:r>
                <a:r>
                  <a:rPr lang="en-US" sz="1200" baseline="-25000" dirty="0"/>
                  <a:t>1</a:t>
                </a:r>
                <a:endParaRPr lang="en-US" sz="1200" dirty="0"/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C867DAED-0B23-80E5-59A6-0020941DD6C0}"/>
                  </a:ext>
                </a:extLst>
              </p:cNvPr>
              <p:cNvSpPr txBox="1"/>
              <p:nvPr/>
            </p:nvSpPr>
            <p:spPr>
              <a:xfrm>
                <a:off x="937889" y="1637540"/>
                <a:ext cx="531414" cy="43671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/>
                  <a:t>x</a:t>
                </a:r>
                <a:r>
                  <a:rPr lang="en-US" sz="1200" baseline="-25000" dirty="0"/>
                  <a:t>2</a:t>
                </a:r>
                <a:endParaRPr lang="en-US" sz="1200" dirty="0"/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A8E0C8D7-248C-76F2-D83A-D138346D94C7}"/>
                  </a:ext>
                </a:extLst>
              </p:cNvPr>
              <p:cNvSpPr txBox="1"/>
              <p:nvPr/>
            </p:nvSpPr>
            <p:spPr>
              <a:xfrm>
                <a:off x="941377" y="2589925"/>
                <a:ext cx="524945" cy="43671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 err="1"/>
                  <a:t>x</a:t>
                </a:r>
                <a:r>
                  <a:rPr lang="en-US" sz="1200" baseline="-25000" dirty="0" err="1"/>
                  <a:t>Nx</a:t>
                </a:r>
                <a:endParaRPr lang="en-US" sz="1200" dirty="0"/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55AE3ACC-FE69-2A58-1E0B-F032FF9CA7C4}"/>
                  </a:ext>
                </a:extLst>
              </p:cNvPr>
              <p:cNvSpPr txBox="1"/>
              <p:nvPr/>
            </p:nvSpPr>
            <p:spPr>
              <a:xfrm>
                <a:off x="985289" y="2130440"/>
                <a:ext cx="406718" cy="367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…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003213-C2CF-C4B9-1F05-8693776FF785}"/>
                </a:ext>
              </a:extLst>
            </p:cNvPr>
            <p:cNvSpPr/>
            <p:nvPr/>
          </p:nvSpPr>
          <p:spPr bwMode="auto">
            <a:xfrm>
              <a:off x="1676400" y="1502339"/>
              <a:ext cx="611819" cy="2092190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871AE7-9F45-B7A8-59D7-15D1955C5C1E}"/>
                </a:ext>
              </a:extLst>
            </p:cNvPr>
            <p:cNvSpPr txBox="1"/>
            <p:nvPr/>
          </p:nvSpPr>
          <p:spPr>
            <a:xfrm>
              <a:off x="2160319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[1]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17D9627-A1A7-ABCF-9364-7150D503E2CB}"/>
                </a:ext>
              </a:extLst>
            </p:cNvPr>
            <p:cNvGrpSpPr/>
            <p:nvPr/>
          </p:nvGrpSpPr>
          <p:grpSpPr>
            <a:xfrm>
              <a:off x="1480029" y="4050108"/>
              <a:ext cx="2106649" cy="1583395"/>
              <a:chOff x="463708" y="3116007"/>
              <a:chExt cx="1907068" cy="1299384"/>
            </a:xfrm>
          </p:grpSpPr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7C750D8B-E132-C84C-26E0-6CE87F353055}"/>
                  </a:ext>
                </a:extLst>
              </p:cNvPr>
              <p:cNvSpPr txBox="1"/>
              <p:nvPr/>
            </p:nvSpPr>
            <p:spPr>
              <a:xfrm>
                <a:off x="463708" y="3412157"/>
                <a:ext cx="874860" cy="6638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Input X</a:t>
                </a:r>
                <a:endParaRPr lang="en-US" sz="1200" baseline="-25000" dirty="0"/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EFFC72FA-83F3-7D53-84E6-C07E4D687A75}"/>
                  </a:ext>
                </a:extLst>
              </p:cNvPr>
              <p:cNvSpPr txBox="1"/>
              <p:nvPr/>
            </p:nvSpPr>
            <p:spPr>
              <a:xfrm>
                <a:off x="1328269" y="3419661"/>
                <a:ext cx="1042507" cy="99573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Hidden layer [1]</a:t>
                </a:r>
                <a:endParaRPr lang="en-US" sz="1200" baseline="-25000" dirty="0"/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2DEB6105-8691-54AB-E384-54061AC259C8}"/>
                  </a:ext>
                </a:extLst>
              </p:cNvPr>
              <p:cNvSpPr txBox="1"/>
              <p:nvPr/>
            </p:nvSpPr>
            <p:spPr>
              <a:xfrm>
                <a:off x="772696" y="3125118"/>
                <a:ext cx="345750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X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6822AD20-F855-8228-DA75-5A47E8A52409}"/>
                  </a:ext>
                </a:extLst>
              </p:cNvPr>
              <p:cNvSpPr txBox="1"/>
              <p:nvPr/>
            </p:nvSpPr>
            <p:spPr>
              <a:xfrm>
                <a:off x="1877265" y="3116007"/>
                <a:ext cx="388069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1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667AB44-C2A1-328D-29D5-B57AB7191964}"/>
                </a:ext>
              </a:extLst>
            </p:cNvPr>
            <p:cNvGrpSpPr/>
            <p:nvPr/>
          </p:nvGrpSpPr>
          <p:grpSpPr>
            <a:xfrm>
              <a:off x="4089117" y="1399402"/>
              <a:ext cx="242440" cy="2389344"/>
              <a:chOff x="2379918" y="1234960"/>
              <a:chExt cx="266298" cy="2172559"/>
            </a:xfrm>
          </p:grpSpPr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619FAF77-DE3D-FF87-BB62-2BC07560919D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2AEEAD0D-51F9-3B77-99E1-83C7023E2264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294832DD-B98F-CA40-2303-09563569B38E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734D59D7-B7FC-FBCB-8F1D-68CE1CC3D137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B5B705F1-5AD9-B7BD-0F57-AC46C53ABC8B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8AADBAFE-85A5-F60F-47A6-81CF860DB4B8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72869A-2300-CB16-1AFD-66504AAD20B2}"/>
                </a:ext>
              </a:extLst>
            </p:cNvPr>
            <p:cNvGrpSpPr/>
            <p:nvPr/>
          </p:nvGrpSpPr>
          <p:grpSpPr>
            <a:xfrm>
              <a:off x="3271770" y="1264496"/>
              <a:ext cx="849782" cy="2573141"/>
              <a:chOff x="5533488" y="449966"/>
              <a:chExt cx="769275" cy="2111602"/>
            </a:xfrm>
          </p:grpSpPr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BB0FA821-E114-99A4-DFCB-137D703F40C1}"/>
                  </a:ext>
                </a:extLst>
              </p:cNvPr>
              <p:cNvGrpSpPr/>
              <p:nvPr/>
            </p:nvGrpSpPr>
            <p:grpSpPr>
              <a:xfrm>
                <a:off x="5556621" y="449966"/>
                <a:ext cx="716782" cy="1970929"/>
                <a:chOff x="2390032" y="1078009"/>
                <a:chExt cx="869708" cy="2183817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F2A4D56F-743F-FBC4-320F-E2898F7B839B}"/>
                    </a:ext>
                  </a:extLst>
                </p:cNvPr>
                <p:cNvCxnSpPr>
                  <a:cxnSpLocks/>
                  <a:stCxn id="379" idx="6"/>
                  <a:endCxn id="341" idx="2"/>
                </p:cNvCxnSpPr>
                <p:nvPr/>
              </p:nvCxnSpPr>
              <p:spPr bwMode="auto">
                <a:xfrm>
                  <a:off x="2390032" y="1078009"/>
                  <a:ext cx="869708" cy="2340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2429E66B-F8D7-33AF-7E8E-35834E15CBBB}"/>
                    </a:ext>
                  </a:extLst>
                </p:cNvPr>
                <p:cNvCxnSpPr>
                  <a:cxnSpLocks/>
                  <a:stCxn id="379" idx="6"/>
                  <a:endCxn id="342" idx="2"/>
                </p:cNvCxnSpPr>
                <p:nvPr/>
              </p:nvCxnSpPr>
              <p:spPr bwMode="auto">
                <a:xfrm>
                  <a:off x="2390032" y="1078009"/>
                  <a:ext cx="869708" cy="6240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3D85E580-EA2F-F6B7-8967-680ED94B1F78}"/>
                    </a:ext>
                  </a:extLst>
                </p:cNvPr>
                <p:cNvCxnSpPr>
                  <a:cxnSpLocks/>
                  <a:stCxn id="379" idx="6"/>
                  <a:endCxn id="344" idx="2"/>
                </p:cNvCxnSpPr>
                <p:nvPr/>
              </p:nvCxnSpPr>
              <p:spPr bwMode="auto">
                <a:xfrm>
                  <a:off x="2390032" y="1078010"/>
                  <a:ext cx="869707" cy="140392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D3BAB30E-5AF4-29D4-2150-083A11D5358A}"/>
                    </a:ext>
                  </a:extLst>
                </p:cNvPr>
                <p:cNvCxnSpPr>
                  <a:cxnSpLocks/>
                  <a:endCxn id="345" idx="2"/>
                </p:cNvCxnSpPr>
                <p:nvPr/>
              </p:nvCxnSpPr>
              <p:spPr bwMode="auto">
                <a:xfrm>
                  <a:off x="2420380" y="1091941"/>
                  <a:ext cx="839360" cy="177993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778E0D4B-5717-8CF2-57AB-A37EAC2D8CFB}"/>
                    </a:ext>
                  </a:extLst>
                </p:cNvPr>
                <p:cNvCxnSpPr>
                  <a:cxnSpLocks/>
                  <a:endCxn id="346" idx="2"/>
                </p:cNvCxnSpPr>
                <p:nvPr/>
              </p:nvCxnSpPr>
              <p:spPr bwMode="auto">
                <a:xfrm>
                  <a:off x="2420381" y="1091941"/>
                  <a:ext cx="839358" cy="21698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9F7EF6D7-45EE-1523-8118-941B8B8E12E5}"/>
                    </a:ext>
                  </a:extLst>
                </p:cNvPr>
                <p:cNvCxnSpPr>
                  <a:cxnSpLocks/>
                  <a:stCxn id="379" idx="6"/>
                  <a:endCxn id="343" idx="2"/>
                </p:cNvCxnSpPr>
                <p:nvPr/>
              </p:nvCxnSpPr>
              <p:spPr bwMode="auto">
                <a:xfrm>
                  <a:off x="2390032" y="1078010"/>
                  <a:ext cx="869706" cy="101397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BF9EE06F-0AC1-81ED-9768-E69C000BCB1C}"/>
                  </a:ext>
                </a:extLst>
              </p:cNvPr>
              <p:cNvGrpSpPr/>
              <p:nvPr/>
            </p:nvGrpSpPr>
            <p:grpSpPr>
              <a:xfrm flipV="1">
                <a:off x="5534974" y="661227"/>
                <a:ext cx="738428" cy="1900341"/>
                <a:chOff x="2417681" y="1777364"/>
                <a:chExt cx="895972" cy="2105605"/>
              </a:xfrm>
            </p:grpSpPr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A173A311-DF6E-97A7-5582-2BEF3B3EC452}"/>
                    </a:ext>
                  </a:extLst>
                </p:cNvPr>
                <p:cNvCxnSpPr>
                  <a:cxnSpLocks/>
                  <a:stCxn id="385" idx="6"/>
                  <a:endCxn id="341" idx="2"/>
                </p:cNvCxnSpPr>
                <p:nvPr/>
              </p:nvCxnSpPr>
              <p:spPr bwMode="auto">
                <a:xfrm>
                  <a:off x="2443944" y="1777364"/>
                  <a:ext cx="869707" cy="210560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E5164191-90AF-D17C-A93A-65AE56EC3BA2}"/>
                    </a:ext>
                  </a:extLst>
                </p:cNvPr>
                <p:cNvCxnSpPr>
                  <a:cxnSpLocks/>
                  <a:stCxn id="385" idx="6"/>
                  <a:endCxn id="346" idx="2"/>
                </p:cNvCxnSpPr>
                <p:nvPr/>
              </p:nvCxnSpPr>
              <p:spPr bwMode="auto">
                <a:xfrm>
                  <a:off x="2443946" y="1777365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D97BD930-CA62-A860-36BB-17CD57BB4884}"/>
                    </a:ext>
                  </a:extLst>
                </p:cNvPr>
                <p:cNvCxnSpPr>
                  <a:cxnSpLocks/>
                  <a:endCxn id="342" idx="2"/>
                </p:cNvCxnSpPr>
                <p:nvPr/>
              </p:nvCxnSpPr>
              <p:spPr bwMode="auto">
                <a:xfrm>
                  <a:off x="2417681" y="1781225"/>
                  <a:ext cx="895972" cy="171179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04651B69-093C-C301-99D4-B80E9246C80C}"/>
                    </a:ext>
                  </a:extLst>
                </p:cNvPr>
                <p:cNvCxnSpPr>
                  <a:cxnSpLocks/>
                  <a:stCxn id="385" idx="6"/>
                  <a:endCxn id="344" idx="2"/>
                </p:cNvCxnSpPr>
                <p:nvPr/>
              </p:nvCxnSpPr>
              <p:spPr bwMode="auto">
                <a:xfrm>
                  <a:off x="2443946" y="1777365"/>
                  <a:ext cx="869706" cy="93576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AF52F8C7-2DED-DA5C-536B-DBC311592585}"/>
                    </a:ext>
                  </a:extLst>
                </p:cNvPr>
                <p:cNvCxnSpPr>
                  <a:cxnSpLocks/>
                  <a:stCxn id="385" idx="6"/>
                  <a:endCxn id="343" idx="2"/>
                </p:cNvCxnSpPr>
                <p:nvPr/>
              </p:nvCxnSpPr>
              <p:spPr bwMode="auto">
                <a:xfrm>
                  <a:off x="2443946" y="1777365"/>
                  <a:ext cx="869706" cy="132570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C0B6EC8D-D65D-1B94-3BBE-F72041D4F253}"/>
                    </a:ext>
                  </a:extLst>
                </p:cNvPr>
                <p:cNvCxnSpPr>
                  <a:cxnSpLocks/>
                  <a:stCxn id="385" idx="6"/>
                  <a:endCxn id="345" idx="2"/>
                </p:cNvCxnSpPr>
                <p:nvPr/>
              </p:nvCxnSpPr>
              <p:spPr bwMode="auto">
                <a:xfrm>
                  <a:off x="2443946" y="1777365"/>
                  <a:ext cx="869706" cy="5458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F7438DEF-5F3C-91BA-235B-2904B0A810FD}"/>
                  </a:ext>
                </a:extLst>
              </p:cNvPr>
              <p:cNvGrpSpPr/>
              <p:nvPr/>
            </p:nvGrpSpPr>
            <p:grpSpPr>
              <a:xfrm>
                <a:off x="5552272" y="661227"/>
                <a:ext cx="750491" cy="1759667"/>
                <a:chOff x="3845301" y="2698430"/>
                <a:chExt cx="918113" cy="1949736"/>
              </a:xfrm>
            </p:grpSpPr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BD779796-66C7-2286-F961-86DED841CFA9}"/>
                    </a:ext>
                  </a:extLst>
                </p:cNvPr>
                <p:cNvCxnSpPr>
                  <a:cxnSpLocks/>
                  <a:stCxn id="380" idx="6"/>
                  <a:endCxn id="341" idx="2"/>
                </p:cNvCxnSpPr>
                <p:nvPr/>
              </p:nvCxnSpPr>
              <p:spPr bwMode="auto">
                <a:xfrm flipV="1">
                  <a:off x="3850621" y="2698430"/>
                  <a:ext cx="876875" cy="15586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FCB6B209-02C0-D02E-C6A3-7CA850C631AD}"/>
                    </a:ext>
                  </a:extLst>
                </p:cNvPr>
                <p:cNvCxnSpPr>
                  <a:cxnSpLocks/>
                  <a:stCxn id="380" idx="6"/>
                  <a:endCxn id="346" idx="2"/>
                </p:cNvCxnSpPr>
                <p:nvPr/>
              </p:nvCxnSpPr>
              <p:spPr bwMode="auto">
                <a:xfrm>
                  <a:off x="3850623" y="2854298"/>
                  <a:ext cx="876874" cy="1793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24A3BF20-404C-CB79-38B1-346EF464464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DEA4C50B-0B90-AC33-D514-358A5F6D213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9847C0B4-E59C-1000-4460-1B0B3007B35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440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9B02D9A7-626D-CB3F-53AE-D0CD2763BF4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EFC3DC75-400A-2A8E-F1BC-1F487D03424A}"/>
                  </a:ext>
                </a:extLst>
              </p:cNvPr>
              <p:cNvGrpSpPr/>
              <p:nvPr/>
            </p:nvGrpSpPr>
            <p:grpSpPr>
              <a:xfrm>
                <a:off x="5550870" y="661227"/>
                <a:ext cx="750491" cy="1778328"/>
                <a:chOff x="3845301" y="2324006"/>
                <a:chExt cx="918113" cy="1970413"/>
              </a:xfrm>
            </p:grpSpPr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8675472E-4465-D36A-7DFB-320EBC0AA10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734630"/>
                  <a:ext cx="918113" cy="119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A7A6B0F5-ACA6-AED7-5FE7-166F8387161F}"/>
                    </a:ext>
                  </a:extLst>
                </p:cNvPr>
                <p:cNvCxnSpPr>
                  <a:cxnSpLocks/>
                  <a:endCxn id="341" idx="2"/>
                </p:cNvCxnSpPr>
                <p:nvPr/>
              </p:nvCxnSpPr>
              <p:spPr bwMode="auto">
                <a:xfrm flipV="1">
                  <a:off x="3845301" y="2324006"/>
                  <a:ext cx="883909" cy="53020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AC514F7B-F381-3200-C2F7-30242FD64C8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12B0D2A4-621A-9235-4ED4-BDB2F446EE8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ED2FA59B-619C-C6AD-180C-CC422EC7CBA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440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B008CADB-A7B8-051D-38E8-E0CFC8A41F8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0679489E-0A11-C3A0-41D0-852D2498E67C}"/>
                  </a:ext>
                </a:extLst>
              </p:cNvPr>
              <p:cNvGrpSpPr/>
              <p:nvPr/>
            </p:nvGrpSpPr>
            <p:grpSpPr>
              <a:xfrm>
                <a:off x="5533488" y="661227"/>
                <a:ext cx="750492" cy="1778329"/>
                <a:chOff x="3845301" y="1934058"/>
                <a:chExt cx="918114" cy="1970414"/>
              </a:xfrm>
            </p:grpSpPr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152382A3-7711-FBD7-3E14-BB2A1458EE2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734630"/>
                  <a:ext cx="918113" cy="119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9274A64E-770B-6201-B059-26413338654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344685"/>
                  <a:ext cx="918114" cy="50952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18F9AE39-212C-2A65-4592-19A5D9BEAB0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55BEE2E9-A573-94B2-4DB9-90C33BA880B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90DAFEE0-C8D7-1044-E1F4-BCBF15857453}"/>
                    </a:ext>
                  </a:extLst>
                </p:cNvPr>
                <p:cNvCxnSpPr>
                  <a:cxnSpLocks/>
                  <a:stCxn id="382" idx="6"/>
                  <a:endCxn id="341" idx="2"/>
                </p:cNvCxnSpPr>
                <p:nvPr/>
              </p:nvCxnSpPr>
              <p:spPr bwMode="auto">
                <a:xfrm flipV="1">
                  <a:off x="3873600" y="1934058"/>
                  <a:ext cx="876875" cy="93576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B2E7DCA1-86DC-C114-CD35-5AEF8E2EDB3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452B8F7A-AF34-8A74-F2D9-40D19FA1281C}"/>
                  </a:ext>
                </a:extLst>
              </p:cNvPr>
              <p:cNvGrpSpPr/>
              <p:nvPr/>
            </p:nvGrpSpPr>
            <p:grpSpPr>
              <a:xfrm flipV="1">
                <a:off x="5551984" y="661227"/>
                <a:ext cx="721419" cy="1759667"/>
                <a:chOff x="2417681" y="1173218"/>
                <a:chExt cx="875334" cy="1949736"/>
              </a:xfrm>
            </p:grpSpPr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7F70E4EF-7D65-69B2-3C4F-E842F136926F}"/>
                    </a:ext>
                  </a:extLst>
                </p:cNvPr>
                <p:cNvCxnSpPr>
                  <a:cxnSpLocks/>
                  <a:stCxn id="383" idx="6"/>
                  <a:endCxn id="346" idx="2"/>
                </p:cNvCxnSpPr>
                <p:nvPr/>
              </p:nvCxnSpPr>
              <p:spPr bwMode="auto">
                <a:xfrm flipV="1">
                  <a:off x="2423307" y="1173218"/>
                  <a:ext cx="869706" cy="6240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1CCC7C9A-E101-50EA-227E-AD418BC283A9}"/>
                    </a:ext>
                  </a:extLst>
                </p:cNvPr>
                <p:cNvCxnSpPr>
                  <a:cxnSpLocks/>
                  <a:stCxn id="383" idx="6"/>
                  <a:endCxn id="344" idx="2"/>
                </p:cNvCxnSpPr>
                <p:nvPr/>
              </p:nvCxnSpPr>
              <p:spPr bwMode="auto">
                <a:xfrm>
                  <a:off x="2423307" y="1797245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181D49AA-42C8-1EFC-24AA-2547841C5EDF}"/>
                    </a:ext>
                  </a:extLst>
                </p:cNvPr>
                <p:cNvCxnSpPr>
                  <a:cxnSpLocks/>
                  <a:stCxn id="383" idx="6"/>
                  <a:endCxn id="345" idx="2"/>
                </p:cNvCxnSpPr>
                <p:nvPr/>
              </p:nvCxnSpPr>
              <p:spPr bwMode="auto">
                <a:xfrm flipV="1">
                  <a:off x="2423307" y="1563165"/>
                  <a:ext cx="869706" cy="2340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6CCCD513-5983-273B-C791-FF7D4ACFA4E9}"/>
                    </a:ext>
                  </a:extLst>
                </p:cNvPr>
                <p:cNvCxnSpPr>
                  <a:cxnSpLocks/>
                  <a:endCxn id="342" idx="2"/>
                </p:cNvCxnSpPr>
                <p:nvPr/>
              </p:nvCxnSpPr>
              <p:spPr bwMode="auto">
                <a:xfrm>
                  <a:off x="2417681" y="1781223"/>
                  <a:ext cx="875332" cy="9517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046835E6-F9D8-3E29-D6AD-EEEA09542EB8}"/>
                    </a:ext>
                  </a:extLst>
                </p:cNvPr>
                <p:cNvCxnSpPr>
                  <a:cxnSpLocks/>
                  <a:stCxn id="383" idx="6"/>
                  <a:endCxn id="341" idx="2"/>
                </p:cNvCxnSpPr>
                <p:nvPr/>
              </p:nvCxnSpPr>
              <p:spPr bwMode="auto">
                <a:xfrm>
                  <a:off x="2423307" y="1797245"/>
                  <a:ext cx="869708" cy="132570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00A1CC5E-08C7-4BE4-F348-5CB254CE091F}"/>
                    </a:ext>
                  </a:extLst>
                </p:cNvPr>
                <p:cNvCxnSpPr>
                  <a:cxnSpLocks/>
                  <a:endCxn id="343" idx="2"/>
                </p:cNvCxnSpPr>
                <p:nvPr/>
              </p:nvCxnSpPr>
              <p:spPr bwMode="auto">
                <a:xfrm>
                  <a:off x="2417681" y="1781222"/>
                  <a:ext cx="875333" cy="56183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2B65D214-F572-02FC-A046-2F1DDFA39A55}"/>
                  </a:ext>
                </a:extLst>
              </p:cNvPr>
              <p:cNvGrpSpPr/>
              <p:nvPr/>
            </p:nvGrpSpPr>
            <p:grpSpPr>
              <a:xfrm flipV="1">
                <a:off x="5556620" y="661227"/>
                <a:ext cx="716782" cy="1759667"/>
                <a:chOff x="2387330" y="1518124"/>
                <a:chExt cx="869707" cy="1949736"/>
              </a:xfrm>
            </p:grpSpPr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57845627-AC76-BF28-E7D1-6E2797D132BD}"/>
                    </a:ext>
                  </a:extLst>
                </p:cNvPr>
                <p:cNvCxnSpPr>
                  <a:cxnSpLocks/>
                  <a:stCxn id="384" idx="6"/>
                  <a:endCxn id="341" idx="2"/>
                </p:cNvCxnSpPr>
                <p:nvPr/>
              </p:nvCxnSpPr>
              <p:spPr bwMode="auto">
                <a:xfrm>
                  <a:off x="2387330" y="1752203"/>
                  <a:ext cx="869706" cy="171565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C9671FF2-404C-6B83-2754-F0A9D4D4FC86}"/>
                    </a:ext>
                  </a:extLst>
                </p:cNvPr>
                <p:cNvCxnSpPr>
                  <a:cxnSpLocks/>
                  <a:stCxn id="384" idx="6"/>
                  <a:endCxn id="345" idx="2"/>
                </p:cNvCxnSpPr>
                <p:nvPr/>
              </p:nvCxnSpPr>
              <p:spPr bwMode="auto">
                <a:xfrm>
                  <a:off x="2387331" y="1752202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126D3899-5486-6DAC-80B8-9B09F28EDEFE}"/>
                    </a:ext>
                  </a:extLst>
                </p:cNvPr>
                <p:cNvCxnSpPr>
                  <a:cxnSpLocks/>
                  <a:stCxn id="384" idx="6"/>
                  <a:endCxn id="346" idx="2"/>
                </p:cNvCxnSpPr>
                <p:nvPr/>
              </p:nvCxnSpPr>
              <p:spPr bwMode="auto">
                <a:xfrm flipV="1">
                  <a:off x="2387331" y="1518124"/>
                  <a:ext cx="869705" cy="23407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37EBBD63-B541-9828-2240-2E40EB58528C}"/>
                    </a:ext>
                  </a:extLst>
                </p:cNvPr>
                <p:cNvCxnSpPr>
                  <a:cxnSpLocks/>
                  <a:stCxn id="384" idx="6"/>
                  <a:endCxn id="343" idx="2"/>
                </p:cNvCxnSpPr>
                <p:nvPr/>
              </p:nvCxnSpPr>
              <p:spPr bwMode="auto">
                <a:xfrm>
                  <a:off x="2387331" y="1752202"/>
                  <a:ext cx="869706" cy="93576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4F7E0D4E-A693-8241-233C-C97E7E4A527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387330" y="1770091"/>
                  <a:ext cx="869706" cy="132571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6FD1556E-07AE-F5A5-3FD8-20EAFC8CC3C1}"/>
                    </a:ext>
                  </a:extLst>
                </p:cNvPr>
                <p:cNvCxnSpPr>
                  <a:cxnSpLocks/>
                  <a:stCxn id="384" idx="6"/>
                  <a:endCxn id="344" idx="2"/>
                </p:cNvCxnSpPr>
                <p:nvPr/>
              </p:nvCxnSpPr>
              <p:spPr bwMode="auto">
                <a:xfrm>
                  <a:off x="2387331" y="1752202"/>
                  <a:ext cx="869706" cy="5458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914F264-6E4E-91F1-E22A-323186823CB1}"/>
                </a:ext>
              </a:extLst>
            </p:cNvPr>
            <p:cNvGrpSpPr/>
            <p:nvPr/>
          </p:nvGrpSpPr>
          <p:grpSpPr>
            <a:xfrm>
              <a:off x="5148250" y="1835468"/>
              <a:ext cx="242440" cy="1531631"/>
              <a:chOff x="2379918" y="1234960"/>
              <a:chExt cx="266298" cy="1392666"/>
            </a:xfrm>
          </p:grpSpPr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083C7116-8F4A-FCF8-6D90-A708D328507A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B6CCBA50-AFA1-1371-EFC8-73D60AB6229A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71E7C654-AE96-E343-2C42-BDB141570F9F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9498E20F-59B8-1B7D-8D18-FD9E06A6626F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232E6D6-1E7E-2EF9-19E7-61CFA4365349}"/>
                </a:ext>
              </a:extLst>
            </p:cNvPr>
            <p:cNvGrpSpPr/>
            <p:nvPr/>
          </p:nvGrpSpPr>
          <p:grpSpPr>
            <a:xfrm>
              <a:off x="4310553" y="1521933"/>
              <a:ext cx="842030" cy="2144283"/>
              <a:chOff x="6473861" y="661227"/>
              <a:chExt cx="762258" cy="1759667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FA91FDF-DE79-18A2-AD50-D5C5EC3AB85E}"/>
                  </a:ext>
                </a:extLst>
              </p:cNvPr>
              <p:cNvGrpSpPr/>
              <p:nvPr/>
            </p:nvGrpSpPr>
            <p:grpSpPr>
              <a:xfrm>
                <a:off x="6492874" y="661227"/>
                <a:ext cx="739321" cy="1413650"/>
                <a:chOff x="3341362" y="1264250"/>
                <a:chExt cx="897056" cy="1566344"/>
              </a:xfrm>
            </p:grpSpPr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BF769A89-3BBA-7CF8-B2B6-A3C3F3359DBB}"/>
                    </a:ext>
                  </a:extLst>
                </p:cNvPr>
                <p:cNvCxnSpPr>
                  <a:cxnSpLocks/>
                  <a:stCxn id="341" idx="6"/>
                  <a:endCxn id="288" idx="2"/>
                </p:cNvCxnSpPr>
                <p:nvPr/>
              </p:nvCxnSpPr>
              <p:spPr bwMode="auto">
                <a:xfrm>
                  <a:off x="3341362" y="1264250"/>
                  <a:ext cx="897056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823DFEEA-7207-BDE9-3DFA-C68A0CC29952}"/>
                    </a:ext>
                  </a:extLst>
                </p:cNvPr>
                <p:cNvCxnSpPr>
                  <a:cxnSpLocks/>
                  <a:stCxn id="341" idx="6"/>
                  <a:endCxn id="289" idx="2"/>
                </p:cNvCxnSpPr>
                <p:nvPr/>
              </p:nvCxnSpPr>
              <p:spPr bwMode="auto">
                <a:xfrm>
                  <a:off x="3341362" y="1264250"/>
                  <a:ext cx="897056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16DF6FC0-C1FF-A969-0726-3F7946AAA2FB}"/>
                    </a:ext>
                  </a:extLst>
                </p:cNvPr>
                <p:cNvCxnSpPr>
                  <a:cxnSpLocks/>
                  <a:stCxn id="341" idx="6"/>
                  <a:endCxn id="291" idx="2"/>
                </p:cNvCxnSpPr>
                <p:nvPr/>
              </p:nvCxnSpPr>
              <p:spPr bwMode="auto">
                <a:xfrm>
                  <a:off x="3341362" y="1264250"/>
                  <a:ext cx="897056" cy="156634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D102F72D-E4BA-6D27-E728-9C46B4FA088D}"/>
                    </a:ext>
                  </a:extLst>
                </p:cNvPr>
                <p:cNvCxnSpPr>
                  <a:cxnSpLocks/>
                  <a:stCxn id="341" idx="6"/>
                  <a:endCxn id="290" idx="2"/>
                </p:cNvCxnSpPr>
                <p:nvPr/>
              </p:nvCxnSpPr>
              <p:spPr bwMode="auto">
                <a:xfrm>
                  <a:off x="3341362" y="1264250"/>
                  <a:ext cx="897056" cy="117639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56ADFDC-F9B1-0B71-316C-595ADC105FF6}"/>
                  </a:ext>
                </a:extLst>
              </p:cNvPr>
              <p:cNvGrpSpPr/>
              <p:nvPr/>
            </p:nvGrpSpPr>
            <p:grpSpPr>
              <a:xfrm>
                <a:off x="6492877" y="1013158"/>
                <a:ext cx="743242" cy="1061716"/>
                <a:chOff x="3863670" y="2874738"/>
                <a:chExt cx="904542" cy="1176396"/>
              </a:xfrm>
            </p:grpSpPr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47E9D70C-376D-AD2D-88DB-89AADF274444}"/>
                    </a:ext>
                  </a:extLst>
                </p:cNvPr>
                <p:cNvCxnSpPr>
                  <a:cxnSpLocks/>
                  <a:stCxn id="342" idx="6"/>
                  <a:endCxn id="288" idx="2"/>
                </p:cNvCxnSpPr>
                <p:nvPr/>
              </p:nvCxnSpPr>
              <p:spPr bwMode="auto">
                <a:xfrm>
                  <a:off x="3863764" y="2874740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7B68F610-A21B-95CC-4A4A-6AE50B5D4073}"/>
                    </a:ext>
                  </a:extLst>
                </p:cNvPr>
                <p:cNvCxnSpPr>
                  <a:cxnSpLocks/>
                  <a:stCxn id="342" idx="6"/>
                  <a:endCxn id="290" idx="2"/>
                </p:cNvCxnSpPr>
                <p:nvPr/>
              </p:nvCxnSpPr>
              <p:spPr bwMode="auto">
                <a:xfrm>
                  <a:off x="3863670" y="2874738"/>
                  <a:ext cx="899771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53CBC05A-D7F1-A12E-B42E-21DA59E3D461}"/>
                    </a:ext>
                  </a:extLst>
                </p:cNvPr>
                <p:cNvCxnSpPr>
                  <a:cxnSpLocks/>
                  <a:stCxn id="342" idx="6"/>
                  <a:endCxn id="291" idx="2"/>
                </p:cNvCxnSpPr>
                <p:nvPr/>
              </p:nvCxnSpPr>
              <p:spPr bwMode="auto">
                <a:xfrm>
                  <a:off x="3863764" y="2874738"/>
                  <a:ext cx="904448" cy="117639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084C8FC9-1932-362A-8D69-7504CA590179}"/>
                    </a:ext>
                  </a:extLst>
                </p:cNvPr>
                <p:cNvCxnSpPr>
                  <a:cxnSpLocks/>
                  <a:stCxn id="342" idx="6"/>
                  <a:endCxn id="289" idx="2"/>
                </p:cNvCxnSpPr>
                <p:nvPr/>
              </p:nvCxnSpPr>
              <p:spPr bwMode="auto">
                <a:xfrm>
                  <a:off x="3863764" y="2874740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6FBEF0B9-E322-E592-6800-17DCA96D37C8}"/>
                  </a:ext>
                </a:extLst>
              </p:cNvPr>
              <p:cNvGrpSpPr/>
              <p:nvPr/>
            </p:nvGrpSpPr>
            <p:grpSpPr>
              <a:xfrm>
                <a:off x="6487288" y="1019077"/>
                <a:ext cx="744908" cy="1055800"/>
                <a:chOff x="3845301" y="2478487"/>
                <a:chExt cx="911283" cy="1169841"/>
              </a:xfrm>
            </p:grpSpPr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D3B8A62E-8C92-8AC4-0D30-73DE8F2BA9FC}"/>
                    </a:ext>
                  </a:extLst>
                </p:cNvPr>
                <p:cNvCxnSpPr>
                  <a:cxnSpLocks/>
                  <a:stCxn id="343" idx="6"/>
                  <a:endCxn id="288" idx="2"/>
                </p:cNvCxnSpPr>
                <p:nvPr/>
              </p:nvCxnSpPr>
              <p:spPr bwMode="auto">
                <a:xfrm flipV="1">
                  <a:off x="3852136" y="2478487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EF1D6B0A-6D75-DD04-31D8-71C922A85028}"/>
                    </a:ext>
                  </a:extLst>
                </p:cNvPr>
                <p:cNvCxnSpPr>
                  <a:cxnSpLocks/>
                  <a:stCxn id="343" idx="6"/>
                  <a:endCxn id="290" idx="2"/>
                </p:cNvCxnSpPr>
                <p:nvPr/>
              </p:nvCxnSpPr>
              <p:spPr bwMode="auto">
                <a:xfrm>
                  <a:off x="3852136" y="2861879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4DA06AD3-04DF-8482-0E1E-80108D919FD0}"/>
                    </a:ext>
                  </a:extLst>
                </p:cNvPr>
                <p:cNvCxnSpPr>
                  <a:cxnSpLocks/>
                  <a:endCxn id="291" idx="2"/>
                </p:cNvCxnSpPr>
                <p:nvPr/>
              </p:nvCxnSpPr>
              <p:spPr bwMode="auto">
                <a:xfrm>
                  <a:off x="3845301" y="2854207"/>
                  <a:ext cx="911283" cy="79412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92EB9C95-8F3C-656C-374C-3902DC2D13B7}"/>
                    </a:ext>
                  </a:extLst>
                </p:cNvPr>
                <p:cNvCxnSpPr>
                  <a:cxnSpLocks/>
                  <a:stCxn id="343" idx="6"/>
                  <a:endCxn id="289" idx="2"/>
                </p:cNvCxnSpPr>
                <p:nvPr/>
              </p:nvCxnSpPr>
              <p:spPr bwMode="auto">
                <a:xfrm>
                  <a:off x="3852136" y="2861879"/>
                  <a:ext cx="904448" cy="655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2738CC2-331F-723E-ECB2-A1F93E801CF3}"/>
                  </a:ext>
                </a:extLst>
              </p:cNvPr>
              <p:cNvGrpSpPr/>
              <p:nvPr/>
            </p:nvGrpSpPr>
            <p:grpSpPr>
              <a:xfrm>
                <a:off x="6492875" y="1019077"/>
                <a:ext cx="739322" cy="1055800"/>
                <a:chOff x="3890889" y="2161700"/>
                <a:chExt cx="904449" cy="1169841"/>
              </a:xfrm>
            </p:grpSpPr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992DB7F2-4EFD-9FF6-4272-159596BB8C4B}"/>
                    </a:ext>
                  </a:extLst>
                </p:cNvPr>
                <p:cNvCxnSpPr>
                  <a:cxnSpLocks/>
                  <a:stCxn id="344" idx="6"/>
                  <a:endCxn id="289" idx="2"/>
                </p:cNvCxnSpPr>
                <p:nvPr/>
              </p:nvCxnSpPr>
              <p:spPr bwMode="auto">
                <a:xfrm flipV="1">
                  <a:off x="3890889" y="2551647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2A11E54B-68DA-1CF2-7B2F-0C835EFFCBE8}"/>
                    </a:ext>
                  </a:extLst>
                </p:cNvPr>
                <p:cNvCxnSpPr>
                  <a:cxnSpLocks/>
                  <a:stCxn id="344" idx="6"/>
                  <a:endCxn id="288" idx="2"/>
                </p:cNvCxnSpPr>
                <p:nvPr/>
              </p:nvCxnSpPr>
              <p:spPr bwMode="auto">
                <a:xfrm flipV="1">
                  <a:off x="3890889" y="2161700"/>
                  <a:ext cx="904448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968F202E-FA84-51C3-F201-EFBC397CCC07}"/>
                    </a:ext>
                  </a:extLst>
                </p:cNvPr>
                <p:cNvCxnSpPr>
                  <a:cxnSpLocks/>
                  <a:stCxn id="344" idx="6"/>
                  <a:endCxn id="291" idx="2"/>
                </p:cNvCxnSpPr>
                <p:nvPr/>
              </p:nvCxnSpPr>
              <p:spPr bwMode="auto">
                <a:xfrm>
                  <a:off x="3890890" y="2935038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F91316D2-498A-C47F-3BBF-952AA2036C5D}"/>
                    </a:ext>
                  </a:extLst>
                </p:cNvPr>
                <p:cNvCxnSpPr>
                  <a:cxnSpLocks/>
                  <a:stCxn id="344" idx="6"/>
                  <a:endCxn id="290" idx="2"/>
                </p:cNvCxnSpPr>
                <p:nvPr/>
              </p:nvCxnSpPr>
              <p:spPr bwMode="auto">
                <a:xfrm>
                  <a:off x="3890889" y="2935038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DB4FECC2-40AB-DF33-162D-240F78C16755}"/>
                  </a:ext>
                </a:extLst>
              </p:cNvPr>
              <p:cNvGrpSpPr/>
              <p:nvPr/>
            </p:nvGrpSpPr>
            <p:grpSpPr>
              <a:xfrm flipV="1">
                <a:off x="6473861" y="1019078"/>
                <a:ext cx="758336" cy="1085108"/>
                <a:chOff x="3396118" y="1553580"/>
                <a:chExt cx="920127" cy="1202315"/>
              </a:xfrm>
            </p:grpSpPr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750AB888-A01D-9EC2-9966-8C3094C500B6}"/>
                    </a:ext>
                  </a:extLst>
                </p:cNvPr>
                <p:cNvCxnSpPr>
                  <a:cxnSpLocks/>
                  <a:endCxn id="291" idx="2"/>
                </p:cNvCxnSpPr>
                <p:nvPr/>
              </p:nvCxnSpPr>
              <p:spPr bwMode="auto">
                <a:xfrm>
                  <a:off x="3401744" y="1569604"/>
                  <a:ext cx="914499" cy="1645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694B8B7C-6FCB-F8FF-694A-A0F256660E53}"/>
                    </a:ext>
                  </a:extLst>
                </p:cNvPr>
                <p:cNvCxnSpPr>
                  <a:cxnSpLocks/>
                  <a:endCxn id="289" idx="2"/>
                </p:cNvCxnSpPr>
                <p:nvPr/>
              </p:nvCxnSpPr>
              <p:spPr bwMode="auto">
                <a:xfrm>
                  <a:off x="3396118" y="1553580"/>
                  <a:ext cx="920126" cy="8123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3E720D5A-CC77-8314-A5AB-636A9654A946}"/>
                    </a:ext>
                  </a:extLst>
                </p:cNvPr>
                <p:cNvCxnSpPr>
                  <a:cxnSpLocks/>
                  <a:endCxn id="288" idx="2"/>
                </p:cNvCxnSpPr>
                <p:nvPr/>
              </p:nvCxnSpPr>
              <p:spPr bwMode="auto">
                <a:xfrm>
                  <a:off x="3396118" y="1553581"/>
                  <a:ext cx="920127" cy="12023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17C6FBD4-C0ED-3921-E983-971B869B75CA}"/>
                    </a:ext>
                  </a:extLst>
                </p:cNvPr>
                <p:cNvCxnSpPr>
                  <a:cxnSpLocks/>
                  <a:endCxn id="290" idx="2"/>
                </p:cNvCxnSpPr>
                <p:nvPr/>
              </p:nvCxnSpPr>
              <p:spPr bwMode="auto">
                <a:xfrm>
                  <a:off x="3396118" y="1553580"/>
                  <a:ext cx="920126" cy="42242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2D8A6875-E9EE-78E4-B20A-E0789FF2B9D7}"/>
                  </a:ext>
                </a:extLst>
              </p:cNvPr>
              <p:cNvGrpSpPr/>
              <p:nvPr/>
            </p:nvGrpSpPr>
            <p:grpSpPr>
              <a:xfrm flipV="1">
                <a:off x="6492876" y="1019077"/>
                <a:ext cx="739325" cy="1401817"/>
                <a:chOff x="3338414" y="1686986"/>
                <a:chExt cx="897058" cy="1553233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CD5144C-A9F1-0594-AC8B-688D3233265D}"/>
                    </a:ext>
                  </a:extLst>
                </p:cNvPr>
                <p:cNvCxnSpPr>
                  <a:cxnSpLocks/>
                  <a:stCxn id="346" idx="6"/>
                  <a:endCxn id="291" idx="2"/>
                </p:cNvCxnSpPr>
                <p:nvPr/>
              </p:nvCxnSpPr>
              <p:spPr bwMode="auto">
                <a:xfrm>
                  <a:off x="3338414" y="1686986"/>
                  <a:ext cx="897053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13CA193C-BFE1-C42D-DBAA-210E77A50ED9}"/>
                    </a:ext>
                  </a:extLst>
                </p:cNvPr>
                <p:cNvCxnSpPr>
                  <a:cxnSpLocks/>
                  <a:stCxn id="346" idx="6"/>
                  <a:endCxn id="288" idx="2"/>
                </p:cNvCxnSpPr>
                <p:nvPr/>
              </p:nvCxnSpPr>
              <p:spPr bwMode="auto">
                <a:xfrm>
                  <a:off x="3338418" y="1686986"/>
                  <a:ext cx="897054" cy="155323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68BE0BB6-CA84-EE6A-6132-B77F8EBE0E3B}"/>
                    </a:ext>
                  </a:extLst>
                </p:cNvPr>
                <p:cNvCxnSpPr>
                  <a:cxnSpLocks/>
                  <a:stCxn id="346" idx="6"/>
                  <a:endCxn id="290" idx="2"/>
                </p:cNvCxnSpPr>
                <p:nvPr/>
              </p:nvCxnSpPr>
              <p:spPr bwMode="auto">
                <a:xfrm>
                  <a:off x="3338416" y="1686986"/>
                  <a:ext cx="897054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9CE12419-C73E-24C3-65A1-F4DC2726F972}"/>
                    </a:ext>
                  </a:extLst>
                </p:cNvPr>
                <p:cNvCxnSpPr>
                  <a:cxnSpLocks/>
                  <a:stCxn id="346" idx="6"/>
                  <a:endCxn id="289" idx="2"/>
                </p:cNvCxnSpPr>
                <p:nvPr/>
              </p:nvCxnSpPr>
              <p:spPr bwMode="auto">
                <a:xfrm>
                  <a:off x="3338418" y="1686986"/>
                  <a:ext cx="897054" cy="116328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93FB645-A695-60E9-AF10-E89A59944DFF}"/>
                </a:ext>
              </a:extLst>
            </p:cNvPr>
            <p:cNvSpPr/>
            <p:nvPr/>
          </p:nvSpPr>
          <p:spPr bwMode="auto">
            <a:xfrm>
              <a:off x="6199547" y="2492505"/>
              <a:ext cx="242439" cy="24506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E0D42CD-97A4-9DD2-4EDB-CA0A9CB7CEC6}"/>
                </a:ext>
              </a:extLst>
            </p:cNvPr>
            <p:cNvCxnSpPr>
              <a:cxnSpLocks/>
              <a:stCxn id="288" idx="6"/>
              <a:endCxn id="16" idx="2"/>
            </p:cNvCxnSpPr>
            <p:nvPr/>
          </p:nvCxnSpPr>
          <p:spPr bwMode="auto">
            <a:xfrm>
              <a:off x="5390690" y="1958000"/>
              <a:ext cx="808857" cy="6570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165B227-4713-2BD9-8255-013F6984B0FB}"/>
                </a:ext>
              </a:extLst>
            </p:cNvPr>
            <p:cNvCxnSpPr>
              <a:cxnSpLocks/>
              <a:stCxn id="289" idx="6"/>
              <a:endCxn id="16" idx="2"/>
            </p:cNvCxnSpPr>
            <p:nvPr/>
          </p:nvCxnSpPr>
          <p:spPr bwMode="auto">
            <a:xfrm>
              <a:off x="5390690" y="2386856"/>
              <a:ext cx="808857" cy="2281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1FE515D-D93C-9ADB-A58E-EE0E89B88CF9}"/>
                </a:ext>
              </a:extLst>
            </p:cNvPr>
            <p:cNvCxnSpPr>
              <a:cxnSpLocks/>
              <a:stCxn id="290" idx="6"/>
              <a:endCxn id="16" idx="2"/>
            </p:cNvCxnSpPr>
            <p:nvPr/>
          </p:nvCxnSpPr>
          <p:spPr bwMode="auto">
            <a:xfrm flipV="1">
              <a:off x="5390690" y="2615037"/>
              <a:ext cx="808857" cy="2006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E08E926-C071-FFC5-5D1E-C8B15FEF911C}"/>
                </a:ext>
              </a:extLst>
            </p:cNvPr>
            <p:cNvCxnSpPr>
              <a:cxnSpLocks/>
              <a:stCxn id="291" idx="6"/>
              <a:endCxn id="16" idx="2"/>
            </p:cNvCxnSpPr>
            <p:nvPr/>
          </p:nvCxnSpPr>
          <p:spPr bwMode="auto">
            <a:xfrm flipV="1">
              <a:off x="5390690" y="2615037"/>
              <a:ext cx="808857" cy="6295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CC7DF3-A0D1-A3AA-43E6-2429951CAEEE}"/>
                </a:ext>
              </a:extLst>
            </p:cNvPr>
            <p:cNvSpPr txBox="1"/>
            <p:nvPr/>
          </p:nvSpPr>
          <p:spPr>
            <a:xfrm>
              <a:off x="6946515" y="4410985"/>
              <a:ext cx="1043575" cy="80891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Output A</a:t>
              </a:r>
              <a:endParaRPr lang="en-US" sz="1200" baseline="-25000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4652BF1-E7E1-6388-31B0-9E07E151E27B}"/>
                </a:ext>
              </a:extLst>
            </p:cNvPr>
            <p:cNvGrpSpPr/>
            <p:nvPr/>
          </p:nvGrpSpPr>
          <p:grpSpPr>
            <a:xfrm>
              <a:off x="3563406" y="4045993"/>
              <a:ext cx="3295966" cy="1586284"/>
              <a:chOff x="914707" y="3234454"/>
              <a:chExt cx="2983716" cy="1301754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B670FD7-77C0-4E36-1946-12C1F8B831A4}"/>
                  </a:ext>
                </a:extLst>
              </p:cNvPr>
              <p:cNvSpPr txBox="1"/>
              <p:nvPr/>
            </p:nvSpPr>
            <p:spPr>
              <a:xfrm>
                <a:off x="914707" y="3540477"/>
                <a:ext cx="1042511" cy="9957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Hidden layer [2]</a:t>
                </a:r>
                <a:endParaRPr lang="en-US" sz="1200" baseline="-250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3BD5C6E-B0F0-B534-E05E-49495268843A}"/>
                  </a:ext>
                </a:extLst>
              </p:cNvPr>
              <p:cNvSpPr txBox="1"/>
              <p:nvPr/>
            </p:nvSpPr>
            <p:spPr>
              <a:xfrm>
                <a:off x="2953713" y="3518603"/>
                <a:ext cx="944710" cy="9957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Output layer [L]</a:t>
                </a:r>
                <a:endParaRPr lang="en-US" sz="1200" baseline="-250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E15222-C83C-1DDC-48B9-B07EC7E8E4A9}"/>
                  </a:ext>
                </a:extLst>
              </p:cNvPr>
              <p:cNvSpPr txBox="1"/>
              <p:nvPr/>
            </p:nvSpPr>
            <p:spPr>
              <a:xfrm>
                <a:off x="1393103" y="3234454"/>
                <a:ext cx="454876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222CDB-D56C-1D0F-4574-ED1C0154E734}"/>
                  </a:ext>
                </a:extLst>
              </p:cNvPr>
              <p:cNvSpPr txBox="1"/>
              <p:nvPr/>
            </p:nvSpPr>
            <p:spPr>
              <a:xfrm>
                <a:off x="3122739" y="3246210"/>
                <a:ext cx="775684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L</a:t>
                </a:r>
                <a:r>
                  <a:rPr lang="en-US" sz="1200" dirty="0"/>
                  <a:t>=1</a:t>
                </a:r>
                <a:endParaRPr lang="en-US" sz="1200" baseline="-25000" dirty="0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40A4A5F-2BF6-6D3C-5A79-1B089FC3D6FB}"/>
                </a:ext>
              </a:extLst>
            </p:cNvPr>
            <p:cNvCxnSpPr>
              <a:stCxn id="16" idx="6"/>
            </p:cNvCxnSpPr>
            <p:nvPr/>
          </p:nvCxnSpPr>
          <p:spPr bwMode="auto">
            <a:xfrm flipV="1">
              <a:off x="6441986" y="2613438"/>
              <a:ext cx="648840" cy="1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9EA2FB-4B02-909A-47E4-CDFED7FA475A}"/>
                </a:ext>
              </a:extLst>
            </p:cNvPr>
            <p:cNvSpPr txBox="1"/>
            <p:nvPr/>
          </p:nvSpPr>
          <p:spPr>
            <a:xfrm>
              <a:off x="6092366" y="3120980"/>
              <a:ext cx="1634593" cy="8089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Target output  Y</a:t>
              </a:r>
            </a:p>
          </p:txBody>
        </p:sp>
        <p:sp>
          <p:nvSpPr>
            <p:cNvPr id="26" name="Up-Down Arrow 43">
              <a:extLst>
                <a:ext uri="{FF2B5EF4-FFF2-40B4-BE49-F238E27FC236}">
                  <a16:creationId xmlns:a16="http://schemas.microsoft.com/office/drawing/2014/main" id="{995F6BF6-2801-6853-EC50-145FFA2A67FA}"/>
                </a:ext>
              </a:extLst>
            </p:cNvPr>
            <p:cNvSpPr/>
            <p:nvPr/>
          </p:nvSpPr>
          <p:spPr bwMode="auto">
            <a:xfrm>
              <a:off x="7258792" y="3225512"/>
              <a:ext cx="176139" cy="304726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F5B4DB-D232-C555-DB7C-181FB2022B45}"/>
                </a:ext>
              </a:extLst>
            </p:cNvPr>
            <p:cNvSpPr txBox="1"/>
            <p:nvPr/>
          </p:nvSpPr>
          <p:spPr>
            <a:xfrm>
              <a:off x="7218383" y="2860224"/>
              <a:ext cx="242441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r"/>
              <a:r>
                <a:rPr lang="en-US" sz="1200" dirty="0"/>
                <a:t>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C18D0C0-00AD-968E-0D5E-AD64619FF357}"/>
                </a:ext>
              </a:extLst>
            </p:cNvPr>
            <p:cNvSpPr txBox="1"/>
            <p:nvPr/>
          </p:nvSpPr>
          <p:spPr>
            <a:xfrm>
              <a:off x="7097346" y="2401675"/>
              <a:ext cx="531016" cy="4449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18288" rtlCol="0">
              <a:spAutoFit/>
            </a:bodyPr>
            <a:lstStyle/>
            <a:p>
              <a:pPr algn="ctr"/>
              <a:r>
                <a:rPr lang="en-US" sz="1200" dirty="0"/>
                <a:t>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765443-4511-FAFF-E91F-F168DDB4BF17}"/>
                </a:ext>
              </a:extLst>
            </p:cNvPr>
            <p:cNvSpPr txBox="1"/>
            <p:nvPr/>
          </p:nvSpPr>
          <p:spPr>
            <a:xfrm>
              <a:off x="4653203" y="4410985"/>
              <a:ext cx="1151611" cy="121337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Hidden layer [3]</a:t>
              </a:r>
              <a:endParaRPr lang="en-US" sz="1200" baseline="-25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119C79-5CC5-A20D-D19D-D4D50FFE9E60}"/>
                </a:ext>
              </a:extLst>
            </p:cNvPr>
            <p:cNvSpPr txBox="1"/>
            <p:nvPr/>
          </p:nvSpPr>
          <p:spPr>
            <a:xfrm>
              <a:off x="5133689" y="4038073"/>
              <a:ext cx="484410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N</a:t>
              </a:r>
              <a:r>
                <a:rPr lang="en-US" sz="1200" baseline="-25000" dirty="0"/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628740-D6B4-EDFA-78AC-031347A6E0C3}"/>
                </a:ext>
              </a:extLst>
            </p:cNvPr>
            <p:cNvSpPr txBox="1"/>
            <p:nvPr/>
          </p:nvSpPr>
          <p:spPr>
            <a:xfrm>
              <a:off x="3331904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[2]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37D8348-C279-0DBB-4D0A-DABD30B3C943}"/>
                </a:ext>
              </a:extLst>
            </p:cNvPr>
            <p:cNvSpPr txBox="1"/>
            <p:nvPr/>
          </p:nvSpPr>
          <p:spPr>
            <a:xfrm>
              <a:off x="4484113" y="1206708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[3]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7C9337-C2F9-BD1C-FBB9-47B58D3514F2}"/>
                </a:ext>
              </a:extLst>
            </p:cNvPr>
            <p:cNvSpPr txBox="1"/>
            <p:nvPr/>
          </p:nvSpPr>
          <p:spPr>
            <a:xfrm>
              <a:off x="5490152" y="1573375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[L]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4769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066"/>
            <a:ext cx="9091301" cy="490538"/>
          </a:xfrm>
        </p:spPr>
        <p:txBody>
          <a:bodyPr/>
          <a:lstStyle/>
          <a:p>
            <a:pPr algn="r"/>
            <a:r>
              <a:rPr lang="en-US" sz="2900" dirty="0"/>
              <a:t>Backpropagation – DNN – Output Layer [L]</a:t>
            </a:r>
            <a:br>
              <a:rPr lang="en-US" sz="2900" dirty="0"/>
            </a:br>
            <a:r>
              <a:rPr lang="en-US" sz="2000" dirty="0"/>
              <a:t>Step-be-step – by component (1/2)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4CCF644-A443-9CAB-F2A1-8484DC6A95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363765"/>
              </p:ext>
            </p:extLst>
          </p:nvPr>
        </p:nvGraphicFramePr>
        <p:xfrm>
          <a:off x="4452938" y="1028700"/>
          <a:ext cx="42291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03160" imgH="736560" progId="Equation.DSMT4">
                  <p:embed/>
                </p:oleObj>
              </mc:Choice>
              <mc:Fallback>
                <p:oleObj name="Equation" r:id="rId2" imgW="2603160" imgH="7365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B4CCF644-A443-9CAB-F2A1-8484DC6A95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52938" y="1028700"/>
                        <a:ext cx="4229100" cy="119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AFD321-D6AA-6821-24E3-2F08A98A6775}"/>
              </a:ext>
            </a:extLst>
          </p:cNvPr>
          <p:cNvCxnSpPr/>
          <p:nvPr/>
        </p:nvCxnSpPr>
        <p:spPr bwMode="auto">
          <a:xfrm>
            <a:off x="296448" y="3163007"/>
            <a:ext cx="8487196" cy="54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B83C044-FBD0-5318-F0EA-271AADCA2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095924"/>
              </p:ext>
            </p:extLst>
          </p:nvPr>
        </p:nvGraphicFramePr>
        <p:xfrm>
          <a:off x="114300" y="3290888"/>
          <a:ext cx="8924925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108480" imgH="1015920" progId="Equation.DSMT4">
                  <p:embed/>
                </p:oleObj>
              </mc:Choice>
              <mc:Fallback>
                <p:oleObj name="Equation" r:id="rId4" imgW="6108480" imgH="10159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B83C044-FBD0-5318-F0EA-271AADCA2B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" y="3290888"/>
                        <a:ext cx="8924925" cy="148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4C2849-4597-6F8B-FD6C-D30416258864}"/>
              </a:ext>
            </a:extLst>
          </p:cNvPr>
          <p:cNvCxnSpPr/>
          <p:nvPr/>
        </p:nvCxnSpPr>
        <p:spPr bwMode="auto">
          <a:xfrm flipV="1">
            <a:off x="568706" y="1764239"/>
            <a:ext cx="3053203" cy="472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34C47A7-5D4B-9679-48BC-183289D967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1966"/>
              </p:ext>
            </p:extLst>
          </p:nvPr>
        </p:nvGraphicFramePr>
        <p:xfrm>
          <a:off x="1095138" y="897810"/>
          <a:ext cx="279400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50960" imgH="431640" progId="Equation.DSMT4">
                  <p:embed/>
                </p:oleObj>
              </mc:Choice>
              <mc:Fallback>
                <p:oleObj name="Equation" r:id="rId6" imgW="1650960" imgH="4316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C34C47A7-5D4B-9679-48BC-183289D967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95138" y="897810"/>
                        <a:ext cx="2794000" cy="73183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FE0559F2-55E4-EF2C-CC49-03B7CF7288C3}"/>
              </a:ext>
            </a:extLst>
          </p:cNvPr>
          <p:cNvSpPr/>
          <p:nvPr/>
        </p:nvSpPr>
        <p:spPr bwMode="auto">
          <a:xfrm>
            <a:off x="3986934" y="1119898"/>
            <a:ext cx="3810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F310A6-94ED-24C7-7AFF-33EBFBBA45EE}"/>
              </a:ext>
            </a:extLst>
          </p:cNvPr>
          <p:cNvSpPr txBox="1"/>
          <p:nvPr/>
        </p:nvSpPr>
        <p:spPr>
          <a:xfrm>
            <a:off x="6575996" y="1493889"/>
            <a:ext cx="2117318" cy="527067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At given X, Y find W and b to minimize C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3DF653-B91D-E8C9-1BEB-5D6D547D5E47}"/>
              </a:ext>
            </a:extLst>
          </p:cNvPr>
          <p:cNvGrpSpPr/>
          <p:nvPr/>
        </p:nvGrpSpPr>
        <p:grpSpPr>
          <a:xfrm>
            <a:off x="2971800" y="2141623"/>
            <a:ext cx="5827768" cy="2661887"/>
            <a:chOff x="5842357" y="2935462"/>
            <a:chExt cx="5827768" cy="2427285"/>
          </a:xfrm>
        </p:grpSpPr>
        <p:sp>
          <p:nvSpPr>
            <p:cNvPr id="17" name="Thought Bubble: Cloud 16">
              <a:extLst>
                <a:ext uri="{FF2B5EF4-FFF2-40B4-BE49-F238E27FC236}">
                  <a16:creationId xmlns:a16="http://schemas.microsoft.com/office/drawing/2014/main" id="{ADA7B0E8-49DC-1129-EA60-6B47C3E605EF}"/>
                </a:ext>
              </a:extLst>
            </p:cNvPr>
            <p:cNvSpPr/>
            <p:nvPr/>
          </p:nvSpPr>
          <p:spPr bwMode="auto">
            <a:xfrm>
              <a:off x="7137757" y="2935462"/>
              <a:ext cx="4532368" cy="972380"/>
            </a:xfrm>
            <a:prstGeom prst="cloudCallout">
              <a:avLst>
                <a:gd name="adj1" fmla="val -48873"/>
                <a:gd name="adj2" fmla="val -7669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ahoma" pitchFamily="34" charset="0"/>
                </a:rPr>
                <a:t>Sigmoid activation function f</a:t>
              </a:r>
              <a:r>
                <a:rPr kumimoji="0" lang="en-US" sz="1600" b="0" i="0" u="none" strike="noStrike" cap="none" normalizeH="0" baseline="30000" dirty="0">
                  <a:ln>
                    <a:noFill/>
                  </a:ln>
                  <a:solidFill>
                    <a:srgbClr val="FF0000"/>
                  </a:solidFill>
                  <a:effectLst/>
                  <a:latin typeface="Tahoma" pitchFamily="34" charset="0"/>
                </a:rPr>
                <a:t>[L]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ahoma" pitchFamily="34" charset="0"/>
                </a:rPr>
                <a:t>(z) = </a:t>
              </a:r>
              <a:r>
                <a:rPr lang="el-GR" sz="1600" dirty="0">
                  <a:solidFill>
                    <a:srgbClr val="FF0000"/>
                  </a:solidFill>
                </a:rPr>
                <a:t>σ</a:t>
              </a:r>
              <a:r>
                <a:rPr lang="en-US" sz="1600" dirty="0">
                  <a:solidFill>
                    <a:srgbClr val="FF0000"/>
                  </a:solidFill>
                </a:rPr>
                <a:t>(z) </a:t>
              </a:r>
              <a:br>
                <a:rPr lang="en-US" sz="1600" dirty="0">
                  <a:solidFill>
                    <a:srgbClr val="FF0000"/>
                  </a:solidFill>
                </a:rPr>
              </a:b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ahoma" pitchFamily="34" charset="0"/>
                </a:rPr>
                <a:t>for the output layer [L], then </a:t>
              </a:r>
              <a:b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ahoma" pitchFamily="34" charset="0"/>
                </a:rPr>
              </a:br>
              <a:r>
                <a:rPr lang="en-US" sz="1600" dirty="0">
                  <a:solidFill>
                    <a:srgbClr val="FF0000"/>
                  </a:solidFill>
                </a:rPr>
                <a:t>∂</a:t>
              </a:r>
              <a:r>
                <a:rPr lang="el-GR" sz="1600" dirty="0">
                  <a:solidFill>
                    <a:srgbClr val="FF0000"/>
                  </a:solidFill>
                </a:rPr>
                <a:t>σ</a:t>
              </a:r>
              <a:r>
                <a:rPr lang="en-US" sz="1600" dirty="0">
                  <a:solidFill>
                    <a:srgbClr val="FF0000"/>
                  </a:solidFill>
                </a:rPr>
                <a:t>(z)/∂z = </a:t>
              </a:r>
              <a:r>
                <a:rPr lang="el-GR" sz="1600" dirty="0">
                  <a:solidFill>
                    <a:srgbClr val="FF0000"/>
                  </a:solidFill>
                </a:rPr>
                <a:t>σ</a:t>
              </a:r>
              <a:r>
                <a:rPr lang="en-US" sz="1600" dirty="0">
                  <a:solidFill>
                    <a:srgbClr val="FF0000"/>
                  </a:solidFill>
                </a:rPr>
                <a:t>(z)(1-</a:t>
              </a:r>
              <a:r>
                <a:rPr lang="el-GR" sz="1600" dirty="0">
                  <a:solidFill>
                    <a:srgbClr val="FF0000"/>
                  </a:solidFill>
                </a:rPr>
                <a:t>σ</a:t>
              </a:r>
              <a:r>
                <a:rPr lang="en-US" sz="1600" dirty="0">
                  <a:solidFill>
                    <a:srgbClr val="FF0000"/>
                  </a:solidFill>
                </a:rPr>
                <a:t>(z))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F67A9A-1D13-F9BD-F6E6-8C2275BBEC7D}"/>
                </a:ext>
              </a:extLst>
            </p:cNvPr>
            <p:cNvSpPr/>
            <p:nvPr/>
          </p:nvSpPr>
          <p:spPr bwMode="auto">
            <a:xfrm>
              <a:off x="5842357" y="4571951"/>
              <a:ext cx="838200" cy="790796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472A3B0-0CF0-418E-9731-73DA214E50E1}"/>
                </a:ext>
              </a:extLst>
            </p:cNvPr>
            <p:cNvCxnSpPr/>
            <p:nvPr/>
          </p:nvCxnSpPr>
          <p:spPr bwMode="auto">
            <a:xfrm flipH="1">
              <a:off x="6590495" y="3757958"/>
              <a:ext cx="1766462" cy="91685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C85FA2-B1FB-5AAE-6BF9-230919F05C5B}"/>
              </a:ext>
            </a:extLst>
          </p:cNvPr>
          <p:cNvGrpSpPr/>
          <p:nvPr/>
        </p:nvGrpSpPr>
        <p:grpSpPr>
          <a:xfrm>
            <a:off x="3844646" y="3962424"/>
            <a:ext cx="3486084" cy="837329"/>
            <a:chOff x="3752916" y="3966668"/>
            <a:chExt cx="3486084" cy="83732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2B0DE6-957D-4932-FF7E-955F9E706001}"/>
                </a:ext>
              </a:extLst>
            </p:cNvPr>
            <p:cNvSpPr/>
            <p:nvPr/>
          </p:nvSpPr>
          <p:spPr bwMode="auto">
            <a:xfrm>
              <a:off x="3752916" y="3966668"/>
              <a:ext cx="2133600" cy="165808"/>
            </a:xfrm>
            <a:custGeom>
              <a:avLst/>
              <a:gdLst>
                <a:gd name="connsiteX0" fmla="*/ 0 w 2167128"/>
                <a:gd name="connsiteY0" fmla="*/ 239572 h 239572"/>
                <a:gd name="connsiteX1" fmla="*/ 374904 w 2167128"/>
                <a:gd name="connsiteY1" fmla="*/ 65836 h 239572"/>
                <a:gd name="connsiteX2" fmla="*/ 905256 w 2167128"/>
                <a:gd name="connsiteY2" fmla="*/ 1828 h 239572"/>
                <a:gd name="connsiteX3" fmla="*/ 1481328 w 2167128"/>
                <a:gd name="connsiteY3" fmla="*/ 29260 h 239572"/>
                <a:gd name="connsiteX4" fmla="*/ 2167128 w 2167128"/>
                <a:gd name="connsiteY4" fmla="*/ 148132 h 23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28" h="239572">
                  <a:moveTo>
                    <a:pt x="0" y="239572"/>
                  </a:moveTo>
                  <a:cubicBezTo>
                    <a:pt x="112014" y="172516"/>
                    <a:pt x="224028" y="105460"/>
                    <a:pt x="374904" y="65836"/>
                  </a:cubicBezTo>
                  <a:cubicBezTo>
                    <a:pt x="525780" y="26212"/>
                    <a:pt x="720852" y="7924"/>
                    <a:pt x="905256" y="1828"/>
                  </a:cubicBezTo>
                  <a:cubicBezTo>
                    <a:pt x="1089660" y="-4268"/>
                    <a:pt x="1271016" y="4876"/>
                    <a:pt x="1481328" y="29260"/>
                  </a:cubicBezTo>
                  <a:cubicBezTo>
                    <a:pt x="1691640" y="53644"/>
                    <a:pt x="1929384" y="100888"/>
                    <a:pt x="2167128" y="148132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DA20C65-5876-B052-6BFB-B8520EC713A1}"/>
                </a:ext>
              </a:extLst>
            </p:cNvPr>
            <p:cNvSpPr/>
            <p:nvPr/>
          </p:nvSpPr>
          <p:spPr bwMode="auto">
            <a:xfrm>
              <a:off x="5602816" y="3983237"/>
              <a:ext cx="1636184" cy="820760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801564A-4B01-E050-EB7E-94292E6D65AF}"/>
              </a:ext>
            </a:extLst>
          </p:cNvPr>
          <p:cNvSpPr txBox="1"/>
          <p:nvPr/>
        </p:nvSpPr>
        <p:spPr>
          <a:xfrm>
            <a:off x="109442" y="1865059"/>
            <a:ext cx="4067992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rIns="9144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output layer [L] has the sigmoid activation function 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(z)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(z):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≡ 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(z)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(z), then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(z)</a:t>
            </a:r>
            <a:r>
              <a:rPr lang="en-US" sz="1800" dirty="0"/>
              <a:t>/∂z = ∂</a:t>
            </a:r>
            <a:r>
              <a:rPr lang="el-GR" sz="1800" dirty="0"/>
              <a:t>σ</a:t>
            </a:r>
            <a:r>
              <a:rPr lang="en-US" sz="1800" dirty="0"/>
              <a:t>(z)/∂z = </a:t>
            </a:r>
            <a:r>
              <a:rPr lang="el-GR" sz="1800" dirty="0"/>
              <a:t>σ</a:t>
            </a:r>
            <a:r>
              <a:rPr lang="en-US" sz="1800" dirty="0"/>
              <a:t>(z)(1-</a:t>
            </a:r>
            <a:r>
              <a:rPr lang="el-GR" sz="1800" dirty="0"/>
              <a:t>σ</a:t>
            </a:r>
            <a:r>
              <a:rPr lang="en-US" sz="1800" dirty="0"/>
              <a:t>(</a:t>
            </a:r>
            <a:r>
              <a:rPr lang="en-US" dirty="0"/>
              <a:t>z))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E12D3D87-497D-A0C6-8742-44772B71AC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25" y="932320"/>
            <a:ext cx="1081215" cy="73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9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550"/>
            <a:ext cx="8915400" cy="490538"/>
          </a:xfrm>
        </p:spPr>
        <p:txBody>
          <a:bodyPr lIns="0" tIns="0" rIns="0" bIns="0"/>
          <a:lstStyle/>
          <a:p>
            <a:pPr algn="r"/>
            <a:r>
              <a:rPr lang="en-US" sz="2900" dirty="0"/>
              <a:t>Backpropagation – DNN – Output Layers [L]</a:t>
            </a:r>
            <a:br>
              <a:rPr lang="en-US" sz="2900" dirty="0"/>
            </a:br>
            <a:r>
              <a:rPr lang="en-US" sz="2000" dirty="0"/>
              <a:t>Step-be-step – by component (2/2)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B83C044-FBD0-5318-F0EA-271AADCA2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310325"/>
              </p:ext>
            </p:extLst>
          </p:nvPr>
        </p:nvGraphicFramePr>
        <p:xfrm>
          <a:off x="228600" y="895350"/>
          <a:ext cx="8832850" cy="368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24200" imgH="2298600" progId="Equation.DSMT4">
                  <p:embed/>
                </p:oleObj>
              </mc:Choice>
              <mc:Fallback>
                <p:oleObj name="Equation" r:id="rId2" imgW="5524200" imgH="22986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B83C044-FBD0-5318-F0EA-271AADCA2B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600" y="895350"/>
                        <a:ext cx="8832850" cy="3681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72CD26F6-74BE-7D73-11DA-53A7FACC0DDB}"/>
              </a:ext>
            </a:extLst>
          </p:cNvPr>
          <p:cNvSpPr/>
          <p:nvPr/>
        </p:nvSpPr>
        <p:spPr bwMode="auto">
          <a:xfrm>
            <a:off x="4977493" y="2523727"/>
            <a:ext cx="3962400" cy="424657"/>
          </a:xfrm>
          <a:prstGeom prst="cloudCallout">
            <a:avLst>
              <a:gd name="adj1" fmla="val -59561"/>
              <a:gd name="adj2" fmla="val 8161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δ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z</a:t>
            </a:r>
            <a:r>
              <a:rPr kumimoji="0" lang="en-US" sz="1600" b="0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[L](p)</a:t>
            </a:r>
            <a:r>
              <a:rPr lang="en-US" sz="1600" dirty="0">
                <a:solidFill>
                  <a:srgbClr val="FF0000"/>
                </a:solidFill>
              </a:rPr>
              <a:t> i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s introduced for convenience</a:t>
            </a:r>
            <a:endParaRPr kumimoji="0" lang="en-US" sz="1600" b="0" i="0" u="none" strike="noStrike" cap="none" normalizeH="0" baseline="30000" dirty="0">
              <a:ln>
                <a:noFill/>
              </a:ln>
              <a:solidFill>
                <a:srgbClr val="FF0000"/>
              </a:solidFill>
              <a:effectLst/>
              <a:latin typeface="Tahoma" pitchFamily="34" charset="0"/>
            </a:endParaRPr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FF299EE1-8C72-F3D1-E49B-1A8D13852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972" y="3544924"/>
            <a:ext cx="1791478" cy="1219200"/>
          </a:xfrm>
          <a:prstGeom prst="rect">
            <a:avLst/>
          </a:prstGeom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EFACB8A4-D299-92D4-D651-E1D2026C94A2}"/>
              </a:ext>
            </a:extLst>
          </p:cNvPr>
          <p:cNvSpPr/>
          <p:nvPr/>
        </p:nvSpPr>
        <p:spPr bwMode="auto">
          <a:xfrm>
            <a:off x="2133600" y="4559695"/>
            <a:ext cx="5282293" cy="424657"/>
          </a:xfrm>
          <a:prstGeom prst="cloudCallout">
            <a:avLst>
              <a:gd name="adj1" fmla="val 3896"/>
              <a:gd name="adj2" fmla="val -83746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There is a single neuron in the output layer</a:t>
            </a:r>
            <a:endParaRPr kumimoji="0" lang="en-US" sz="1600" b="0" i="0" u="none" strike="noStrike" cap="none" normalizeH="0" baseline="30000" dirty="0">
              <a:ln>
                <a:noFill/>
              </a:ln>
              <a:solidFill>
                <a:srgbClr val="FF0000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877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502527"/>
            <a:ext cx="9144000" cy="490538"/>
          </a:xfrm>
        </p:spPr>
        <p:txBody>
          <a:bodyPr lIns="0" tIns="0" rIns="0" bIns="0"/>
          <a:lstStyle/>
          <a:p>
            <a:pPr algn="r"/>
            <a:r>
              <a:rPr lang="en-US" sz="2900" dirty="0"/>
              <a:t>Backpropagation – DNN – Output Layers [L]</a:t>
            </a:r>
            <a:br>
              <a:rPr lang="en-US" sz="2900" dirty="0"/>
            </a:br>
            <a:r>
              <a:rPr lang="en-US" sz="2000" dirty="0"/>
              <a:t>in the vector form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B83C044-FBD0-5318-F0EA-271AADCA2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901792"/>
              </p:ext>
            </p:extLst>
          </p:nvPr>
        </p:nvGraphicFramePr>
        <p:xfrm>
          <a:off x="93663" y="2760663"/>
          <a:ext cx="6669087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4920" imgH="1346040" progId="Equation.DSMT4">
                  <p:embed/>
                </p:oleObj>
              </mc:Choice>
              <mc:Fallback>
                <p:oleObj name="Equation" r:id="rId2" imgW="4444920" imgH="13460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B83C044-FBD0-5318-F0EA-271AADCA2B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663" y="2760663"/>
                        <a:ext cx="6669087" cy="202247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4C2849-4597-6F8B-FD6C-D30416258864}"/>
              </a:ext>
            </a:extLst>
          </p:cNvPr>
          <p:cNvCxnSpPr/>
          <p:nvPr/>
        </p:nvCxnSpPr>
        <p:spPr bwMode="auto">
          <a:xfrm>
            <a:off x="304800" y="2395748"/>
            <a:ext cx="8487196" cy="54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6FC383F-39CA-2854-C400-48E47544B7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558799"/>
              </p:ext>
            </p:extLst>
          </p:nvPr>
        </p:nvGraphicFramePr>
        <p:xfrm>
          <a:off x="6858000" y="2863521"/>
          <a:ext cx="2182918" cy="1537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160" imgH="1028520" progId="Equation.DSMT4">
                  <p:embed/>
                </p:oleObj>
              </mc:Choice>
              <mc:Fallback>
                <p:oleObj name="Equation" r:id="rId4" imgW="1460160" imgH="102852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6FC383F-39CA-2854-C400-48E47544B7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0" y="2863521"/>
                        <a:ext cx="2182918" cy="1537029"/>
                      </a:xfrm>
                      <a:prstGeom prst="rect">
                        <a:avLst/>
                      </a:prstGeom>
                      <a:solidFill>
                        <a:srgbClr val="B1F1B7">
                          <a:alpha val="20000"/>
                        </a:srgb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C5EB6AA5-3928-40D5-0B8B-10863FDD56E1}"/>
              </a:ext>
            </a:extLst>
          </p:cNvPr>
          <p:cNvGrpSpPr/>
          <p:nvPr/>
        </p:nvGrpSpPr>
        <p:grpSpPr>
          <a:xfrm>
            <a:off x="152400" y="963205"/>
            <a:ext cx="3704804" cy="658590"/>
            <a:chOff x="609600" y="2587733"/>
            <a:chExt cx="3704804" cy="65859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373780-E6D1-66AA-D58E-21B12AAF862D}"/>
                </a:ext>
              </a:extLst>
            </p:cNvPr>
            <p:cNvSpPr txBox="1"/>
            <p:nvPr/>
          </p:nvSpPr>
          <p:spPr>
            <a:xfrm>
              <a:off x="609600" y="2587733"/>
              <a:ext cx="37048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</a:t>
              </a:r>
              <a:r>
                <a:rPr lang="en-US" sz="18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[L]</a:t>
              </a:r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= [</a:t>
              </a:r>
              <a:r>
                <a:rPr lang="el-GR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</a:t>
              </a:r>
              <a:r>
                <a:rPr lang="en-US" sz="18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[L](1)</a:t>
              </a:r>
              <a:r>
                <a:rPr lang="en-US" sz="1800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 </a:t>
              </a:r>
              <a:r>
                <a:rPr lang="el-GR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</a:t>
              </a:r>
              <a:r>
                <a:rPr lang="en-US" sz="18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[L](p)</a:t>
              </a:r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… </a:t>
              </a:r>
              <a:r>
                <a:rPr lang="el-GR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</a:t>
              </a:r>
              <a:r>
                <a:rPr lang="en-US" sz="18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</a:t>
              </a:r>
              <a:r>
                <a:rPr lang="en-US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L</a:t>
              </a:r>
              <a:r>
                <a:rPr lang="en-US" sz="18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](M)</a:t>
              </a:r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DB2DB4-ED10-E5E0-B90E-12765C6BFA9A}"/>
                </a:ext>
              </a:extLst>
            </p:cNvPr>
            <p:cNvSpPr txBox="1"/>
            <p:nvPr/>
          </p:nvSpPr>
          <p:spPr>
            <a:xfrm>
              <a:off x="2972337" y="3030879"/>
              <a:ext cx="20621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D1B5E0B6-B9F4-0140-2479-61449E8A7ABB}"/>
                </a:ext>
              </a:extLst>
            </p:cNvPr>
            <p:cNvSpPr/>
            <p:nvPr/>
          </p:nvSpPr>
          <p:spPr bwMode="auto">
            <a:xfrm rot="5400000">
              <a:off x="2740409" y="1716386"/>
              <a:ext cx="126800" cy="2578289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>
                <a:solidFill>
                  <a:srgbClr val="0070C0"/>
                </a:solidFill>
              </a:endParaRPr>
            </a:p>
          </p:txBody>
        </p: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BF4FBED-E206-E9DB-AA13-BD99769F684B}"/>
              </a:ext>
            </a:extLst>
          </p:cNvPr>
          <p:cNvSpPr/>
          <p:nvPr/>
        </p:nvSpPr>
        <p:spPr bwMode="auto">
          <a:xfrm>
            <a:off x="6150228" y="2391887"/>
            <a:ext cx="3810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2EEE8A-D26A-A103-86C6-B9F77E8CC4DF}"/>
              </a:ext>
            </a:extLst>
          </p:cNvPr>
          <p:cNvSpPr txBox="1"/>
          <p:nvPr/>
        </p:nvSpPr>
        <p:spPr>
          <a:xfrm>
            <a:off x="4065626" y="2319128"/>
            <a:ext cx="1949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components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0B6DDA-B0C1-4F24-801B-95F724B6423F}"/>
              </a:ext>
            </a:extLst>
          </p:cNvPr>
          <p:cNvSpPr txBox="1"/>
          <p:nvPr/>
        </p:nvSpPr>
        <p:spPr>
          <a:xfrm>
            <a:off x="6969131" y="2354305"/>
            <a:ext cx="21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In the vector form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F1763E-B1B5-73A9-CB1C-C7275BAB69E1}"/>
              </a:ext>
            </a:extLst>
          </p:cNvPr>
          <p:cNvGrpSpPr/>
          <p:nvPr/>
        </p:nvGrpSpPr>
        <p:grpSpPr>
          <a:xfrm>
            <a:off x="4162310" y="953435"/>
            <a:ext cx="3704805" cy="658590"/>
            <a:chOff x="609599" y="2587733"/>
            <a:chExt cx="3704805" cy="65859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D5CDB0-DE84-F40E-550F-10FA5C55D53C}"/>
                </a:ext>
              </a:extLst>
            </p:cNvPr>
            <p:cNvSpPr txBox="1"/>
            <p:nvPr/>
          </p:nvSpPr>
          <p:spPr>
            <a:xfrm>
              <a:off x="609599" y="2587733"/>
              <a:ext cx="37048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</a:t>
              </a:r>
              <a:r>
                <a:rPr lang="en-US" sz="18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L]</a:t>
              </a:r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= [</a:t>
              </a:r>
              <a:r>
                <a:rPr lang="el-GR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</a:t>
              </a:r>
              <a:r>
                <a:rPr lang="en-US" sz="1800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r>
                <a:rPr lang="en-US" sz="18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[L]</a:t>
              </a:r>
              <a:r>
                <a:rPr lang="en-US" sz="1800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 </a:t>
              </a:r>
              <a:r>
                <a:rPr lang="el-GR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8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</a:t>
              </a:r>
              <a:r>
                <a:rPr lang="en-US" sz="1800" baseline="-250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</a:t>
              </a:r>
              <a:r>
                <a:rPr lang="en-US" sz="18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</a:t>
              </a:r>
              <a:r>
                <a:rPr lang="en-US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L</a:t>
              </a:r>
              <a:r>
                <a:rPr lang="en-US" sz="18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]</a:t>
              </a:r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… </a:t>
              </a:r>
              <a:r>
                <a:rPr lang="el-GR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</a:t>
              </a:r>
              <a:r>
                <a:rPr lang="en-US" baseline="-25000" dirty="0"/>
                <a:t>N</a:t>
              </a:r>
              <a:r>
                <a:rPr lang="en-US" baseline="-45000" dirty="0"/>
                <a:t>L-1</a:t>
              </a:r>
              <a:r>
                <a:rPr lang="en-US" sz="18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[L]</a:t>
              </a:r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]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F2C200-9B9D-2335-751B-5667DF9FE522}"/>
                </a:ext>
              </a:extLst>
            </p:cNvPr>
            <p:cNvSpPr txBox="1"/>
            <p:nvPr/>
          </p:nvSpPr>
          <p:spPr>
            <a:xfrm>
              <a:off x="2972337" y="3030879"/>
              <a:ext cx="381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N</a:t>
              </a:r>
              <a:r>
                <a:rPr lang="en-US" sz="1400" baseline="-25000" dirty="0">
                  <a:solidFill>
                    <a:srgbClr val="FF0000"/>
                  </a:solidFill>
                </a:rPr>
                <a:t>L-1</a:t>
              </a: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D5A0CB58-CDA8-8893-0B86-5D429A56481D}"/>
                </a:ext>
              </a:extLst>
            </p:cNvPr>
            <p:cNvSpPr/>
            <p:nvPr/>
          </p:nvSpPr>
          <p:spPr bwMode="auto">
            <a:xfrm rot="5400000">
              <a:off x="2740409" y="1716386"/>
              <a:ext cx="126800" cy="2578289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>
                <a:solidFill>
                  <a:srgbClr val="0070C0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98955D6-7CB4-4EC3-0152-074B9B887032}"/>
              </a:ext>
            </a:extLst>
          </p:cNvPr>
          <p:cNvSpPr txBox="1"/>
          <p:nvPr/>
        </p:nvSpPr>
        <p:spPr>
          <a:xfrm>
            <a:off x="4218646" y="1361795"/>
            <a:ext cx="656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1800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993F0F46-9A06-2D38-37A4-EEF665FAF495}"/>
              </a:ext>
            </a:extLst>
          </p:cNvPr>
          <p:cNvSpPr/>
          <p:nvPr/>
        </p:nvSpPr>
        <p:spPr bwMode="auto">
          <a:xfrm>
            <a:off x="4287696" y="1615753"/>
            <a:ext cx="4703904" cy="859895"/>
          </a:xfrm>
          <a:prstGeom prst="cloudCallout">
            <a:avLst>
              <a:gd name="adj1" fmla="val -24969"/>
              <a:gd name="adj2" fmla="val -67335"/>
            </a:avLst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200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L-1</a:t>
            </a: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the number of neurons in the sending layer [L-1]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not get confused: each </a:t>
            </a:r>
            <a:r>
              <a:rPr lang="el-GR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sz="1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sz="1200" baseline="-25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sz="1200" baseline="30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[L] </a:t>
            </a: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actually a </a:t>
            </a:r>
            <a:b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 vector of N</a:t>
            </a:r>
            <a:r>
              <a:rPr lang="en-US" sz="1200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elements in each column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C036BF5F-FADD-A96D-5705-DD4C3512C078}"/>
              </a:ext>
            </a:extLst>
          </p:cNvPr>
          <p:cNvSpPr/>
          <p:nvPr/>
        </p:nvSpPr>
        <p:spPr bwMode="auto">
          <a:xfrm>
            <a:off x="152400" y="1615754"/>
            <a:ext cx="4247342" cy="859895"/>
          </a:xfrm>
          <a:prstGeom prst="cloudCallout">
            <a:avLst>
              <a:gd name="adj1" fmla="val 339"/>
              <a:gd name="adj2" fmla="val -65660"/>
            </a:avLst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 is the number of samples in the training 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not get confused: each </a:t>
            </a:r>
            <a:r>
              <a:rPr lang="el-GR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sz="1200" baseline="30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[L](p) </a:t>
            </a: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actually a </a:t>
            </a:r>
            <a:b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 vector of N</a:t>
            </a:r>
            <a:r>
              <a:rPr lang="en-US" sz="1200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elements in each column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DE7B73-CDC9-D21D-D262-E84A88BC4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1929" y="953435"/>
            <a:ext cx="1145357" cy="77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4DAD-7863-FA19-2E48-19C11A7D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85750"/>
            <a:ext cx="6516682" cy="490538"/>
          </a:xfrm>
        </p:spPr>
        <p:txBody>
          <a:bodyPr/>
          <a:lstStyle/>
          <a:p>
            <a:r>
              <a:rPr lang="en-US" dirty="0"/>
              <a:t>In This Chapter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09D82-AA31-3841-69F7-992935A5B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614341"/>
            <a:ext cx="4800600" cy="14908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Chapter 6</a:t>
            </a:r>
          </a:p>
          <a:p>
            <a:r>
              <a:rPr lang="en-US" dirty="0"/>
              <a:t>Deep (Multilayer) neural networks</a:t>
            </a:r>
          </a:p>
          <a:p>
            <a:r>
              <a:rPr lang="en-US" dirty="0"/>
              <a:t>Forward and backward propagation</a:t>
            </a:r>
          </a:p>
          <a:p>
            <a:r>
              <a:rPr lang="en-US" dirty="0"/>
              <a:t>Gradient descent optimization</a:t>
            </a:r>
          </a:p>
          <a:p>
            <a:r>
              <a:rPr lang="en-US" dirty="0"/>
              <a:t>Applications of Neural Networks</a:t>
            </a:r>
          </a:p>
          <a:p>
            <a:r>
              <a:rPr lang="en-US"/>
              <a:t>Vector Neural Networks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92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638"/>
            <a:ext cx="9018338" cy="603576"/>
          </a:xfrm>
        </p:spPr>
        <p:txBody>
          <a:bodyPr lIns="0" tIns="0" rIns="0" bIns="0"/>
          <a:lstStyle/>
          <a:p>
            <a:pPr algn="r"/>
            <a:r>
              <a:rPr lang="en-US" sz="2900" dirty="0"/>
              <a:t>Backpropagation – DNN – Hidden Layers [s]</a:t>
            </a:r>
            <a:br>
              <a:rPr lang="en-US" sz="2900" dirty="0"/>
            </a:br>
            <a:r>
              <a:rPr lang="en-US" sz="2000" dirty="0"/>
              <a:t>Step-be-step – by component (1/2)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AFD321-D6AA-6821-24E3-2F08A98A6775}"/>
              </a:ext>
            </a:extLst>
          </p:cNvPr>
          <p:cNvCxnSpPr/>
          <p:nvPr/>
        </p:nvCxnSpPr>
        <p:spPr bwMode="auto">
          <a:xfrm flipV="1">
            <a:off x="295870" y="2434647"/>
            <a:ext cx="8238530" cy="894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B83C044-FBD0-5318-F0EA-271AADCA2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727264"/>
              </p:ext>
            </p:extLst>
          </p:nvPr>
        </p:nvGraphicFramePr>
        <p:xfrm>
          <a:off x="173038" y="2662238"/>
          <a:ext cx="8799512" cy="186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46440" imgH="965160" progId="Equation.DSMT4">
                  <p:embed/>
                </p:oleObj>
              </mc:Choice>
              <mc:Fallback>
                <p:oleObj name="Equation" r:id="rId2" imgW="4546440" imgH="9651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B83C044-FBD0-5318-F0EA-271AADCA2B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3038" y="2662238"/>
                        <a:ext cx="8799512" cy="186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675564D-91B7-7B21-DA11-2B2EE083AF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71478"/>
              </p:ext>
            </p:extLst>
          </p:nvPr>
        </p:nvGraphicFramePr>
        <p:xfrm>
          <a:off x="1768475" y="965200"/>
          <a:ext cx="2813050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698400" progId="Equation.DSMT4">
                  <p:embed/>
                </p:oleObj>
              </mc:Choice>
              <mc:Fallback>
                <p:oleObj name="Equation" r:id="rId4" imgW="154908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68475" y="965200"/>
                        <a:ext cx="2813050" cy="1268413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6E371CC-305E-B5F7-28A4-AE64F07E1426}"/>
              </a:ext>
            </a:extLst>
          </p:cNvPr>
          <p:cNvSpPr txBox="1"/>
          <p:nvPr/>
        </p:nvSpPr>
        <p:spPr>
          <a:xfrm>
            <a:off x="4730405" y="922044"/>
            <a:ext cx="1080773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000" baseline="30000" dirty="0">
                <a:ea typeface="Tahoma" panose="020B0604030504040204" pitchFamily="34" charset="0"/>
                <a:cs typeface="Tahoma" panose="020B0604030504040204" pitchFamily="34" charset="0"/>
              </a:rPr>
              <a:t>[0]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B69928-D45F-1124-8C0E-C629135B5E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1073810"/>
            <a:ext cx="1544005" cy="10507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E7D90D-6E41-7F9A-928E-4FFF79769856}"/>
              </a:ext>
            </a:extLst>
          </p:cNvPr>
          <p:cNvSpPr txBox="1"/>
          <p:nvPr/>
        </p:nvSpPr>
        <p:spPr>
          <a:xfrm>
            <a:off x="6061864" y="883336"/>
            <a:ext cx="285951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jk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because there is only one neuron in the output layer, i.e. N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1 thus index j=1, and hence can be dropped.</a:t>
            </a:r>
          </a:p>
        </p:txBody>
      </p:sp>
    </p:spTree>
    <p:extLst>
      <p:ext uri="{BB962C8B-B14F-4D97-AF65-F5344CB8AC3E}">
        <p14:creationId xmlns:p14="http://schemas.microsoft.com/office/powerpoint/2010/main" val="3787973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" y="268908"/>
            <a:ext cx="8991600" cy="479339"/>
          </a:xfrm>
        </p:spPr>
        <p:txBody>
          <a:bodyPr lIns="0" tIns="0" rIns="0" bIns="0"/>
          <a:lstStyle/>
          <a:p>
            <a:pPr algn="r"/>
            <a:r>
              <a:rPr lang="en-US" sz="2900" dirty="0"/>
              <a:t>Backpropagation – DNN – Hidden Layers [s]</a:t>
            </a:r>
            <a:br>
              <a:rPr lang="en-US" dirty="0"/>
            </a:br>
            <a:r>
              <a:rPr lang="en-US" sz="2000" dirty="0"/>
              <a:t>Step-be-step – by component (2/2)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B83C044-FBD0-5318-F0EA-271AADCA2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641434"/>
              </p:ext>
            </p:extLst>
          </p:nvPr>
        </p:nvGraphicFramePr>
        <p:xfrm>
          <a:off x="228600" y="952500"/>
          <a:ext cx="7377146" cy="3922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46440" imgH="2412720" progId="Equation.DSMT4">
                  <p:embed/>
                </p:oleObj>
              </mc:Choice>
              <mc:Fallback>
                <p:oleObj name="Equation" r:id="rId2" imgW="4546440" imgH="24127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B83C044-FBD0-5318-F0EA-271AADCA2B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600" y="952500"/>
                        <a:ext cx="7377146" cy="3922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72CD26F6-74BE-7D73-11DA-53A7FACC0DDB}"/>
              </a:ext>
            </a:extLst>
          </p:cNvPr>
          <p:cNvSpPr/>
          <p:nvPr/>
        </p:nvSpPr>
        <p:spPr bwMode="auto">
          <a:xfrm>
            <a:off x="5288311" y="2488889"/>
            <a:ext cx="3733800" cy="424657"/>
          </a:xfrm>
          <a:prstGeom prst="cloudCallout">
            <a:avLst>
              <a:gd name="adj1" fmla="val -58084"/>
              <a:gd name="adj2" fmla="val 12744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δ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z</a:t>
            </a:r>
            <a:r>
              <a:rPr kumimoji="0" lang="en-US" sz="1400" b="0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[1](p)</a:t>
            </a:r>
            <a:r>
              <a:rPr lang="en-US" sz="1400" dirty="0">
                <a:solidFill>
                  <a:srgbClr val="FF0000"/>
                </a:solidFill>
              </a:rPr>
              <a:t> i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s introduced for convenience</a:t>
            </a:r>
            <a:endParaRPr kumimoji="0" lang="en-US" sz="1400" b="0" i="0" u="none" strike="noStrike" cap="none" normalizeH="0" baseline="30000" dirty="0">
              <a:ln>
                <a:noFill/>
              </a:ln>
              <a:solidFill>
                <a:srgbClr val="FF0000"/>
              </a:solidFill>
              <a:effectLst/>
              <a:latin typeface="Tahoma" pitchFamily="34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216A9DAB-683E-607E-B1FE-224ACCA78312}"/>
              </a:ext>
            </a:extLst>
          </p:cNvPr>
          <p:cNvSpPr/>
          <p:nvPr/>
        </p:nvSpPr>
        <p:spPr bwMode="auto">
          <a:xfrm>
            <a:off x="7645705" y="3118885"/>
            <a:ext cx="1500154" cy="1557028"/>
          </a:xfrm>
          <a:prstGeom prst="cloudCallout">
            <a:avLst>
              <a:gd name="adj1" fmla="val -120711"/>
              <a:gd name="adj2" fmla="val 21301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FF0000"/>
                </a:solidFill>
              </a:rPr>
              <a:t>Sum by k because each neuron in layer [s] has the same b</a:t>
            </a:r>
            <a:r>
              <a:rPr kumimoji="0" lang="en-US" sz="1200" b="0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[s]</a:t>
            </a:r>
            <a:r>
              <a:rPr lang="en-US" sz="1200" dirty="0">
                <a:solidFill>
                  <a:srgbClr val="FF0000"/>
                </a:solidFill>
              </a:rPr>
              <a:t> component in it</a:t>
            </a:r>
            <a:endParaRPr kumimoji="0" lang="en-US" sz="1200" b="0" i="0" u="none" strike="noStrike" cap="none" normalizeH="0" baseline="30000" dirty="0">
              <a:ln>
                <a:noFill/>
              </a:ln>
              <a:solidFill>
                <a:srgbClr val="FF0000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705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102" y="155575"/>
            <a:ext cx="7804171" cy="592908"/>
          </a:xfrm>
        </p:spPr>
        <p:txBody>
          <a:bodyPr lIns="0" tIns="0" rIns="0" bIns="0"/>
          <a:lstStyle/>
          <a:p>
            <a:pPr algn="r"/>
            <a:r>
              <a:rPr lang="en-US" sz="2900" dirty="0"/>
              <a:t>Backpropagation – DNN – Hidden Layers [s]</a:t>
            </a:r>
            <a:br>
              <a:rPr lang="en-US" sz="2900" dirty="0"/>
            </a:br>
            <a:r>
              <a:rPr lang="en-US" sz="2000" dirty="0"/>
              <a:t>in the vector form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B83C044-FBD0-5318-F0EA-271AADCA2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862772"/>
              </p:ext>
            </p:extLst>
          </p:nvPr>
        </p:nvGraphicFramePr>
        <p:xfrm>
          <a:off x="146050" y="3038475"/>
          <a:ext cx="5776913" cy="187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4920" imgH="1434960" progId="Equation.DSMT4">
                  <p:embed/>
                </p:oleObj>
              </mc:Choice>
              <mc:Fallback>
                <p:oleObj name="Equation" r:id="rId2" imgW="4444920" imgH="14349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B83C044-FBD0-5318-F0EA-271AADCA2B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6050" y="3038475"/>
                        <a:ext cx="5776913" cy="187007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6FC383F-39CA-2854-C400-48E47544B7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466479"/>
              </p:ext>
            </p:extLst>
          </p:nvPr>
        </p:nvGraphicFramePr>
        <p:xfrm>
          <a:off x="6127750" y="3055938"/>
          <a:ext cx="2917825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57400" imgH="1269720" progId="Equation.DSMT4">
                  <p:embed/>
                </p:oleObj>
              </mc:Choice>
              <mc:Fallback>
                <p:oleObj name="Equation" r:id="rId4" imgW="2057400" imgH="126972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6FC383F-39CA-2854-C400-48E47544B7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7750" y="3055938"/>
                        <a:ext cx="2917825" cy="1801812"/>
                      </a:xfrm>
                      <a:prstGeom prst="rect">
                        <a:avLst/>
                      </a:prstGeom>
                      <a:solidFill>
                        <a:srgbClr val="B1F1B7">
                          <a:alpha val="20000"/>
                        </a:srgb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Arrow: Right 28">
            <a:extLst>
              <a:ext uri="{FF2B5EF4-FFF2-40B4-BE49-F238E27FC236}">
                <a16:creationId xmlns:a16="http://schemas.microsoft.com/office/drawing/2014/main" id="{1BF4FBED-E206-E9DB-AA13-BD99769F684B}"/>
              </a:ext>
            </a:extLst>
          </p:cNvPr>
          <p:cNvSpPr/>
          <p:nvPr/>
        </p:nvSpPr>
        <p:spPr bwMode="auto">
          <a:xfrm>
            <a:off x="6150228" y="2642712"/>
            <a:ext cx="3810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2EEE8A-D26A-A103-86C6-B9F77E8CC4DF}"/>
              </a:ext>
            </a:extLst>
          </p:cNvPr>
          <p:cNvSpPr txBox="1"/>
          <p:nvPr/>
        </p:nvSpPr>
        <p:spPr>
          <a:xfrm>
            <a:off x="4065626" y="2569953"/>
            <a:ext cx="1949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components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0B6DDA-B0C1-4F24-801B-95F724B6423F}"/>
              </a:ext>
            </a:extLst>
          </p:cNvPr>
          <p:cNvSpPr txBox="1"/>
          <p:nvPr/>
        </p:nvSpPr>
        <p:spPr>
          <a:xfrm>
            <a:off x="6888273" y="2567641"/>
            <a:ext cx="21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In the vector form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8955D6-7CB4-4EC3-0152-074B9B887032}"/>
              </a:ext>
            </a:extLst>
          </p:cNvPr>
          <p:cNvSpPr txBox="1"/>
          <p:nvPr/>
        </p:nvSpPr>
        <p:spPr>
          <a:xfrm>
            <a:off x="6587807" y="949584"/>
            <a:ext cx="7626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1600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993F0F46-9A06-2D38-37A4-EEF665FAF495}"/>
              </a:ext>
            </a:extLst>
          </p:cNvPr>
          <p:cNvSpPr/>
          <p:nvPr/>
        </p:nvSpPr>
        <p:spPr bwMode="auto">
          <a:xfrm>
            <a:off x="6701037" y="1270676"/>
            <a:ext cx="2378851" cy="540739"/>
          </a:xfrm>
          <a:prstGeom prst="cloudCallout">
            <a:avLst>
              <a:gd name="adj1" fmla="val -30971"/>
              <a:gd name="adj2" fmla="val -68869"/>
            </a:avLst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l-GR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sz="12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1200" baseline="30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sz="1200" dirty="0">
                <a:solidFill>
                  <a:srgbClr val="FF0000"/>
                </a:solidFill>
              </a:rPr>
              <a:t> is typically the same for 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all neurons in the given layer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8032E9F-3272-A2BA-9F61-5238194F81C6}"/>
              </a:ext>
            </a:extLst>
          </p:cNvPr>
          <p:cNvGrpSpPr/>
          <p:nvPr/>
        </p:nvGrpSpPr>
        <p:grpSpPr>
          <a:xfrm>
            <a:off x="244796" y="1862940"/>
            <a:ext cx="3785956" cy="654890"/>
            <a:chOff x="215024" y="1835912"/>
            <a:chExt cx="3785956" cy="65489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373780-E6D1-66AA-D58E-21B12AAF862D}"/>
                </a:ext>
              </a:extLst>
            </p:cNvPr>
            <p:cNvSpPr txBox="1"/>
            <p:nvPr/>
          </p:nvSpPr>
          <p:spPr>
            <a:xfrm>
              <a:off x="215024" y="1835912"/>
              <a:ext cx="37859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[s]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= [</a:t>
              </a:r>
              <a:r>
                <a:rPr lang="el-GR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</a:t>
              </a:r>
              <a:r>
                <a:rPr lang="en-US" sz="16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[s](1)</a:t>
              </a:r>
              <a:r>
                <a:rPr lang="en-US" sz="1600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 </a:t>
              </a:r>
              <a:r>
                <a:rPr lang="el-GR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</a:t>
              </a:r>
              <a:r>
                <a:rPr lang="en-US" sz="16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[s](p)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… </a:t>
              </a:r>
              <a:r>
                <a:rPr lang="el-GR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</a:t>
              </a:r>
              <a:r>
                <a:rPr lang="en-US" sz="16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[s](M)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]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02B01FA-13D4-0451-8C1A-71D07D9FDFDD}"/>
                </a:ext>
              </a:extLst>
            </p:cNvPr>
            <p:cNvSpPr txBox="1"/>
            <p:nvPr/>
          </p:nvSpPr>
          <p:spPr>
            <a:xfrm>
              <a:off x="2381589" y="2275358"/>
              <a:ext cx="24305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M</a:t>
              </a:r>
              <a:endParaRPr lang="en-US" sz="1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53" name="Right Brace 152">
              <a:extLst>
                <a:ext uri="{FF2B5EF4-FFF2-40B4-BE49-F238E27FC236}">
                  <a16:creationId xmlns:a16="http://schemas.microsoft.com/office/drawing/2014/main" id="{D98B5C90-3A6D-B37F-1B17-375269F48AFE}"/>
                </a:ext>
              </a:extLst>
            </p:cNvPr>
            <p:cNvSpPr/>
            <p:nvPr/>
          </p:nvSpPr>
          <p:spPr bwMode="auto">
            <a:xfrm rot="5400000">
              <a:off x="2156133" y="1076191"/>
              <a:ext cx="174074" cy="2326188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>
                <a:solidFill>
                  <a:srgbClr val="0070C0"/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4C7CCAA-BA0A-7EEB-DB96-C00AE2D31CCF}"/>
              </a:ext>
            </a:extLst>
          </p:cNvPr>
          <p:cNvGrpSpPr/>
          <p:nvPr/>
        </p:nvGrpSpPr>
        <p:grpSpPr>
          <a:xfrm>
            <a:off x="345699" y="836708"/>
            <a:ext cx="2024573" cy="941167"/>
            <a:chOff x="345699" y="836708"/>
            <a:chExt cx="2024573" cy="941167"/>
          </a:xfrm>
        </p:grpSpPr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C0BC7E55-805E-B260-C37B-66556A2CFDFB}"/>
                </a:ext>
              </a:extLst>
            </p:cNvPr>
            <p:cNvSpPr/>
            <p:nvPr/>
          </p:nvSpPr>
          <p:spPr bwMode="auto">
            <a:xfrm>
              <a:off x="2013659" y="874483"/>
              <a:ext cx="149698" cy="868802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>
                <a:solidFill>
                  <a:srgbClr val="0070C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2953E3-F1F9-D748-C718-7871FFEDCB35}"/>
                </a:ext>
              </a:extLst>
            </p:cNvPr>
            <p:cNvSpPr txBox="1"/>
            <p:nvPr/>
          </p:nvSpPr>
          <p:spPr>
            <a:xfrm>
              <a:off x="2053750" y="1351666"/>
              <a:ext cx="31652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N</a:t>
              </a:r>
              <a:r>
                <a:rPr lang="en-US" sz="1600" baseline="-25000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E0CA7A-B551-315A-FF7F-2E182C567B7D}"/>
                </a:ext>
              </a:extLst>
            </p:cNvPr>
            <p:cNvSpPr txBox="1"/>
            <p:nvPr/>
          </p:nvSpPr>
          <p:spPr>
            <a:xfrm>
              <a:off x="345699" y="1147566"/>
              <a:ext cx="78577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l-GR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600" dirty="0"/>
                <a:t>Z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[s](p)</a:t>
              </a:r>
              <a:r>
                <a:rPr lang="en-US" sz="1600" dirty="0"/>
                <a:t>=</a:t>
              </a:r>
            </a:p>
          </p:txBody>
        </p:sp>
        <p:sp>
          <p:nvSpPr>
            <p:cNvPr id="44" name="Left Bracket 43">
              <a:extLst>
                <a:ext uri="{FF2B5EF4-FFF2-40B4-BE49-F238E27FC236}">
                  <a16:creationId xmlns:a16="http://schemas.microsoft.com/office/drawing/2014/main" id="{55D6C446-1BE1-D259-CD20-74D18EB7CF61}"/>
                </a:ext>
              </a:extLst>
            </p:cNvPr>
            <p:cNvSpPr/>
            <p:nvPr/>
          </p:nvSpPr>
          <p:spPr bwMode="auto">
            <a:xfrm>
              <a:off x="1155463" y="899972"/>
              <a:ext cx="45719" cy="862075"/>
            </a:xfrm>
            <a:prstGeom prst="leftBracke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5" name="Right Bracket 44">
              <a:extLst>
                <a:ext uri="{FF2B5EF4-FFF2-40B4-BE49-F238E27FC236}">
                  <a16:creationId xmlns:a16="http://schemas.microsoft.com/office/drawing/2014/main" id="{9D403634-FF84-5581-3D70-C28063AC67EF}"/>
                </a:ext>
              </a:extLst>
            </p:cNvPr>
            <p:cNvSpPr/>
            <p:nvPr/>
          </p:nvSpPr>
          <p:spPr bwMode="auto">
            <a:xfrm>
              <a:off x="1934166" y="927816"/>
              <a:ext cx="54914" cy="815469"/>
            </a:xfrm>
            <a:prstGeom prst="rightBracke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4624EC0-E807-17AD-6AF8-7277748BE30D}"/>
                </a:ext>
              </a:extLst>
            </p:cNvPr>
            <p:cNvSpPr txBox="1"/>
            <p:nvPr/>
          </p:nvSpPr>
          <p:spPr>
            <a:xfrm>
              <a:off x="1234651" y="836708"/>
              <a:ext cx="649770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l-GR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600" dirty="0"/>
                <a:t>z</a:t>
              </a:r>
              <a:r>
                <a:rPr lang="en-US" sz="1600" baseline="-25000" dirty="0"/>
                <a:t>1</a:t>
              </a:r>
              <a:r>
                <a:rPr lang="en-US" sz="1600" baseline="30000" dirty="0"/>
                <a:t>[s](p)</a:t>
              </a:r>
              <a:endParaRPr 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12D5D89-3BA9-CDBF-C60B-7D2DEC44DC20}"/>
                </a:ext>
              </a:extLst>
            </p:cNvPr>
            <p:cNvSpPr txBox="1"/>
            <p:nvPr/>
          </p:nvSpPr>
          <p:spPr>
            <a:xfrm>
              <a:off x="1237865" y="1138847"/>
              <a:ext cx="649770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l-GR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600" dirty="0"/>
                <a:t>z</a:t>
              </a:r>
              <a:r>
                <a:rPr lang="en-US" sz="1600" baseline="-25000" dirty="0"/>
                <a:t>2</a:t>
              </a:r>
              <a:r>
                <a:rPr lang="en-US" sz="1600" baseline="30000" dirty="0"/>
                <a:t>[s](p)</a:t>
              </a:r>
              <a:endParaRPr lang="en-US" sz="16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C19E867-92E1-3A06-05EC-49B9C20CC191}"/>
                </a:ext>
              </a:extLst>
            </p:cNvPr>
            <p:cNvSpPr txBox="1"/>
            <p:nvPr/>
          </p:nvSpPr>
          <p:spPr>
            <a:xfrm>
              <a:off x="1222875" y="1531654"/>
              <a:ext cx="748838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l-GR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600" dirty="0" err="1"/>
                <a:t>z</a:t>
              </a:r>
              <a:r>
                <a:rPr lang="en-US" sz="1600" baseline="-25000" dirty="0" err="1"/>
                <a:t>N</a:t>
              </a:r>
              <a:r>
                <a:rPr lang="en-US" sz="1600" baseline="-35000" dirty="0" err="1"/>
                <a:t>s</a:t>
              </a:r>
              <a:r>
                <a:rPr lang="en-US" sz="1600" baseline="30000" dirty="0"/>
                <a:t>[s](p)</a:t>
              </a:r>
              <a:endParaRPr lang="en-US" sz="1600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14AC4E6-F510-5964-60DB-904589AF4E7B}"/>
                </a:ext>
              </a:extLst>
            </p:cNvPr>
            <p:cNvSpPr txBox="1"/>
            <p:nvPr/>
          </p:nvSpPr>
          <p:spPr>
            <a:xfrm>
              <a:off x="1333529" y="1300772"/>
              <a:ext cx="257390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</a:t>
              </a:r>
              <a:endParaRPr lang="en-US" sz="1600" dirty="0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229E70B-4CBC-530D-E383-635771A7E812}"/>
              </a:ext>
            </a:extLst>
          </p:cNvPr>
          <p:cNvGrpSpPr/>
          <p:nvPr/>
        </p:nvGrpSpPr>
        <p:grpSpPr>
          <a:xfrm>
            <a:off x="2941826" y="909367"/>
            <a:ext cx="3604463" cy="1301103"/>
            <a:chOff x="2545765" y="909077"/>
            <a:chExt cx="3604463" cy="1301103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A3ED484-1ACC-D33A-4D57-3665D745A92C}"/>
                </a:ext>
              </a:extLst>
            </p:cNvPr>
            <p:cNvSpPr txBox="1"/>
            <p:nvPr/>
          </p:nvSpPr>
          <p:spPr>
            <a:xfrm>
              <a:off x="5840774" y="1455270"/>
              <a:ext cx="30945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N</a:t>
              </a:r>
              <a:r>
                <a:rPr lang="en-US" sz="1600" baseline="-25000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141" name="Right Brace 140">
              <a:extLst>
                <a:ext uri="{FF2B5EF4-FFF2-40B4-BE49-F238E27FC236}">
                  <a16:creationId xmlns:a16="http://schemas.microsoft.com/office/drawing/2014/main" id="{5B709830-640D-B99F-5657-15A135012356}"/>
                </a:ext>
              </a:extLst>
            </p:cNvPr>
            <p:cNvSpPr/>
            <p:nvPr/>
          </p:nvSpPr>
          <p:spPr bwMode="auto">
            <a:xfrm>
              <a:off x="5712550" y="909077"/>
              <a:ext cx="123271" cy="997249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>
                <a:solidFill>
                  <a:srgbClr val="0070C0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1E08DCA-848F-5BF9-EBD8-365B6AB629F1}"/>
                </a:ext>
              </a:extLst>
            </p:cNvPr>
            <p:cNvSpPr txBox="1"/>
            <p:nvPr/>
          </p:nvSpPr>
          <p:spPr>
            <a:xfrm>
              <a:off x="4769631" y="1963959"/>
              <a:ext cx="34860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N</a:t>
              </a:r>
              <a:r>
                <a:rPr lang="en-US" sz="1600" baseline="-25000" dirty="0">
                  <a:solidFill>
                    <a:srgbClr val="FF0000"/>
                  </a:solidFill>
                </a:rPr>
                <a:t>S-1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8FCF6E7-C1ED-46E0-3E09-B704E739B1A4}"/>
                </a:ext>
              </a:extLst>
            </p:cNvPr>
            <p:cNvSpPr txBox="1"/>
            <p:nvPr/>
          </p:nvSpPr>
          <p:spPr>
            <a:xfrm>
              <a:off x="2545765" y="1223393"/>
              <a:ext cx="765186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l-GR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[s]</a:t>
              </a:r>
              <a:r>
                <a:rPr lang="en-US" sz="1600" dirty="0"/>
                <a:t> =</a:t>
              </a:r>
            </a:p>
          </p:txBody>
        </p:sp>
        <p:sp>
          <p:nvSpPr>
            <p:cNvPr id="144" name="Left Bracket 143">
              <a:extLst>
                <a:ext uri="{FF2B5EF4-FFF2-40B4-BE49-F238E27FC236}">
                  <a16:creationId xmlns:a16="http://schemas.microsoft.com/office/drawing/2014/main" id="{77F4B1E8-3902-518F-29A6-01F387839BC5}"/>
                </a:ext>
              </a:extLst>
            </p:cNvPr>
            <p:cNvSpPr/>
            <p:nvPr/>
          </p:nvSpPr>
          <p:spPr bwMode="auto">
            <a:xfrm>
              <a:off x="3283245" y="981555"/>
              <a:ext cx="102784" cy="944902"/>
            </a:xfrm>
            <a:prstGeom prst="leftBracke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5" name="Right Bracket 144">
              <a:extLst>
                <a:ext uri="{FF2B5EF4-FFF2-40B4-BE49-F238E27FC236}">
                  <a16:creationId xmlns:a16="http://schemas.microsoft.com/office/drawing/2014/main" id="{A7ECF34A-A792-E784-8B8E-024DA8A53AA4}"/>
                </a:ext>
              </a:extLst>
            </p:cNvPr>
            <p:cNvSpPr/>
            <p:nvPr/>
          </p:nvSpPr>
          <p:spPr bwMode="auto">
            <a:xfrm>
              <a:off x="5570393" y="909078"/>
              <a:ext cx="98444" cy="1010863"/>
            </a:xfrm>
            <a:prstGeom prst="rightBracke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0" name="Right Brace 149">
              <a:extLst>
                <a:ext uri="{FF2B5EF4-FFF2-40B4-BE49-F238E27FC236}">
                  <a16:creationId xmlns:a16="http://schemas.microsoft.com/office/drawing/2014/main" id="{20373AA9-F7C8-E8DC-9FE9-F0F88418F06D}"/>
                </a:ext>
              </a:extLst>
            </p:cNvPr>
            <p:cNvSpPr/>
            <p:nvPr/>
          </p:nvSpPr>
          <p:spPr bwMode="auto">
            <a:xfrm rot="5400000">
              <a:off x="4406438" y="826481"/>
              <a:ext cx="162931" cy="2257665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>
                <a:solidFill>
                  <a:srgbClr val="0070C0"/>
                </a:solidFill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1EE4CFE2-03F4-C5E5-77B5-56AEFE47FB87}"/>
                </a:ext>
              </a:extLst>
            </p:cNvPr>
            <p:cNvSpPr txBox="1"/>
            <p:nvPr/>
          </p:nvSpPr>
          <p:spPr>
            <a:xfrm>
              <a:off x="3385969" y="1392670"/>
              <a:ext cx="1938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…           …           …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53993B54-C41C-6992-3125-CCE99E0F2857}"/>
                </a:ext>
              </a:extLst>
            </p:cNvPr>
            <p:cNvSpPr txBox="1"/>
            <p:nvPr/>
          </p:nvSpPr>
          <p:spPr>
            <a:xfrm>
              <a:off x="3389568" y="940653"/>
              <a:ext cx="2234735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l-G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400" dirty="0"/>
                <a:t>w</a:t>
              </a:r>
              <a:r>
                <a:rPr lang="en-US" sz="1400" baseline="-25000" dirty="0"/>
                <a:t>11</a:t>
              </a:r>
              <a:r>
                <a:rPr lang="en-US" sz="1400" baseline="30000" dirty="0"/>
                <a:t>[s] </a:t>
              </a:r>
              <a:r>
                <a:rPr lang="en-US" sz="1400" dirty="0"/>
                <a:t>…</a:t>
              </a:r>
              <a:r>
                <a:rPr lang="en-US" sz="1400" baseline="-25000" dirty="0"/>
                <a:t>  </a:t>
              </a:r>
              <a:r>
                <a:rPr lang="el-G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400" dirty="0"/>
                <a:t>w</a:t>
              </a:r>
              <a:r>
                <a:rPr lang="en-US" sz="1400" baseline="-25000" dirty="0"/>
                <a:t>1j</a:t>
              </a:r>
              <a:r>
                <a:rPr lang="en-US" sz="1400" baseline="30000" dirty="0"/>
                <a:t>[s]</a:t>
              </a:r>
              <a:r>
                <a:rPr lang="en-US" sz="1400" baseline="-25000" dirty="0"/>
                <a:t> </a:t>
              </a:r>
              <a:r>
                <a:rPr lang="en-US" sz="1400" dirty="0"/>
                <a:t>…</a:t>
              </a:r>
              <a:r>
                <a:rPr lang="el-G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δ</a:t>
              </a:r>
              <a:r>
                <a:rPr lang="en-US" sz="1400" dirty="0"/>
                <a:t>w</a:t>
              </a:r>
              <a:r>
                <a:rPr lang="en-US" sz="1400" baseline="-25000" dirty="0"/>
                <a:t>1N</a:t>
              </a:r>
              <a:r>
                <a:rPr lang="en-US" sz="1400" baseline="-45000" dirty="0"/>
                <a:t>S-1</a:t>
              </a:r>
              <a:r>
                <a:rPr lang="en-US" sz="1400" baseline="30000" dirty="0"/>
                <a:t>[s]</a:t>
              </a:r>
              <a:endParaRPr lang="en-US" sz="1400" baseline="-45000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1DDF39D-D613-8196-1756-D6B76ED083C0}"/>
                </a:ext>
              </a:extLst>
            </p:cNvPr>
            <p:cNvSpPr txBox="1"/>
            <p:nvPr/>
          </p:nvSpPr>
          <p:spPr>
            <a:xfrm>
              <a:off x="3389568" y="1296705"/>
              <a:ext cx="2234735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l-G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400" dirty="0"/>
                <a:t>w</a:t>
              </a:r>
              <a:r>
                <a:rPr lang="en-US" sz="1400" baseline="-25000" dirty="0"/>
                <a:t>k1</a:t>
              </a:r>
              <a:r>
                <a:rPr lang="en-US" sz="1400" baseline="30000" dirty="0"/>
                <a:t>[s] </a:t>
              </a:r>
              <a:r>
                <a:rPr lang="en-US" sz="1400" baseline="-25000" dirty="0"/>
                <a:t> </a:t>
              </a:r>
              <a:r>
                <a:rPr lang="en-US" sz="1400" dirty="0"/>
                <a:t>…</a:t>
              </a:r>
              <a:r>
                <a:rPr lang="en-US" sz="1400" baseline="-25000" dirty="0"/>
                <a:t> </a:t>
              </a:r>
              <a:r>
                <a:rPr lang="el-G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400" dirty="0" err="1"/>
                <a:t>w</a:t>
              </a:r>
              <a:r>
                <a:rPr lang="en-US" sz="1400" baseline="-25000" dirty="0" err="1"/>
                <a:t>kj</a:t>
              </a:r>
              <a:r>
                <a:rPr lang="en-US" sz="1400" baseline="30000" dirty="0"/>
                <a:t>[s]</a:t>
              </a:r>
              <a:r>
                <a:rPr lang="en-US" sz="1400" baseline="-25000" dirty="0"/>
                <a:t>  </a:t>
              </a:r>
              <a:r>
                <a:rPr lang="en-US" sz="1400" dirty="0"/>
                <a:t>… </a:t>
              </a:r>
              <a:r>
                <a:rPr lang="el-G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400" dirty="0"/>
                <a:t>w</a:t>
              </a:r>
              <a:r>
                <a:rPr lang="en-US" sz="1400" baseline="-25000" dirty="0"/>
                <a:t>kN</a:t>
              </a:r>
              <a:r>
                <a:rPr lang="en-US" sz="1400" baseline="-45000" dirty="0"/>
                <a:t>S-1</a:t>
              </a:r>
              <a:r>
                <a:rPr lang="en-US" sz="1400" baseline="30000" dirty="0"/>
                <a:t>[s]</a:t>
              </a:r>
              <a:endParaRPr lang="en-US" sz="1400" baseline="-45000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C2F876E9-F667-4FBD-4C2C-1F0311F10A29}"/>
                </a:ext>
              </a:extLst>
            </p:cNvPr>
            <p:cNvSpPr txBox="1"/>
            <p:nvPr/>
          </p:nvSpPr>
          <p:spPr>
            <a:xfrm>
              <a:off x="3345910" y="1682079"/>
              <a:ext cx="2338714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l-G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400" dirty="0"/>
                <a:t>w</a:t>
              </a:r>
              <a:r>
                <a:rPr lang="en-US" sz="1400" baseline="-25000" dirty="0"/>
                <a:t>N</a:t>
              </a:r>
              <a:r>
                <a:rPr lang="en-US" sz="1400" baseline="-45000" dirty="0"/>
                <a:t>S</a:t>
              </a:r>
              <a:r>
                <a:rPr lang="en-US" sz="1400" baseline="-25000" dirty="0"/>
                <a:t>1</a:t>
              </a:r>
              <a:r>
                <a:rPr lang="en-US" sz="1400" baseline="30000" dirty="0"/>
                <a:t>[s]</a:t>
              </a:r>
              <a:r>
                <a:rPr lang="en-US" sz="1400" dirty="0"/>
                <a:t>…</a:t>
              </a:r>
              <a:r>
                <a:rPr lang="el-G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δ</a:t>
              </a:r>
              <a:r>
                <a:rPr lang="en-US" sz="1400" dirty="0" err="1"/>
                <a:t>w</a:t>
              </a:r>
              <a:r>
                <a:rPr lang="en-US" sz="1400" baseline="-25000" dirty="0" err="1"/>
                <a:t>N</a:t>
              </a:r>
              <a:r>
                <a:rPr lang="en-US" sz="1400" baseline="-45000" dirty="0" err="1"/>
                <a:t>S</a:t>
              </a:r>
              <a:r>
                <a:rPr lang="en-US" sz="1400" baseline="-25000" dirty="0" err="1"/>
                <a:t>j</a:t>
              </a:r>
              <a:r>
                <a:rPr lang="en-US" sz="1400" baseline="30000" dirty="0"/>
                <a:t>[s]</a:t>
              </a:r>
              <a:r>
                <a:rPr lang="en-US" sz="1400" dirty="0"/>
                <a:t>…</a:t>
              </a:r>
              <a:r>
                <a:rPr lang="el-G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δ</a:t>
              </a:r>
              <a:r>
                <a:rPr lang="en-US" sz="1400" dirty="0"/>
                <a:t>w</a:t>
              </a:r>
              <a:r>
                <a:rPr lang="en-US" sz="1400" baseline="-25000" dirty="0"/>
                <a:t>N</a:t>
              </a:r>
              <a:r>
                <a:rPr lang="en-US" sz="1400" baseline="-45000" dirty="0"/>
                <a:t>S</a:t>
              </a:r>
              <a:r>
                <a:rPr lang="en-US" sz="1400" baseline="-25000" dirty="0"/>
                <a:t>N</a:t>
              </a:r>
              <a:r>
                <a:rPr lang="en-US" sz="1400" baseline="-45000" dirty="0"/>
                <a:t>S-1</a:t>
              </a:r>
              <a:r>
                <a:rPr lang="en-US" sz="1400" baseline="30000" dirty="0"/>
                <a:t>[s]</a:t>
              </a:r>
              <a:endParaRPr lang="en-US" sz="1400" baseline="-45000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0639627-9815-A36B-419A-A77BB9DAF73D}"/>
                </a:ext>
              </a:extLst>
            </p:cNvPr>
            <p:cNvSpPr txBox="1"/>
            <p:nvPr/>
          </p:nvSpPr>
          <p:spPr>
            <a:xfrm>
              <a:off x="3472238" y="1049136"/>
              <a:ext cx="1739622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         …         …</a:t>
              </a:r>
              <a:endParaRPr lang="en-US" sz="16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1AE7699-25C4-5B9E-EBE7-A9B593CE2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196" y="2226600"/>
            <a:ext cx="1192740" cy="81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59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247" y="114571"/>
            <a:ext cx="9029700" cy="603576"/>
          </a:xfrm>
        </p:spPr>
        <p:txBody>
          <a:bodyPr lIns="0" tIns="0" rIns="0" bIns="0"/>
          <a:lstStyle/>
          <a:p>
            <a:pPr algn="r"/>
            <a:r>
              <a:rPr lang="en-US" sz="2900" dirty="0"/>
              <a:t>Backpropagation – DNN – Hidden Layer [1]</a:t>
            </a:r>
            <a:br>
              <a:rPr lang="en-US" sz="2900" dirty="0"/>
            </a:br>
            <a:r>
              <a:rPr lang="en-US" sz="2000" dirty="0"/>
              <a:t>Step-be-step – by component (1/2)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AFD321-D6AA-6821-24E3-2F08A98A6775}"/>
              </a:ext>
            </a:extLst>
          </p:cNvPr>
          <p:cNvCxnSpPr/>
          <p:nvPr/>
        </p:nvCxnSpPr>
        <p:spPr bwMode="auto">
          <a:xfrm>
            <a:off x="236074" y="2647111"/>
            <a:ext cx="8487196" cy="54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B83C044-FBD0-5318-F0EA-271AADCA2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334817"/>
              </p:ext>
            </p:extLst>
          </p:nvPr>
        </p:nvGraphicFramePr>
        <p:xfrm>
          <a:off x="206375" y="2769172"/>
          <a:ext cx="8758218" cy="1958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05240" imgH="965160" progId="Equation.DSMT4">
                  <p:embed/>
                </p:oleObj>
              </mc:Choice>
              <mc:Fallback>
                <p:oleObj name="Equation" r:id="rId2" imgW="4305240" imgH="9651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B83C044-FBD0-5318-F0EA-271AADCA2B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6375" y="2769172"/>
                        <a:ext cx="8758218" cy="1958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675564D-91B7-7B21-DA11-2B2EE083AF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1024"/>
              </p:ext>
            </p:extLst>
          </p:nvPr>
        </p:nvGraphicFramePr>
        <p:xfrm>
          <a:off x="2819400" y="1157263"/>
          <a:ext cx="2362200" cy="1191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84200" imgH="698400" progId="Equation.DSMT4">
                  <p:embed/>
                </p:oleObj>
              </mc:Choice>
              <mc:Fallback>
                <p:oleObj name="Equation" r:id="rId4" imgW="1384200" imgH="6984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9675564D-91B7-7B21-DA11-2B2EE083AF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19400" y="1157263"/>
                        <a:ext cx="2362200" cy="1191539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F52804A-5F8D-0489-ED7F-35029165E6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674" y="1069501"/>
            <a:ext cx="1981200" cy="134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83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31" y="303961"/>
            <a:ext cx="8933205" cy="490538"/>
          </a:xfrm>
        </p:spPr>
        <p:txBody>
          <a:bodyPr/>
          <a:lstStyle/>
          <a:p>
            <a:pPr algn="r"/>
            <a:r>
              <a:rPr lang="en-US" sz="2900" dirty="0"/>
              <a:t>Backpropagation – DNN – Hidden Layer [1]</a:t>
            </a:r>
            <a:br>
              <a:rPr lang="en-US" dirty="0"/>
            </a:br>
            <a:r>
              <a:rPr lang="en-US" sz="2000" dirty="0"/>
              <a:t>Step-be-step – by component (2/2)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B83C044-FBD0-5318-F0EA-271AADCA2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620227"/>
              </p:ext>
            </p:extLst>
          </p:nvPr>
        </p:nvGraphicFramePr>
        <p:xfrm>
          <a:off x="228600" y="846488"/>
          <a:ext cx="7331075" cy="4072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05240" imgH="2387520" progId="Equation.DSMT4">
                  <p:embed/>
                </p:oleObj>
              </mc:Choice>
              <mc:Fallback>
                <p:oleObj name="Equation" r:id="rId2" imgW="4305240" imgH="23875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B83C044-FBD0-5318-F0EA-271AADCA2B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600" y="846488"/>
                        <a:ext cx="7331075" cy="4072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72CD26F6-74BE-7D73-11DA-53A7FACC0DDB}"/>
              </a:ext>
            </a:extLst>
          </p:cNvPr>
          <p:cNvSpPr/>
          <p:nvPr/>
        </p:nvSpPr>
        <p:spPr bwMode="auto">
          <a:xfrm>
            <a:off x="5402036" y="2571687"/>
            <a:ext cx="3733800" cy="424657"/>
          </a:xfrm>
          <a:prstGeom prst="cloudCallout">
            <a:avLst>
              <a:gd name="adj1" fmla="val -60175"/>
              <a:gd name="adj2" fmla="val 1011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δ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z</a:t>
            </a:r>
            <a:r>
              <a:rPr kumimoji="0" lang="en-US" sz="1400" b="0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[1](p)</a:t>
            </a:r>
            <a:r>
              <a:rPr lang="en-US" sz="1400" dirty="0">
                <a:solidFill>
                  <a:srgbClr val="FF0000"/>
                </a:solidFill>
              </a:rPr>
              <a:t> i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s introduced for convenience</a:t>
            </a:r>
            <a:endParaRPr kumimoji="0" lang="en-US" sz="1400" b="0" i="0" u="none" strike="noStrike" cap="none" normalizeH="0" baseline="30000" dirty="0">
              <a:ln>
                <a:noFill/>
              </a:ln>
              <a:solidFill>
                <a:srgbClr val="FF0000"/>
              </a:solidFill>
              <a:effectLst/>
              <a:latin typeface="Tahoma" pitchFamily="34" charset="0"/>
            </a:endParaRPr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FCF802AE-7B19-6168-E012-F1875551F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674" y="821713"/>
            <a:ext cx="1584325" cy="107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74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572063"/>
            <a:ext cx="8975186" cy="490538"/>
          </a:xfrm>
        </p:spPr>
        <p:txBody>
          <a:bodyPr/>
          <a:lstStyle/>
          <a:p>
            <a:pPr algn="r"/>
            <a:r>
              <a:rPr lang="en-US" sz="2900" dirty="0"/>
              <a:t>Backpropagation – DNN – Hidden Layer [1]</a:t>
            </a:r>
            <a:br>
              <a:rPr lang="en-US" dirty="0"/>
            </a:br>
            <a:r>
              <a:rPr lang="en-US" sz="2000" dirty="0"/>
              <a:t>in the vector form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B83C044-FBD0-5318-F0EA-271AADCA2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93009"/>
              </p:ext>
            </p:extLst>
          </p:nvPr>
        </p:nvGraphicFramePr>
        <p:xfrm>
          <a:off x="287338" y="2933700"/>
          <a:ext cx="5942012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79680" imgH="1409400" progId="Equation.DSMT4">
                  <p:embed/>
                </p:oleObj>
              </mc:Choice>
              <mc:Fallback>
                <p:oleObj name="Equation" r:id="rId2" imgW="4279680" imgH="1409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B83C044-FBD0-5318-F0EA-271AADCA2B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7338" y="2933700"/>
                        <a:ext cx="5942012" cy="196056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6FC383F-39CA-2854-C400-48E47544B7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692181"/>
              </p:ext>
            </p:extLst>
          </p:nvPr>
        </p:nvGraphicFramePr>
        <p:xfrm>
          <a:off x="6343650" y="2960688"/>
          <a:ext cx="2743200" cy="189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41400" imgH="1269720" progId="Equation.DSMT4">
                  <p:embed/>
                </p:oleObj>
              </mc:Choice>
              <mc:Fallback>
                <p:oleObj name="Equation" r:id="rId4" imgW="1841400" imgH="126972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6FC383F-39CA-2854-C400-48E47544B7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43650" y="2960688"/>
                        <a:ext cx="2743200" cy="1890712"/>
                      </a:xfrm>
                      <a:prstGeom prst="rect">
                        <a:avLst/>
                      </a:prstGeom>
                      <a:solidFill>
                        <a:srgbClr val="B1F1B7">
                          <a:alpha val="20000"/>
                        </a:srgb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Arrow: Right 28">
            <a:extLst>
              <a:ext uri="{FF2B5EF4-FFF2-40B4-BE49-F238E27FC236}">
                <a16:creationId xmlns:a16="http://schemas.microsoft.com/office/drawing/2014/main" id="{1BF4FBED-E206-E9DB-AA13-BD99769F684B}"/>
              </a:ext>
            </a:extLst>
          </p:cNvPr>
          <p:cNvSpPr/>
          <p:nvPr/>
        </p:nvSpPr>
        <p:spPr bwMode="auto">
          <a:xfrm>
            <a:off x="6150228" y="2642712"/>
            <a:ext cx="3810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2EEE8A-D26A-A103-86C6-B9F77E8CC4DF}"/>
              </a:ext>
            </a:extLst>
          </p:cNvPr>
          <p:cNvSpPr txBox="1"/>
          <p:nvPr/>
        </p:nvSpPr>
        <p:spPr>
          <a:xfrm>
            <a:off x="4065626" y="2569953"/>
            <a:ext cx="1949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components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0B6DDA-B0C1-4F24-801B-95F724B6423F}"/>
              </a:ext>
            </a:extLst>
          </p:cNvPr>
          <p:cNvSpPr txBox="1"/>
          <p:nvPr/>
        </p:nvSpPr>
        <p:spPr>
          <a:xfrm>
            <a:off x="6969131" y="2605130"/>
            <a:ext cx="21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In the vector form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8955D6-7CB4-4EC3-0152-074B9B887032}"/>
              </a:ext>
            </a:extLst>
          </p:cNvPr>
          <p:cNvSpPr txBox="1"/>
          <p:nvPr/>
        </p:nvSpPr>
        <p:spPr>
          <a:xfrm>
            <a:off x="6629151" y="1029721"/>
            <a:ext cx="7626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1600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993F0F46-9A06-2D38-37A4-EEF665FAF495}"/>
              </a:ext>
            </a:extLst>
          </p:cNvPr>
          <p:cNvSpPr/>
          <p:nvPr/>
        </p:nvSpPr>
        <p:spPr bwMode="auto">
          <a:xfrm>
            <a:off x="6701037" y="1270676"/>
            <a:ext cx="2378851" cy="540739"/>
          </a:xfrm>
          <a:prstGeom prst="cloudCallout">
            <a:avLst>
              <a:gd name="adj1" fmla="val -30971"/>
              <a:gd name="adj2" fmla="val -68869"/>
            </a:avLst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l-GR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sz="12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1200" baseline="30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sz="1200" dirty="0">
                <a:solidFill>
                  <a:srgbClr val="FF0000"/>
                </a:solidFill>
              </a:rPr>
              <a:t> is typically the same for 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all neurons in the given layer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8032E9F-3272-A2BA-9F61-5238194F81C6}"/>
              </a:ext>
            </a:extLst>
          </p:cNvPr>
          <p:cNvGrpSpPr/>
          <p:nvPr/>
        </p:nvGrpSpPr>
        <p:grpSpPr>
          <a:xfrm>
            <a:off x="1585768" y="2084710"/>
            <a:ext cx="3785956" cy="632926"/>
            <a:chOff x="212264" y="1857876"/>
            <a:chExt cx="3785956" cy="6329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373780-E6D1-66AA-D58E-21B12AAF862D}"/>
                </a:ext>
              </a:extLst>
            </p:cNvPr>
            <p:cNvSpPr txBox="1"/>
            <p:nvPr/>
          </p:nvSpPr>
          <p:spPr>
            <a:xfrm>
              <a:off x="212264" y="1857876"/>
              <a:ext cx="37859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[1]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= [</a:t>
              </a:r>
              <a:r>
                <a:rPr lang="el-GR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</a:t>
              </a:r>
              <a:r>
                <a:rPr lang="en-US" sz="16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[1](1)</a:t>
              </a:r>
              <a:r>
                <a:rPr lang="en-US" sz="1600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 </a:t>
              </a:r>
              <a:r>
                <a:rPr lang="el-GR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</a:t>
              </a:r>
              <a:r>
                <a:rPr lang="en-US" sz="16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[1](p)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… </a:t>
              </a:r>
              <a:r>
                <a:rPr lang="el-GR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</a:t>
              </a:r>
              <a:r>
                <a:rPr lang="en-US" sz="16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[1](M)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]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02B01FA-13D4-0451-8C1A-71D07D9FDFDD}"/>
                </a:ext>
              </a:extLst>
            </p:cNvPr>
            <p:cNvSpPr txBox="1"/>
            <p:nvPr/>
          </p:nvSpPr>
          <p:spPr>
            <a:xfrm>
              <a:off x="2381589" y="2275358"/>
              <a:ext cx="24305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M</a:t>
              </a:r>
              <a:endParaRPr lang="en-US" sz="1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53" name="Right Brace 152">
              <a:extLst>
                <a:ext uri="{FF2B5EF4-FFF2-40B4-BE49-F238E27FC236}">
                  <a16:creationId xmlns:a16="http://schemas.microsoft.com/office/drawing/2014/main" id="{D98B5C90-3A6D-B37F-1B17-375269F48AFE}"/>
                </a:ext>
              </a:extLst>
            </p:cNvPr>
            <p:cNvSpPr/>
            <p:nvPr/>
          </p:nvSpPr>
          <p:spPr bwMode="auto">
            <a:xfrm rot="5400000">
              <a:off x="2156133" y="1076191"/>
              <a:ext cx="174074" cy="2326188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>
                <a:solidFill>
                  <a:srgbClr val="0070C0"/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4C7CCAA-BA0A-7EEB-DB96-C00AE2D31CCF}"/>
              </a:ext>
            </a:extLst>
          </p:cNvPr>
          <p:cNvGrpSpPr/>
          <p:nvPr/>
        </p:nvGrpSpPr>
        <p:grpSpPr>
          <a:xfrm>
            <a:off x="714027" y="876192"/>
            <a:ext cx="2024573" cy="941167"/>
            <a:chOff x="345699" y="836708"/>
            <a:chExt cx="2024573" cy="941167"/>
          </a:xfrm>
        </p:grpSpPr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C0BC7E55-805E-B260-C37B-66556A2CFDFB}"/>
                </a:ext>
              </a:extLst>
            </p:cNvPr>
            <p:cNvSpPr/>
            <p:nvPr/>
          </p:nvSpPr>
          <p:spPr bwMode="auto">
            <a:xfrm>
              <a:off x="2013659" y="874483"/>
              <a:ext cx="149698" cy="868802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>
                <a:solidFill>
                  <a:srgbClr val="0070C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2953E3-F1F9-D748-C718-7871FFEDCB35}"/>
                </a:ext>
              </a:extLst>
            </p:cNvPr>
            <p:cNvSpPr txBox="1"/>
            <p:nvPr/>
          </p:nvSpPr>
          <p:spPr>
            <a:xfrm>
              <a:off x="2053750" y="1351666"/>
              <a:ext cx="31652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N</a:t>
              </a:r>
              <a:r>
                <a:rPr lang="en-US" sz="1600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E0CA7A-B551-315A-FF7F-2E182C567B7D}"/>
                </a:ext>
              </a:extLst>
            </p:cNvPr>
            <p:cNvSpPr txBox="1"/>
            <p:nvPr/>
          </p:nvSpPr>
          <p:spPr>
            <a:xfrm>
              <a:off x="345699" y="1147566"/>
              <a:ext cx="78577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l-GR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600" dirty="0"/>
                <a:t>Z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[1](p)</a:t>
              </a:r>
              <a:r>
                <a:rPr lang="en-US" sz="1600" dirty="0"/>
                <a:t>=</a:t>
              </a:r>
            </a:p>
          </p:txBody>
        </p:sp>
        <p:sp>
          <p:nvSpPr>
            <p:cNvPr id="44" name="Left Bracket 43">
              <a:extLst>
                <a:ext uri="{FF2B5EF4-FFF2-40B4-BE49-F238E27FC236}">
                  <a16:creationId xmlns:a16="http://schemas.microsoft.com/office/drawing/2014/main" id="{55D6C446-1BE1-D259-CD20-74D18EB7CF61}"/>
                </a:ext>
              </a:extLst>
            </p:cNvPr>
            <p:cNvSpPr/>
            <p:nvPr/>
          </p:nvSpPr>
          <p:spPr bwMode="auto">
            <a:xfrm>
              <a:off x="1155463" y="899972"/>
              <a:ext cx="45719" cy="862075"/>
            </a:xfrm>
            <a:prstGeom prst="leftBracke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5" name="Right Bracket 44">
              <a:extLst>
                <a:ext uri="{FF2B5EF4-FFF2-40B4-BE49-F238E27FC236}">
                  <a16:creationId xmlns:a16="http://schemas.microsoft.com/office/drawing/2014/main" id="{9D403634-FF84-5581-3D70-C28063AC67EF}"/>
                </a:ext>
              </a:extLst>
            </p:cNvPr>
            <p:cNvSpPr/>
            <p:nvPr/>
          </p:nvSpPr>
          <p:spPr bwMode="auto">
            <a:xfrm>
              <a:off x="1934166" y="927816"/>
              <a:ext cx="54914" cy="815469"/>
            </a:xfrm>
            <a:prstGeom prst="rightBracke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4624EC0-E807-17AD-6AF8-7277748BE30D}"/>
                </a:ext>
              </a:extLst>
            </p:cNvPr>
            <p:cNvSpPr txBox="1"/>
            <p:nvPr/>
          </p:nvSpPr>
          <p:spPr>
            <a:xfrm>
              <a:off x="1234651" y="836708"/>
              <a:ext cx="649770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l-GR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600" dirty="0"/>
                <a:t>z</a:t>
              </a:r>
              <a:r>
                <a:rPr lang="en-US" sz="1600" baseline="-25000" dirty="0"/>
                <a:t>1</a:t>
              </a:r>
              <a:r>
                <a:rPr lang="en-US" sz="1600" baseline="30000" dirty="0"/>
                <a:t>[1](p)</a:t>
              </a:r>
              <a:endParaRPr 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12D5D89-3BA9-CDBF-C60B-7D2DEC44DC20}"/>
                </a:ext>
              </a:extLst>
            </p:cNvPr>
            <p:cNvSpPr txBox="1"/>
            <p:nvPr/>
          </p:nvSpPr>
          <p:spPr>
            <a:xfrm>
              <a:off x="1237865" y="1138847"/>
              <a:ext cx="649770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l-GR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600" dirty="0"/>
                <a:t>z</a:t>
              </a:r>
              <a:r>
                <a:rPr lang="en-US" sz="1600" baseline="-25000" dirty="0"/>
                <a:t>2</a:t>
              </a:r>
              <a:r>
                <a:rPr lang="en-US" sz="1600" baseline="30000" dirty="0"/>
                <a:t>[1](p)</a:t>
              </a:r>
              <a:endParaRPr lang="en-US" sz="16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C19E867-92E1-3A06-05EC-49B9C20CC191}"/>
                </a:ext>
              </a:extLst>
            </p:cNvPr>
            <p:cNvSpPr txBox="1"/>
            <p:nvPr/>
          </p:nvSpPr>
          <p:spPr>
            <a:xfrm>
              <a:off x="1222875" y="1531654"/>
              <a:ext cx="748838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l-GR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600" dirty="0"/>
                <a:t>z</a:t>
              </a:r>
              <a:r>
                <a:rPr lang="en-US" sz="1600" baseline="-25000" dirty="0"/>
                <a:t>N</a:t>
              </a:r>
              <a:r>
                <a:rPr lang="en-US" sz="1600" baseline="-35000" dirty="0"/>
                <a:t>1</a:t>
              </a:r>
              <a:r>
                <a:rPr lang="en-US" sz="1600" baseline="30000" dirty="0"/>
                <a:t>[1](p)</a:t>
              </a:r>
              <a:endParaRPr lang="en-US" sz="1600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14AC4E6-F510-5964-60DB-904589AF4E7B}"/>
                </a:ext>
              </a:extLst>
            </p:cNvPr>
            <p:cNvSpPr txBox="1"/>
            <p:nvPr/>
          </p:nvSpPr>
          <p:spPr>
            <a:xfrm>
              <a:off x="1333529" y="1300772"/>
              <a:ext cx="257390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</a:t>
              </a:r>
              <a:endParaRPr lang="en-US" sz="1600" dirty="0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229E70B-4CBC-530D-E383-635771A7E812}"/>
              </a:ext>
            </a:extLst>
          </p:cNvPr>
          <p:cNvGrpSpPr/>
          <p:nvPr/>
        </p:nvGrpSpPr>
        <p:grpSpPr>
          <a:xfrm>
            <a:off x="2991915" y="897139"/>
            <a:ext cx="3604463" cy="1301103"/>
            <a:chOff x="2545765" y="909077"/>
            <a:chExt cx="3604463" cy="1301103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A3ED484-1ACC-D33A-4D57-3665D745A92C}"/>
                </a:ext>
              </a:extLst>
            </p:cNvPr>
            <p:cNvSpPr txBox="1"/>
            <p:nvPr/>
          </p:nvSpPr>
          <p:spPr>
            <a:xfrm>
              <a:off x="5840774" y="1455270"/>
              <a:ext cx="30945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N</a:t>
              </a:r>
              <a:r>
                <a:rPr lang="en-US" sz="1600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1" name="Right Brace 140">
              <a:extLst>
                <a:ext uri="{FF2B5EF4-FFF2-40B4-BE49-F238E27FC236}">
                  <a16:creationId xmlns:a16="http://schemas.microsoft.com/office/drawing/2014/main" id="{5B709830-640D-B99F-5657-15A135012356}"/>
                </a:ext>
              </a:extLst>
            </p:cNvPr>
            <p:cNvSpPr/>
            <p:nvPr/>
          </p:nvSpPr>
          <p:spPr bwMode="auto">
            <a:xfrm>
              <a:off x="5712550" y="909077"/>
              <a:ext cx="123271" cy="997249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>
                <a:solidFill>
                  <a:srgbClr val="0070C0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1E08DCA-848F-5BF9-EBD8-365B6AB629F1}"/>
                </a:ext>
              </a:extLst>
            </p:cNvPr>
            <p:cNvSpPr txBox="1"/>
            <p:nvPr/>
          </p:nvSpPr>
          <p:spPr>
            <a:xfrm>
              <a:off x="4769631" y="1963959"/>
              <a:ext cx="34860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N</a:t>
              </a:r>
              <a:r>
                <a:rPr lang="en-US" sz="1600" baseline="-250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8FCF6E7-C1ED-46E0-3E09-B704E739B1A4}"/>
                </a:ext>
              </a:extLst>
            </p:cNvPr>
            <p:cNvSpPr txBox="1"/>
            <p:nvPr/>
          </p:nvSpPr>
          <p:spPr>
            <a:xfrm>
              <a:off x="2545765" y="1223393"/>
              <a:ext cx="765186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l-GR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[1]</a:t>
              </a:r>
              <a:r>
                <a:rPr lang="en-US" sz="1600" dirty="0"/>
                <a:t> =</a:t>
              </a:r>
            </a:p>
          </p:txBody>
        </p:sp>
        <p:sp>
          <p:nvSpPr>
            <p:cNvPr id="144" name="Left Bracket 143">
              <a:extLst>
                <a:ext uri="{FF2B5EF4-FFF2-40B4-BE49-F238E27FC236}">
                  <a16:creationId xmlns:a16="http://schemas.microsoft.com/office/drawing/2014/main" id="{77F4B1E8-3902-518F-29A6-01F387839BC5}"/>
                </a:ext>
              </a:extLst>
            </p:cNvPr>
            <p:cNvSpPr/>
            <p:nvPr/>
          </p:nvSpPr>
          <p:spPr bwMode="auto">
            <a:xfrm>
              <a:off x="3319739" y="952621"/>
              <a:ext cx="102784" cy="944902"/>
            </a:xfrm>
            <a:prstGeom prst="leftBracke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5" name="Right Bracket 144">
              <a:extLst>
                <a:ext uri="{FF2B5EF4-FFF2-40B4-BE49-F238E27FC236}">
                  <a16:creationId xmlns:a16="http://schemas.microsoft.com/office/drawing/2014/main" id="{A7ECF34A-A792-E784-8B8E-024DA8A53AA4}"/>
                </a:ext>
              </a:extLst>
            </p:cNvPr>
            <p:cNvSpPr/>
            <p:nvPr/>
          </p:nvSpPr>
          <p:spPr bwMode="auto">
            <a:xfrm>
              <a:off x="5570393" y="909078"/>
              <a:ext cx="98444" cy="1010863"/>
            </a:xfrm>
            <a:prstGeom prst="rightBracke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0" name="Right Brace 149">
              <a:extLst>
                <a:ext uri="{FF2B5EF4-FFF2-40B4-BE49-F238E27FC236}">
                  <a16:creationId xmlns:a16="http://schemas.microsoft.com/office/drawing/2014/main" id="{20373AA9-F7C8-E8DC-9FE9-F0F88418F06D}"/>
                </a:ext>
              </a:extLst>
            </p:cNvPr>
            <p:cNvSpPr/>
            <p:nvPr/>
          </p:nvSpPr>
          <p:spPr bwMode="auto">
            <a:xfrm rot="5400000">
              <a:off x="4406438" y="826481"/>
              <a:ext cx="162931" cy="2257665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>
                <a:solidFill>
                  <a:srgbClr val="0070C0"/>
                </a:solidFill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1EE4CFE2-03F4-C5E5-77B5-56AEFE47FB87}"/>
                </a:ext>
              </a:extLst>
            </p:cNvPr>
            <p:cNvSpPr txBox="1"/>
            <p:nvPr/>
          </p:nvSpPr>
          <p:spPr>
            <a:xfrm>
              <a:off x="3431311" y="1392670"/>
              <a:ext cx="1938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…           …           …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53993B54-C41C-6992-3125-CCE99E0F2857}"/>
                </a:ext>
              </a:extLst>
            </p:cNvPr>
            <p:cNvSpPr txBox="1"/>
            <p:nvPr/>
          </p:nvSpPr>
          <p:spPr>
            <a:xfrm>
              <a:off x="3434910" y="940653"/>
              <a:ext cx="2158103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l-G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400" dirty="0"/>
                <a:t>w</a:t>
              </a:r>
              <a:r>
                <a:rPr lang="en-US" sz="1400" baseline="-25000" dirty="0"/>
                <a:t>11</a:t>
              </a:r>
              <a:r>
                <a:rPr lang="en-US" sz="1400" baseline="30000" dirty="0"/>
                <a:t>[1] </a:t>
              </a:r>
              <a:r>
                <a:rPr lang="en-US" sz="1400" dirty="0"/>
                <a:t>…</a:t>
              </a:r>
              <a:r>
                <a:rPr lang="en-US" sz="1400" baseline="-25000" dirty="0"/>
                <a:t> </a:t>
              </a:r>
              <a:r>
                <a:rPr lang="el-G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400" dirty="0"/>
                <a:t>w</a:t>
              </a:r>
              <a:r>
                <a:rPr lang="en-US" sz="1400" baseline="-25000" dirty="0"/>
                <a:t>1j</a:t>
              </a:r>
              <a:r>
                <a:rPr lang="en-US" sz="1400" baseline="30000" dirty="0"/>
                <a:t>[1]</a:t>
              </a:r>
              <a:r>
                <a:rPr lang="en-US" sz="1400" baseline="-25000" dirty="0"/>
                <a:t> </a:t>
              </a:r>
              <a:r>
                <a:rPr lang="en-US" sz="1400" dirty="0"/>
                <a:t>…</a:t>
              </a:r>
              <a:r>
                <a:rPr lang="el-G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δ</a:t>
              </a:r>
              <a:r>
                <a:rPr lang="en-US" sz="1400" dirty="0"/>
                <a:t>w</a:t>
              </a:r>
              <a:r>
                <a:rPr lang="en-US" sz="1400" baseline="-25000" dirty="0"/>
                <a:t>1N</a:t>
              </a:r>
              <a:r>
                <a:rPr lang="en-US" sz="1400" baseline="-45000" dirty="0"/>
                <a:t>X</a:t>
              </a:r>
              <a:r>
                <a:rPr lang="en-US" sz="1400" baseline="30000" dirty="0"/>
                <a:t>[1]</a:t>
              </a:r>
              <a:endParaRPr lang="en-US" sz="1400" baseline="-45000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1DDF39D-D613-8196-1756-D6B76ED083C0}"/>
                </a:ext>
              </a:extLst>
            </p:cNvPr>
            <p:cNvSpPr txBox="1"/>
            <p:nvPr/>
          </p:nvSpPr>
          <p:spPr>
            <a:xfrm>
              <a:off x="3434910" y="1296705"/>
              <a:ext cx="2234735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l-G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400" dirty="0"/>
                <a:t>w</a:t>
              </a:r>
              <a:r>
                <a:rPr lang="en-US" sz="1400" baseline="-25000" dirty="0"/>
                <a:t>k1</a:t>
              </a:r>
              <a:r>
                <a:rPr lang="en-US" sz="1400" baseline="30000" dirty="0"/>
                <a:t>[1] </a:t>
              </a:r>
              <a:r>
                <a:rPr lang="en-US" sz="1400" baseline="-25000" dirty="0"/>
                <a:t> </a:t>
              </a:r>
              <a:r>
                <a:rPr lang="en-US" sz="1400" dirty="0"/>
                <a:t>…</a:t>
              </a:r>
              <a:r>
                <a:rPr lang="en-US" sz="1400" baseline="-25000" dirty="0"/>
                <a:t> </a:t>
              </a:r>
              <a:r>
                <a:rPr lang="el-G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400" dirty="0" err="1"/>
                <a:t>w</a:t>
              </a:r>
              <a:r>
                <a:rPr lang="en-US" sz="1400" baseline="-25000" dirty="0" err="1"/>
                <a:t>kj</a:t>
              </a:r>
              <a:r>
                <a:rPr lang="en-US" sz="1400" baseline="30000" dirty="0"/>
                <a:t>[1]</a:t>
              </a:r>
              <a:r>
                <a:rPr lang="en-US" sz="1400" baseline="-25000" dirty="0"/>
                <a:t> </a:t>
              </a:r>
              <a:r>
                <a:rPr lang="en-US" sz="1400" dirty="0"/>
                <a:t>… </a:t>
              </a:r>
              <a:r>
                <a:rPr lang="el-G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400" dirty="0" err="1"/>
                <a:t>w</a:t>
              </a:r>
              <a:r>
                <a:rPr lang="en-US" sz="1400" baseline="-25000" dirty="0" err="1"/>
                <a:t>kN</a:t>
              </a:r>
              <a:r>
                <a:rPr lang="en-US" sz="1400" baseline="-45000" dirty="0" err="1"/>
                <a:t>X</a:t>
              </a:r>
              <a:r>
                <a:rPr lang="en-US" sz="1400" baseline="30000" dirty="0"/>
                <a:t>[1]</a:t>
              </a:r>
              <a:endParaRPr lang="en-US" sz="1400" baseline="-45000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C2F876E9-F667-4FBD-4C2C-1F0311F10A29}"/>
                </a:ext>
              </a:extLst>
            </p:cNvPr>
            <p:cNvSpPr txBox="1"/>
            <p:nvPr/>
          </p:nvSpPr>
          <p:spPr>
            <a:xfrm>
              <a:off x="3391252" y="1682079"/>
              <a:ext cx="229598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l-G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sz="1400" dirty="0"/>
                <a:t>w</a:t>
              </a:r>
              <a:r>
                <a:rPr lang="en-US" sz="1400" baseline="-25000" dirty="0"/>
                <a:t>N</a:t>
              </a:r>
              <a:r>
                <a:rPr lang="en-US" sz="1400" baseline="-45000" dirty="0"/>
                <a:t>1</a:t>
              </a:r>
              <a:r>
                <a:rPr lang="en-US" sz="1400" baseline="-25000" dirty="0"/>
                <a:t>1</a:t>
              </a:r>
              <a:r>
                <a:rPr lang="en-US" sz="1400" baseline="30000" dirty="0"/>
                <a:t>[1]</a:t>
              </a:r>
              <a:r>
                <a:rPr lang="en-US" sz="1400" dirty="0"/>
                <a:t>…</a:t>
              </a:r>
              <a:r>
                <a:rPr lang="el-G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δ</a:t>
              </a:r>
              <a:r>
                <a:rPr lang="en-US" sz="1400" dirty="0"/>
                <a:t>w</a:t>
              </a:r>
              <a:r>
                <a:rPr lang="en-US" sz="1400" baseline="-25000" dirty="0"/>
                <a:t>N</a:t>
              </a:r>
              <a:r>
                <a:rPr lang="en-US" sz="1400" baseline="-45000" dirty="0"/>
                <a:t>1</a:t>
              </a:r>
              <a:r>
                <a:rPr lang="en-US" sz="1400" baseline="-25000" dirty="0"/>
                <a:t>j</a:t>
              </a:r>
              <a:r>
                <a:rPr lang="en-US" sz="1400" baseline="30000" dirty="0"/>
                <a:t>[1]</a:t>
              </a:r>
              <a:r>
                <a:rPr lang="en-US" sz="1400" dirty="0"/>
                <a:t>…</a:t>
              </a:r>
              <a:r>
                <a:rPr lang="el-G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δ</a:t>
              </a:r>
              <a:r>
                <a:rPr lang="en-US" sz="1400" dirty="0"/>
                <a:t>w</a:t>
              </a:r>
              <a:r>
                <a:rPr lang="en-US" sz="1400" baseline="-25000" dirty="0"/>
                <a:t>N</a:t>
              </a:r>
              <a:r>
                <a:rPr lang="en-US" sz="1400" baseline="-45000" dirty="0"/>
                <a:t>1</a:t>
              </a:r>
              <a:r>
                <a:rPr lang="en-US" sz="1400" baseline="-25000" dirty="0"/>
                <a:t>N</a:t>
              </a:r>
              <a:r>
                <a:rPr lang="en-US" sz="1400" baseline="-45000" dirty="0"/>
                <a:t>X</a:t>
              </a:r>
              <a:r>
                <a:rPr lang="en-US" sz="1400" baseline="30000" dirty="0"/>
                <a:t>[1]</a:t>
              </a:r>
              <a:endParaRPr lang="en-US" sz="1400" baseline="-45000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0639627-9815-A36B-419A-A77BB9DAF73D}"/>
                </a:ext>
              </a:extLst>
            </p:cNvPr>
            <p:cNvSpPr txBox="1"/>
            <p:nvPr/>
          </p:nvSpPr>
          <p:spPr>
            <a:xfrm>
              <a:off x="3517580" y="1049136"/>
              <a:ext cx="1739622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         …         …</a:t>
              </a:r>
              <a:endParaRPr lang="en-US" sz="16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84CFB1C-5441-ACB9-61D3-E6A969874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53" y="1881939"/>
            <a:ext cx="1440178" cy="98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73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51" y="234996"/>
            <a:ext cx="8555614" cy="490538"/>
          </a:xfrm>
        </p:spPr>
        <p:txBody>
          <a:bodyPr/>
          <a:lstStyle/>
          <a:p>
            <a:pPr algn="r"/>
            <a:r>
              <a:rPr lang="en-US" dirty="0"/>
              <a:t>DNN Backpropagation – by Layer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C184EA-4D58-BE94-AED1-6687563DFAF4}"/>
              </a:ext>
            </a:extLst>
          </p:cNvPr>
          <p:cNvSpPr txBox="1"/>
          <p:nvPr/>
        </p:nvSpPr>
        <p:spPr>
          <a:xfrm>
            <a:off x="2581744" y="874412"/>
            <a:ext cx="2732274" cy="8656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A - Y</a:t>
            </a:r>
          </a:p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(1/M)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[L-1]T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(1/M)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1D1776-41B5-FA39-DE0B-5F3462F77001}"/>
              </a:ext>
            </a:extLst>
          </p:cNvPr>
          <p:cNvSpPr txBox="1"/>
          <p:nvPr/>
        </p:nvSpPr>
        <p:spPr>
          <a:xfrm>
            <a:off x="1575698" y="724887"/>
            <a:ext cx="945146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≡ 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endParaRPr lang="en-US" dirty="0"/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7832CF31-9832-0E42-7008-4B3F17275837}"/>
              </a:ext>
            </a:extLst>
          </p:cNvPr>
          <p:cNvSpPr txBox="1"/>
          <p:nvPr/>
        </p:nvSpPr>
        <p:spPr>
          <a:xfrm>
            <a:off x="142157" y="3629041"/>
            <a:ext cx="2579874" cy="311624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r>
              <a:rPr lang="en-US" b="1" dirty="0"/>
              <a:t>First hidden layer [1]: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C005F925-71C3-CF66-BA2D-EE5D46E5B507}"/>
              </a:ext>
            </a:extLst>
          </p:cNvPr>
          <p:cNvSpPr txBox="1"/>
          <p:nvPr/>
        </p:nvSpPr>
        <p:spPr>
          <a:xfrm>
            <a:off x="2554176" y="1719943"/>
            <a:ext cx="2780458" cy="588623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pPr algn="ctr"/>
            <a:r>
              <a:rPr lang="en-US" b="1" dirty="0"/>
              <a:t>Other hidden layers [s]:</a:t>
            </a:r>
          </a:p>
          <a:p>
            <a:pPr algn="ctr"/>
            <a:r>
              <a:rPr lang="en-US" dirty="0"/>
              <a:t> for s = 2,…, L-1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9B9B7725-DACE-14AA-992D-AE559F354D15}"/>
              </a:ext>
            </a:extLst>
          </p:cNvPr>
          <p:cNvSpPr txBox="1"/>
          <p:nvPr/>
        </p:nvSpPr>
        <p:spPr>
          <a:xfrm>
            <a:off x="2612474" y="614209"/>
            <a:ext cx="2302515" cy="311624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r>
              <a:rPr lang="en-US" b="1" dirty="0"/>
              <a:t>Output layer [L]:</a:t>
            </a:r>
          </a:p>
        </p:txBody>
      </p: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A9C616BC-C927-107C-0AA1-F231155EB1B9}"/>
              </a:ext>
            </a:extLst>
          </p:cNvPr>
          <p:cNvGrpSpPr/>
          <p:nvPr/>
        </p:nvGrpSpPr>
        <p:grpSpPr>
          <a:xfrm>
            <a:off x="6418077" y="2249203"/>
            <a:ext cx="2725923" cy="847583"/>
            <a:chOff x="429554" y="2840609"/>
            <a:chExt cx="2725923" cy="847583"/>
          </a:xfrm>
        </p:grpSpPr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80D45697-12FC-9328-7349-0987089D698A}"/>
                </a:ext>
              </a:extLst>
            </p:cNvPr>
            <p:cNvSpPr txBox="1"/>
            <p:nvPr/>
          </p:nvSpPr>
          <p:spPr>
            <a:xfrm>
              <a:off x="1209263" y="3143023"/>
              <a:ext cx="169580" cy="1664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D72C39F2-B7D8-2C24-9F7F-89AFE3AFBCDF}"/>
                </a:ext>
              </a:extLst>
            </p:cNvPr>
            <p:cNvGrpSpPr/>
            <p:nvPr/>
          </p:nvGrpSpPr>
          <p:grpSpPr>
            <a:xfrm>
              <a:off x="2144530" y="2840609"/>
              <a:ext cx="1010947" cy="847583"/>
              <a:chOff x="5214265" y="1223934"/>
              <a:chExt cx="1010947" cy="847583"/>
            </a:xfrm>
          </p:grpSpPr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8BFF4BD9-9E68-0811-BF9F-AB33E93626FD}"/>
                  </a:ext>
                </a:extLst>
              </p:cNvPr>
              <p:cNvSpPr txBox="1"/>
              <p:nvPr/>
            </p:nvSpPr>
            <p:spPr>
              <a:xfrm>
                <a:off x="5224276" y="1223934"/>
                <a:ext cx="6017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/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[s+1]</a:t>
                </a:r>
                <a:endParaRPr lang="en-US" sz="1600" dirty="0"/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CC82BD59-F85D-9811-8D56-73A081E6007D}"/>
                  </a:ext>
                </a:extLst>
              </p:cNvPr>
              <p:cNvSpPr txBox="1"/>
              <p:nvPr/>
            </p:nvSpPr>
            <p:spPr>
              <a:xfrm>
                <a:off x="5829262" y="1518669"/>
                <a:ext cx="3959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S+1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7FE40E65-BCCF-6C17-6803-13E4F523DD14}"/>
                  </a:ext>
                </a:extLst>
              </p:cNvPr>
              <p:cNvGrpSpPr/>
              <p:nvPr/>
            </p:nvGrpSpPr>
            <p:grpSpPr>
              <a:xfrm>
                <a:off x="5214265" y="1469139"/>
                <a:ext cx="575705" cy="375567"/>
                <a:chOff x="5103154" y="1690513"/>
                <a:chExt cx="575705" cy="375567"/>
              </a:xfrm>
            </p:grpSpPr>
            <p:grpSp>
              <p:nvGrpSpPr>
                <p:cNvPr id="529" name="Group 528">
                  <a:extLst>
                    <a:ext uri="{FF2B5EF4-FFF2-40B4-BE49-F238E27FC236}">
                      <a16:creationId xmlns:a16="http://schemas.microsoft.com/office/drawing/2014/main" id="{58058927-5DC0-E774-A462-5704277349B5}"/>
                    </a:ext>
                  </a:extLst>
                </p:cNvPr>
                <p:cNvGrpSpPr/>
                <p:nvPr/>
              </p:nvGrpSpPr>
              <p:grpSpPr>
                <a:xfrm>
                  <a:off x="51031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545" name="Rectangle 544">
                    <a:extLst>
                      <a:ext uri="{FF2B5EF4-FFF2-40B4-BE49-F238E27FC236}">
                        <a16:creationId xmlns:a16="http://schemas.microsoft.com/office/drawing/2014/main" id="{71BA6FA3-64E6-20F4-9060-0D8F59AA58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546" name="Group 545">
                    <a:extLst>
                      <a:ext uri="{FF2B5EF4-FFF2-40B4-BE49-F238E27FC236}">
                        <a16:creationId xmlns:a16="http://schemas.microsoft.com/office/drawing/2014/main" id="{EC316DD5-95C9-0F7B-C9FF-3CFD1EDBA288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547" name="Straight Connector 546">
                      <a:extLst>
                        <a:ext uri="{FF2B5EF4-FFF2-40B4-BE49-F238E27FC236}">
                          <a16:creationId xmlns:a16="http://schemas.microsoft.com/office/drawing/2014/main" id="{194DC036-0254-6BF4-B205-D23CFA0475C0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48" name="Straight Connector 547">
                      <a:extLst>
                        <a:ext uri="{FF2B5EF4-FFF2-40B4-BE49-F238E27FC236}">
                          <a16:creationId xmlns:a16="http://schemas.microsoft.com/office/drawing/2014/main" id="{516CEAA3-DD6E-ED78-862E-2CA48217BDCB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530" name="Group 529">
                  <a:extLst>
                    <a:ext uri="{FF2B5EF4-FFF2-40B4-BE49-F238E27FC236}">
                      <a16:creationId xmlns:a16="http://schemas.microsoft.com/office/drawing/2014/main" id="{0F41B317-6831-F7CA-D51F-A0061A18F65A}"/>
                    </a:ext>
                  </a:extLst>
                </p:cNvPr>
                <p:cNvGrpSpPr/>
                <p:nvPr/>
              </p:nvGrpSpPr>
              <p:grpSpPr>
                <a:xfrm>
                  <a:off x="52555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541" name="Rectangle 540">
                    <a:extLst>
                      <a:ext uri="{FF2B5EF4-FFF2-40B4-BE49-F238E27FC236}">
                        <a16:creationId xmlns:a16="http://schemas.microsoft.com/office/drawing/2014/main" id="{F619A43F-6201-1CA3-8CE1-4B8E1CC236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542" name="Group 541">
                    <a:extLst>
                      <a:ext uri="{FF2B5EF4-FFF2-40B4-BE49-F238E27FC236}">
                        <a16:creationId xmlns:a16="http://schemas.microsoft.com/office/drawing/2014/main" id="{2F942894-238D-3DCA-8F00-7C915C6A0835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543" name="Straight Connector 542">
                      <a:extLst>
                        <a:ext uri="{FF2B5EF4-FFF2-40B4-BE49-F238E27FC236}">
                          <a16:creationId xmlns:a16="http://schemas.microsoft.com/office/drawing/2014/main" id="{6E084631-C95D-6729-D088-B43C540F0717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44" name="Straight Connector 543">
                      <a:extLst>
                        <a:ext uri="{FF2B5EF4-FFF2-40B4-BE49-F238E27FC236}">
                          <a16:creationId xmlns:a16="http://schemas.microsoft.com/office/drawing/2014/main" id="{6E72AB11-B2B9-5D3E-E7BA-ED5F28D1C6F9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solidFill>
                      <a:srgbClr val="CFC215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531" name="Group 530">
                  <a:extLst>
                    <a:ext uri="{FF2B5EF4-FFF2-40B4-BE49-F238E27FC236}">
                      <a16:creationId xmlns:a16="http://schemas.microsoft.com/office/drawing/2014/main" id="{A85A0791-C77D-81EF-E7F3-3A7EBE71F1A7}"/>
                    </a:ext>
                  </a:extLst>
                </p:cNvPr>
                <p:cNvGrpSpPr/>
                <p:nvPr/>
              </p:nvGrpSpPr>
              <p:grpSpPr>
                <a:xfrm>
                  <a:off x="54079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537" name="Rectangle 536">
                    <a:extLst>
                      <a:ext uri="{FF2B5EF4-FFF2-40B4-BE49-F238E27FC236}">
                        <a16:creationId xmlns:a16="http://schemas.microsoft.com/office/drawing/2014/main" id="{B2EB5049-141A-DDCD-17B0-17C913FB88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538" name="Group 537">
                    <a:extLst>
                      <a:ext uri="{FF2B5EF4-FFF2-40B4-BE49-F238E27FC236}">
                        <a16:creationId xmlns:a16="http://schemas.microsoft.com/office/drawing/2014/main" id="{D2B32BAA-FF02-BF2C-F69B-69D99BDE38E2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539" name="Straight Connector 538">
                      <a:extLst>
                        <a:ext uri="{FF2B5EF4-FFF2-40B4-BE49-F238E27FC236}">
                          <a16:creationId xmlns:a16="http://schemas.microsoft.com/office/drawing/2014/main" id="{63289AD8-8E4D-722D-9931-9E545829B923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solidFill>
                      <a:srgbClr val="CFC215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40" name="Straight Connector 539">
                      <a:extLst>
                        <a:ext uri="{FF2B5EF4-FFF2-40B4-BE49-F238E27FC236}">
                          <a16:creationId xmlns:a16="http://schemas.microsoft.com/office/drawing/2014/main" id="{01E8F04E-9B9E-9184-5329-A72782116D94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532" name="Group 531">
                  <a:extLst>
                    <a:ext uri="{FF2B5EF4-FFF2-40B4-BE49-F238E27FC236}">
                      <a16:creationId xmlns:a16="http://schemas.microsoft.com/office/drawing/2014/main" id="{20407F08-133A-7AB0-5C1A-6E5457CA9183}"/>
                    </a:ext>
                  </a:extLst>
                </p:cNvPr>
                <p:cNvGrpSpPr/>
                <p:nvPr/>
              </p:nvGrpSpPr>
              <p:grpSpPr>
                <a:xfrm>
                  <a:off x="55603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533" name="Rectangle 532">
                    <a:extLst>
                      <a:ext uri="{FF2B5EF4-FFF2-40B4-BE49-F238E27FC236}">
                        <a16:creationId xmlns:a16="http://schemas.microsoft.com/office/drawing/2014/main" id="{B9111099-61B9-A40A-E17D-7F45CBDA95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2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534" name="Group 533">
                    <a:extLst>
                      <a:ext uri="{FF2B5EF4-FFF2-40B4-BE49-F238E27FC236}">
                        <a16:creationId xmlns:a16="http://schemas.microsoft.com/office/drawing/2014/main" id="{27780B60-0973-E832-23A1-0F60861E1809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535" name="Straight Connector 534">
                      <a:extLst>
                        <a:ext uri="{FF2B5EF4-FFF2-40B4-BE49-F238E27FC236}">
                          <a16:creationId xmlns:a16="http://schemas.microsoft.com/office/drawing/2014/main" id="{B2569549-9650-1DED-6A3B-DE2E814CFDF0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solidFill>
                      <a:schemeClr val="accent5">
                        <a:lumMod val="9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36" name="Straight Connector 535">
                      <a:extLst>
                        <a:ext uri="{FF2B5EF4-FFF2-40B4-BE49-F238E27FC236}">
                          <a16:creationId xmlns:a16="http://schemas.microsoft.com/office/drawing/2014/main" id="{FB488E03-97D4-6841-349C-8B4C7AEC2F17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  <p:sp>
            <p:nvSpPr>
              <p:cNvPr id="528" name="TextBox 527">
                <a:extLst>
                  <a:ext uri="{FF2B5EF4-FFF2-40B4-BE49-F238E27FC236}">
                    <a16:creationId xmlns:a16="http://schemas.microsoft.com/office/drawing/2014/main" id="{647D0798-1C65-9785-9F94-3D1C2EF3C5C8}"/>
                  </a:ext>
                </a:extLst>
              </p:cNvPr>
              <p:cNvSpPr txBox="1"/>
              <p:nvPr/>
            </p:nvSpPr>
            <p:spPr>
              <a:xfrm>
                <a:off x="5473482" y="1825296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9E5060C5-FE02-7801-B87D-CE2F2D699860}"/>
                </a:ext>
              </a:extLst>
            </p:cNvPr>
            <p:cNvGrpSpPr/>
            <p:nvPr/>
          </p:nvGrpSpPr>
          <p:grpSpPr>
            <a:xfrm>
              <a:off x="429554" y="2861632"/>
              <a:ext cx="794329" cy="782585"/>
              <a:chOff x="4239080" y="2835938"/>
              <a:chExt cx="794329" cy="782585"/>
            </a:xfrm>
          </p:grpSpPr>
          <p:sp>
            <p:nvSpPr>
              <p:cNvPr id="436" name="TextBox 435">
                <a:extLst>
                  <a:ext uri="{FF2B5EF4-FFF2-40B4-BE49-F238E27FC236}">
                    <a16:creationId xmlns:a16="http://schemas.microsoft.com/office/drawing/2014/main" id="{1CF4BA1E-3D15-CA13-C6A1-5C25F6540AA5}"/>
                  </a:ext>
                </a:extLst>
              </p:cNvPr>
              <p:cNvSpPr txBox="1"/>
              <p:nvPr/>
            </p:nvSpPr>
            <p:spPr>
              <a:xfrm>
                <a:off x="4334806" y="2835938"/>
                <a:ext cx="4916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/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[s]</a:t>
                </a:r>
                <a:endParaRPr lang="en-US" sz="1600" dirty="0"/>
              </a:p>
            </p:txBody>
          </p:sp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B6E71E1E-47C2-B52E-3198-4BCBB5465E3C}"/>
                  </a:ext>
                </a:extLst>
              </p:cNvPr>
              <p:cNvSpPr txBox="1"/>
              <p:nvPr/>
            </p:nvSpPr>
            <p:spPr>
              <a:xfrm>
                <a:off x="4796897" y="3122722"/>
                <a:ext cx="2365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E07AB923-FFF4-ED50-DBDD-726E907125AE}"/>
                  </a:ext>
                </a:extLst>
              </p:cNvPr>
              <p:cNvSpPr txBox="1"/>
              <p:nvPr/>
            </p:nvSpPr>
            <p:spPr>
              <a:xfrm>
                <a:off x="4446755" y="3372302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441" name="Group 440">
                <a:extLst>
                  <a:ext uri="{FF2B5EF4-FFF2-40B4-BE49-F238E27FC236}">
                    <a16:creationId xmlns:a16="http://schemas.microsoft.com/office/drawing/2014/main" id="{A84ED6F0-DB7A-3728-A8C8-209BD924FEF3}"/>
                  </a:ext>
                </a:extLst>
              </p:cNvPr>
              <p:cNvGrpSpPr/>
              <p:nvPr/>
            </p:nvGrpSpPr>
            <p:grpSpPr>
              <a:xfrm>
                <a:off x="4239080" y="3130932"/>
                <a:ext cx="516403" cy="252008"/>
                <a:chOff x="4239080" y="3130932"/>
                <a:chExt cx="516403" cy="252008"/>
              </a:xfrm>
            </p:grpSpPr>
            <p:grpSp>
              <p:nvGrpSpPr>
                <p:cNvPr id="442" name="Group 441">
                  <a:extLst>
                    <a:ext uri="{FF2B5EF4-FFF2-40B4-BE49-F238E27FC236}">
                      <a16:creationId xmlns:a16="http://schemas.microsoft.com/office/drawing/2014/main" id="{80918958-88F0-366E-B7ED-9D9EE762C673}"/>
                    </a:ext>
                  </a:extLst>
                </p:cNvPr>
                <p:cNvGrpSpPr/>
                <p:nvPr/>
              </p:nvGrpSpPr>
              <p:grpSpPr>
                <a:xfrm>
                  <a:off x="4239677" y="3130932"/>
                  <a:ext cx="515806" cy="102437"/>
                  <a:chOff x="5365296" y="3065467"/>
                  <a:chExt cx="515806" cy="102437"/>
                </a:xfrm>
              </p:grpSpPr>
              <p:sp>
                <p:nvSpPr>
                  <p:cNvPr id="512" name="Rectangle 511">
                    <a:extLst>
                      <a:ext uri="{FF2B5EF4-FFF2-40B4-BE49-F238E27FC236}">
                        <a16:creationId xmlns:a16="http://schemas.microsoft.com/office/drawing/2014/main" id="{A55D1E3E-2A2F-68E0-682A-8A5EB85B49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13" name="Rectangle 512">
                    <a:extLst>
                      <a:ext uri="{FF2B5EF4-FFF2-40B4-BE49-F238E27FC236}">
                        <a16:creationId xmlns:a16="http://schemas.microsoft.com/office/drawing/2014/main" id="{62A4ECF4-E873-60EC-CBCD-82E7869AC33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14" name="Rectangle 513">
                    <a:extLst>
                      <a:ext uri="{FF2B5EF4-FFF2-40B4-BE49-F238E27FC236}">
                        <a16:creationId xmlns:a16="http://schemas.microsoft.com/office/drawing/2014/main" id="{3B5832F6-655D-3F08-BAE1-914C99DBD5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15" name="Rectangle 514">
                    <a:extLst>
                      <a:ext uri="{FF2B5EF4-FFF2-40B4-BE49-F238E27FC236}">
                        <a16:creationId xmlns:a16="http://schemas.microsoft.com/office/drawing/2014/main" id="{B13B055E-6AA0-A3EB-1229-9EEF82C5C4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  <p:grpSp>
              <p:nvGrpSpPr>
                <p:cNvPr id="443" name="Group 442">
                  <a:extLst>
                    <a:ext uri="{FF2B5EF4-FFF2-40B4-BE49-F238E27FC236}">
                      <a16:creationId xmlns:a16="http://schemas.microsoft.com/office/drawing/2014/main" id="{F7C722FE-E068-406F-2208-AE299725BEF4}"/>
                    </a:ext>
                  </a:extLst>
                </p:cNvPr>
                <p:cNvGrpSpPr/>
                <p:nvPr/>
              </p:nvGrpSpPr>
              <p:grpSpPr>
                <a:xfrm>
                  <a:off x="4239080" y="3280503"/>
                  <a:ext cx="515806" cy="102437"/>
                  <a:chOff x="5365296" y="3065467"/>
                  <a:chExt cx="515806" cy="102437"/>
                </a:xfrm>
              </p:grpSpPr>
              <p:sp>
                <p:nvSpPr>
                  <p:cNvPr id="444" name="Rectangle 443">
                    <a:extLst>
                      <a:ext uri="{FF2B5EF4-FFF2-40B4-BE49-F238E27FC236}">
                        <a16:creationId xmlns:a16="http://schemas.microsoft.com/office/drawing/2014/main" id="{6DC1A78B-38E1-2F2C-5D13-D533A4D5CF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445" name="Rectangle 444">
                    <a:extLst>
                      <a:ext uri="{FF2B5EF4-FFF2-40B4-BE49-F238E27FC236}">
                        <a16:creationId xmlns:a16="http://schemas.microsoft.com/office/drawing/2014/main" id="{69A79C04-9284-150B-C115-C2C898BA2F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446" name="Rectangle 445">
                    <a:extLst>
                      <a:ext uri="{FF2B5EF4-FFF2-40B4-BE49-F238E27FC236}">
                        <a16:creationId xmlns:a16="http://schemas.microsoft.com/office/drawing/2014/main" id="{C8565852-0D00-2F65-778C-DEBC1B88C9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447" name="Rectangle 446">
                    <a:extLst>
                      <a:ext uri="{FF2B5EF4-FFF2-40B4-BE49-F238E27FC236}">
                        <a16:creationId xmlns:a16="http://schemas.microsoft.com/office/drawing/2014/main" id="{F4682518-3DEE-A39D-40FC-603FA7ECEE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</p:grpSp>
        </p:grp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DFD70C1F-6EC7-CE4F-9F90-7DC98B368D3D}"/>
                </a:ext>
              </a:extLst>
            </p:cNvPr>
            <p:cNvGrpSpPr/>
            <p:nvPr/>
          </p:nvGrpSpPr>
          <p:grpSpPr>
            <a:xfrm>
              <a:off x="1420068" y="2885293"/>
              <a:ext cx="667733" cy="714033"/>
              <a:chOff x="5095039" y="2758015"/>
              <a:chExt cx="667733" cy="714033"/>
            </a:xfrm>
          </p:grpSpPr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BCBB42C2-17A5-2B41-919B-328F27C4DF03}"/>
                  </a:ext>
                </a:extLst>
              </p:cNvPr>
              <p:cNvSpPr txBox="1"/>
              <p:nvPr/>
            </p:nvSpPr>
            <p:spPr>
              <a:xfrm>
                <a:off x="5107065" y="2758015"/>
                <a:ext cx="65570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W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[s+1]T</a:t>
                </a:r>
                <a:endParaRPr lang="en-US" sz="1600" dirty="0"/>
              </a:p>
            </p:txBody>
          </p:sp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05AA1CC9-C6CD-20F3-ADF7-BF459B8919C9}"/>
                  </a:ext>
                </a:extLst>
              </p:cNvPr>
              <p:cNvSpPr txBox="1"/>
              <p:nvPr/>
            </p:nvSpPr>
            <p:spPr>
              <a:xfrm>
                <a:off x="5095039" y="2999544"/>
                <a:ext cx="2365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37D64DFB-D64F-1AC2-9B29-0702E5569D37}"/>
                  </a:ext>
                </a:extLst>
              </p:cNvPr>
              <p:cNvSpPr txBox="1"/>
              <p:nvPr/>
            </p:nvSpPr>
            <p:spPr>
              <a:xfrm>
                <a:off x="5319047" y="3225827"/>
                <a:ext cx="40936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S+1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27" name="Group 426">
                <a:extLst>
                  <a:ext uri="{FF2B5EF4-FFF2-40B4-BE49-F238E27FC236}">
                    <a16:creationId xmlns:a16="http://schemas.microsoft.com/office/drawing/2014/main" id="{C2499991-CBE6-69AF-2328-A3F8E6FD0540}"/>
                  </a:ext>
                </a:extLst>
              </p:cNvPr>
              <p:cNvGrpSpPr/>
              <p:nvPr/>
            </p:nvGrpSpPr>
            <p:grpSpPr>
              <a:xfrm>
                <a:off x="5318356" y="3028997"/>
                <a:ext cx="362106" cy="222362"/>
                <a:chOff x="5318356" y="3028997"/>
                <a:chExt cx="362106" cy="222362"/>
              </a:xfrm>
            </p:grpSpPr>
            <p:grpSp>
              <p:nvGrpSpPr>
                <p:cNvPr id="428" name="Group 427">
                  <a:extLst>
                    <a:ext uri="{FF2B5EF4-FFF2-40B4-BE49-F238E27FC236}">
                      <a16:creationId xmlns:a16="http://schemas.microsoft.com/office/drawing/2014/main" id="{C629B0FA-017D-CD00-57C4-7EC652557A76}"/>
                    </a:ext>
                  </a:extLst>
                </p:cNvPr>
                <p:cNvGrpSpPr/>
                <p:nvPr/>
              </p:nvGrpSpPr>
              <p:grpSpPr>
                <a:xfrm>
                  <a:off x="5318356" y="3148922"/>
                  <a:ext cx="362106" cy="102437"/>
                  <a:chOff x="5535324" y="3065467"/>
                  <a:chExt cx="362106" cy="102437"/>
                </a:xfrm>
              </p:grpSpPr>
              <p:sp>
                <p:nvSpPr>
                  <p:cNvPr id="433" name="Rectangle 432">
                    <a:extLst>
                      <a:ext uri="{FF2B5EF4-FFF2-40B4-BE49-F238E27FC236}">
                        <a16:creationId xmlns:a16="http://schemas.microsoft.com/office/drawing/2014/main" id="{8A9C03EB-27F3-6744-B035-4980052B63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5324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434" name="Rectangle 433">
                    <a:extLst>
                      <a:ext uri="{FF2B5EF4-FFF2-40B4-BE49-F238E27FC236}">
                        <a16:creationId xmlns:a16="http://schemas.microsoft.com/office/drawing/2014/main" id="{279F43B0-4780-4487-B0CA-CF9A5F4037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72696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435" name="Rectangle 434">
                    <a:extLst>
                      <a:ext uri="{FF2B5EF4-FFF2-40B4-BE49-F238E27FC236}">
                        <a16:creationId xmlns:a16="http://schemas.microsoft.com/office/drawing/2014/main" id="{44671AC4-1A6B-0471-235E-A0CD900232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02541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  <p:grpSp>
              <p:nvGrpSpPr>
                <p:cNvPr id="429" name="Group 428">
                  <a:extLst>
                    <a:ext uri="{FF2B5EF4-FFF2-40B4-BE49-F238E27FC236}">
                      <a16:creationId xmlns:a16="http://schemas.microsoft.com/office/drawing/2014/main" id="{1F67D2B5-AFFC-5BD9-4F57-23318EF35056}"/>
                    </a:ext>
                  </a:extLst>
                </p:cNvPr>
                <p:cNvGrpSpPr/>
                <p:nvPr/>
              </p:nvGrpSpPr>
              <p:grpSpPr>
                <a:xfrm>
                  <a:off x="5318356" y="3028997"/>
                  <a:ext cx="362106" cy="102437"/>
                  <a:chOff x="5535324" y="3065467"/>
                  <a:chExt cx="362106" cy="102437"/>
                </a:xfrm>
              </p:grpSpPr>
              <p:sp>
                <p:nvSpPr>
                  <p:cNvPr id="430" name="Rectangle 429">
                    <a:extLst>
                      <a:ext uri="{FF2B5EF4-FFF2-40B4-BE49-F238E27FC236}">
                        <a16:creationId xmlns:a16="http://schemas.microsoft.com/office/drawing/2014/main" id="{C314BEA9-EDD1-D831-3E3E-8CE5825B4E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5324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431" name="Rectangle 430">
                    <a:extLst>
                      <a:ext uri="{FF2B5EF4-FFF2-40B4-BE49-F238E27FC236}">
                        <a16:creationId xmlns:a16="http://schemas.microsoft.com/office/drawing/2014/main" id="{3D2E88BB-5132-84B2-5AA1-76872D0B8A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72696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432" name="Rectangle 431">
                    <a:extLst>
                      <a:ext uri="{FF2B5EF4-FFF2-40B4-BE49-F238E27FC236}">
                        <a16:creationId xmlns:a16="http://schemas.microsoft.com/office/drawing/2014/main" id="{8642614C-15EE-B52B-3177-1CDF07F54E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02541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</p:grpSp>
        </p:grpSp>
      </p:grpSp>
      <p:sp>
        <p:nvSpPr>
          <p:cNvPr id="581" name="TextBox 580">
            <a:extLst>
              <a:ext uri="{FF2B5EF4-FFF2-40B4-BE49-F238E27FC236}">
                <a16:creationId xmlns:a16="http://schemas.microsoft.com/office/drawing/2014/main" id="{D0CABE18-BCD8-C6E7-D239-137354C5A82A}"/>
              </a:ext>
            </a:extLst>
          </p:cNvPr>
          <p:cNvSpPr txBox="1"/>
          <p:nvPr/>
        </p:nvSpPr>
        <p:spPr>
          <a:xfrm>
            <a:off x="2577702" y="2265335"/>
            <a:ext cx="3787580" cy="8656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W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[s+1]T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[s+1]</a:t>
            </a:r>
            <a:r>
              <a:rPr lang="en-US" dirty="0"/>
              <a:t>*∂f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sz="1800" dirty="0"/>
              <a:t>(Z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sz="1800" dirty="0"/>
              <a:t>)/∂Z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sz="1800" dirty="0"/>
              <a:t> </a:t>
            </a:r>
            <a:endPara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(1/M)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[s-1]T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(1/M)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</a:p>
        </p:txBody>
      </p:sp>
      <p:grpSp>
        <p:nvGrpSpPr>
          <p:cNvPr id="582" name="Group 581">
            <a:extLst>
              <a:ext uri="{FF2B5EF4-FFF2-40B4-BE49-F238E27FC236}">
                <a16:creationId xmlns:a16="http://schemas.microsoft.com/office/drawing/2014/main" id="{4C047E60-35CC-D3FA-5451-5F5F8CEFB884}"/>
              </a:ext>
            </a:extLst>
          </p:cNvPr>
          <p:cNvGrpSpPr/>
          <p:nvPr/>
        </p:nvGrpSpPr>
        <p:grpSpPr>
          <a:xfrm>
            <a:off x="116735" y="946648"/>
            <a:ext cx="2464854" cy="1679401"/>
            <a:chOff x="1480029" y="960471"/>
            <a:chExt cx="6510061" cy="4771282"/>
          </a:xfrm>
        </p:grpSpPr>
        <p:grpSp>
          <p:nvGrpSpPr>
            <p:cNvPr id="583" name="Group 582">
              <a:extLst>
                <a:ext uri="{FF2B5EF4-FFF2-40B4-BE49-F238E27FC236}">
                  <a16:creationId xmlns:a16="http://schemas.microsoft.com/office/drawing/2014/main" id="{207C6C11-D63B-341A-FCD8-5C84DE20400F}"/>
                </a:ext>
              </a:extLst>
            </p:cNvPr>
            <p:cNvGrpSpPr/>
            <p:nvPr/>
          </p:nvGrpSpPr>
          <p:grpSpPr>
            <a:xfrm>
              <a:off x="3054882" y="1141965"/>
              <a:ext cx="242440" cy="2818202"/>
              <a:chOff x="2379918" y="845013"/>
              <a:chExt cx="266298" cy="2562506"/>
            </a:xfrm>
          </p:grpSpPr>
          <p:sp>
            <p:nvSpPr>
              <p:cNvPr id="735" name="Oval 734">
                <a:extLst>
                  <a:ext uri="{FF2B5EF4-FFF2-40B4-BE49-F238E27FC236}">
                    <a16:creationId xmlns:a16="http://schemas.microsoft.com/office/drawing/2014/main" id="{8A2D91EB-0786-23D3-4934-1E2F4695FB98}"/>
                  </a:ext>
                </a:extLst>
              </p:cNvPr>
              <p:cNvSpPr/>
              <p:nvPr/>
            </p:nvSpPr>
            <p:spPr bwMode="auto">
              <a:xfrm>
                <a:off x="2379918" y="84501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736" name="Oval 735">
                <a:extLst>
                  <a:ext uri="{FF2B5EF4-FFF2-40B4-BE49-F238E27FC236}">
                    <a16:creationId xmlns:a16="http://schemas.microsoft.com/office/drawing/2014/main" id="{74018896-01B1-0773-0EE9-3FF8A8AF7280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737" name="Oval 736">
                <a:extLst>
                  <a:ext uri="{FF2B5EF4-FFF2-40B4-BE49-F238E27FC236}">
                    <a16:creationId xmlns:a16="http://schemas.microsoft.com/office/drawing/2014/main" id="{CB525CEA-6224-4485-765A-691F5C6B80BD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738" name="Oval 737">
                <a:extLst>
                  <a:ext uri="{FF2B5EF4-FFF2-40B4-BE49-F238E27FC236}">
                    <a16:creationId xmlns:a16="http://schemas.microsoft.com/office/drawing/2014/main" id="{101EA9F8-187E-EA24-4DD0-78A7FBAC4FE9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739" name="Oval 738">
                <a:extLst>
                  <a:ext uri="{FF2B5EF4-FFF2-40B4-BE49-F238E27FC236}">
                    <a16:creationId xmlns:a16="http://schemas.microsoft.com/office/drawing/2014/main" id="{67521F1C-82CF-97BC-C73B-BB9A68ACA2D1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740" name="Oval 739">
                <a:extLst>
                  <a:ext uri="{FF2B5EF4-FFF2-40B4-BE49-F238E27FC236}">
                    <a16:creationId xmlns:a16="http://schemas.microsoft.com/office/drawing/2014/main" id="{97F999C3-D3AC-F7F9-FBFC-BC8F2163736E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741" name="Oval 740">
                <a:extLst>
                  <a:ext uri="{FF2B5EF4-FFF2-40B4-BE49-F238E27FC236}">
                    <a16:creationId xmlns:a16="http://schemas.microsoft.com/office/drawing/2014/main" id="{A939C7F1-F3B7-1517-CFED-59F7D1D8FF51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3F78EEC8-0CD0-F31B-8FAE-8A48A3812D48}"/>
                </a:ext>
              </a:extLst>
            </p:cNvPr>
            <p:cNvGrpSpPr/>
            <p:nvPr/>
          </p:nvGrpSpPr>
          <p:grpSpPr>
            <a:xfrm>
              <a:off x="2223136" y="1264496"/>
              <a:ext cx="867250" cy="2659783"/>
              <a:chOff x="1466309" y="948511"/>
              <a:chExt cx="952588" cy="2418465"/>
            </a:xfrm>
          </p:grpSpPr>
          <p:grpSp>
            <p:nvGrpSpPr>
              <p:cNvPr id="711" name="Group 710">
                <a:extLst>
                  <a:ext uri="{FF2B5EF4-FFF2-40B4-BE49-F238E27FC236}">
                    <a16:creationId xmlns:a16="http://schemas.microsoft.com/office/drawing/2014/main" id="{77EE3149-B87F-7D3C-C4FC-CACCA23F432C}"/>
                  </a:ext>
                </a:extLst>
              </p:cNvPr>
              <p:cNvGrpSpPr/>
              <p:nvPr/>
            </p:nvGrpSpPr>
            <p:grpSpPr>
              <a:xfrm>
                <a:off x="1469290" y="948511"/>
                <a:ext cx="910607" cy="2339685"/>
                <a:chOff x="1469290" y="948511"/>
                <a:chExt cx="910607" cy="2339685"/>
              </a:xfrm>
            </p:grpSpPr>
            <p:cxnSp>
              <p:nvCxnSpPr>
                <p:cNvPr id="728" name="Straight Connector 727">
                  <a:extLst>
                    <a:ext uri="{FF2B5EF4-FFF2-40B4-BE49-F238E27FC236}">
                      <a16:creationId xmlns:a16="http://schemas.microsoft.com/office/drawing/2014/main" id="{2F64CFBC-8A71-A88F-A054-E551937A5957}"/>
                    </a:ext>
                  </a:extLst>
                </p:cNvPr>
                <p:cNvCxnSpPr>
                  <a:cxnSpLocks/>
                  <a:stCxn id="707" idx="3"/>
                  <a:endCxn id="735" idx="2"/>
                </p:cNvCxnSpPr>
                <p:nvPr/>
              </p:nvCxnSpPr>
              <p:spPr bwMode="auto">
                <a:xfrm flipV="1">
                  <a:off x="1469290" y="948511"/>
                  <a:ext cx="910607" cy="46816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29" name="Straight Connector 728">
                  <a:extLst>
                    <a:ext uri="{FF2B5EF4-FFF2-40B4-BE49-F238E27FC236}">
                      <a16:creationId xmlns:a16="http://schemas.microsoft.com/office/drawing/2014/main" id="{02FCCF9C-DDCD-BFC4-C589-008CB7DE41EE}"/>
                    </a:ext>
                  </a:extLst>
                </p:cNvPr>
                <p:cNvCxnSpPr>
                  <a:cxnSpLocks/>
                  <a:stCxn id="707" idx="3"/>
                  <a:endCxn id="737" idx="2"/>
                </p:cNvCxnSpPr>
                <p:nvPr/>
              </p:nvCxnSpPr>
              <p:spPr bwMode="auto">
                <a:xfrm>
                  <a:off x="1469290" y="1416674"/>
                  <a:ext cx="910607" cy="31173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30" name="Straight Connector 729">
                  <a:extLst>
                    <a:ext uri="{FF2B5EF4-FFF2-40B4-BE49-F238E27FC236}">
                      <a16:creationId xmlns:a16="http://schemas.microsoft.com/office/drawing/2014/main" id="{93C87138-DAFB-0132-81E9-401FD4DA5702}"/>
                    </a:ext>
                  </a:extLst>
                </p:cNvPr>
                <p:cNvCxnSpPr>
                  <a:cxnSpLocks/>
                  <a:stCxn id="707" idx="3"/>
                  <a:endCxn id="736" idx="2"/>
                </p:cNvCxnSpPr>
                <p:nvPr/>
              </p:nvCxnSpPr>
              <p:spPr bwMode="auto">
                <a:xfrm flipV="1">
                  <a:off x="1469290" y="1338460"/>
                  <a:ext cx="910607" cy="782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31" name="Straight Connector 730">
                  <a:extLst>
                    <a:ext uri="{FF2B5EF4-FFF2-40B4-BE49-F238E27FC236}">
                      <a16:creationId xmlns:a16="http://schemas.microsoft.com/office/drawing/2014/main" id="{9C190CD7-5D3A-DEA2-6062-CA5B80274192}"/>
                    </a:ext>
                  </a:extLst>
                </p:cNvPr>
                <p:cNvCxnSpPr>
                  <a:cxnSpLocks/>
                  <a:stCxn id="707" idx="3"/>
                  <a:endCxn id="739" idx="2"/>
                </p:cNvCxnSpPr>
                <p:nvPr/>
              </p:nvCxnSpPr>
              <p:spPr bwMode="auto">
                <a:xfrm>
                  <a:off x="1469290" y="1416674"/>
                  <a:ext cx="910607" cy="10916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32" name="Straight Connector 731">
                  <a:extLst>
                    <a:ext uri="{FF2B5EF4-FFF2-40B4-BE49-F238E27FC236}">
                      <a16:creationId xmlns:a16="http://schemas.microsoft.com/office/drawing/2014/main" id="{B4A348CB-F3E4-4629-5F27-ED688FFF4C2B}"/>
                    </a:ext>
                  </a:extLst>
                </p:cNvPr>
                <p:cNvCxnSpPr>
                  <a:cxnSpLocks/>
                  <a:stCxn id="707" idx="3"/>
                  <a:endCxn id="740" idx="2"/>
                </p:cNvCxnSpPr>
                <p:nvPr/>
              </p:nvCxnSpPr>
              <p:spPr bwMode="auto">
                <a:xfrm>
                  <a:off x="1469290" y="1416674"/>
                  <a:ext cx="910607" cy="148157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33" name="Straight Connector 732">
                  <a:extLst>
                    <a:ext uri="{FF2B5EF4-FFF2-40B4-BE49-F238E27FC236}">
                      <a16:creationId xmlns:a16="http://schemas.microsoft.com/office/drawing/2014/main" id="{A9590F2C-CE42-0451-422E-BA2FE9B8848B}"/>
                    </a:ext>
                  </a:extLst>
                </p:cNvPr>
                <p:cNvCxnSpPr>
                  <a:cxnSpLocks/>
                  <a:stCxn id="707" idx="3"/>
                  <a:endCxn id="741" idx="2"/>
                </p:cNvCxnSpPr>
                <p:nvPr/>
              </p:nvCxnSpPr>
              <p:spPr bwMode="auto">
                <a:xfrm>
                  <a:off x="1469290" y="1416674"/>
                  <a:ext cx="910607" cy="187152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34" name="Straight Connector 733">
                  <a:extLst>
                    <a:ext uri="{FF2B5EF4-FFF2-40B4-BE49-F238E27FC236}">
                      <a16:creationId xmlns:a16="http://schemas.microsoft.com/office/drawing/2014/main" id="{BF897758-4BEE-C56A-420D-15AA0B483047}"/>
                    </a:ext>
                  </a:extLst>
                </p:cNvPr>
                <p:cNvCxnSpPr>
                  <a:cxnSpLocks/>
                  <a:stCxn id="707" idx="3"/>
                  <a:endCxn id="738" idx="2"/>
                </p:cNvCxnSpPr>
                <p:nvPr/>
              </p:nvCxnSpPr>
              <p:spPr bwMode="auto">
                <a:xfrm>
                  <a:off x="1469290" y="1416674"/>
                  <a:ext cx="910607" cy="7016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12" name="Group 711">
                <a:extLst>
                  <a:ext uri="{FF2B5EF4-FFF2-40B4-BE49-F238E27FC236}">
                    <a16:creationId xmlns:a16="http://schemas.microsoft.com/office/drawing/2014/main" id="{89397819-DA84-2C2D-A2A4-357337FC5F93}"/>
                  </a:ext>
                </a:extLst>
              </p:cNvPr>
              <p:cNvGrpSpPr/>
              <p:nvPr/>
            </p:nvGrpSpPr>
            <p:grpSpPr>
              <a:xfrm>
                <a:off x="1469292" y="948512"/>
                <a:ext cx="910607" cy="2339686"/>
                <a:chOff x="2886372" y="2279469"/>
                <a:chExt cx="918111" cy="2339686"/>
              </a:xfrm>
            </p:grpSpPr>
            <p:cxnSp>
              <p:nvCxnSpPr>
                <p:cNvPr id="721" name="Straight Connector 720">
                  <a:extLst>
                    <a:ext uri="{FF2B5EF4-FFF2-40B4-BE49-F238E27FC236}">
                      <a16:creationId xmlns:a16="http://schemas.microsoft.com/office/drawing/2014/main" id="{542614EB-4A87-7AAB-CAF7-9AC7FAA89A62}"/>
                    </a:ext>
                  </a:extLst>
                </p:cNvPr>
                <p:cNvCxnSpPr>
                  <a:cxnSpLocks/>
                  <a:stCxn id="708" idx="3"/>
                  <a:endCxn id="735" idx="2"/>
                </p:cNvCxnSpPr>
                <p:nvPr/>
              </p:nvCxnSpPr>
              <p:spPr bwMode="auto">
                <a:xfrm flipV="1">
                  <a:off x="2886372" y="2279469"/>
                  <a:ext cx="918111" cy="89947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22" name="Straight Connector 721">
                  <a:extLst>
                    <a:ext uri="{FF2B5EF4-FFF2-40B4-BE49-F238E27FC236}">
                      <a16:creationId xmlns:a16="http://schemas.microsoft.com/office/drawing/2014/main" id="{E14606ED-D2CE-2DCB-63DB-0A53026C2181}"/>
                    </a:ext>
                  </a:extLst>
                </p:cNvPr>
                <p:cNvCxnSpPr>
                  <a:cxnSpLocks/>
                  <a:stCxn id="708" idx="3"/>
                  <a:endCxn id="737" idx="2"/>
                </p:cNvCxnSpPr>
                <p:nvPr/>
              </p:nvCxnSpPr>
              <p:spPr bwMode="auto">
                <a:xfrm flipV="1">
                  <a:off x="2886372" y="3059364"/>
                  <a:ext cx="918111" cy="11958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23" name="Straight Connector 722">
                  <a:extLst>
                    <a:ext uri="{FF2B5EF4-FFF2-40B4-BE49-F238E27FC236}">
                      <a16:creationId xmlns:a16="http://schemas.microsoft.com/office/drawing/2014/main" id="{B8C4C49E-09B7-9FEA-F894-88A1AF8B8BBF}"/>
                    </a:ext>
                  </a:extLst>
                </p:cNvPr>
                <p:cNvCxnSpPr>
                  <a:cxnSpLocks/>
                  <a:stCxn id="708" idx="3"/>
                  <a:endCxn id="736" idx="2"/>
                </p:cNvCxnSpPr>
                <p:nvPr/>
              </p:nvCxnSpPr>
              <p:spPr bwMode="auto">
                <a:xfrm flipV="1">
                  <a:off x="2886372" y="2669418"/>
                  <a:ext cx="918111" cy="5095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24" name="Straight Connector 723">
                  <a:extLst>
                    <a:ext uri="{FF2B5EF4-FFF2-40B4-BE49-F238E27FC236}">
                      <a16:creationId xmlns:a16="http://schemas.microsoft.com/office/drawing/2014/main" id="{127D9FA4-5BAF-F533-997D-ACD26DE367E8}"/>
                    </a:ext>
                  </a:extLst>
                </p:cNvPr>
                <p:cNvCxnSpPr>
                  <a:cxnSpLocks/>
                  <a:stCxn id="708" idx="3"/>
                  <a:endCxn id="739" idx="2"/>
                </p:cNvCxnSpPr>
                <p:nvPr/>
              </p:nvCxnSpPr>
              <p:spPr bwMode="auto">
                <a:xfrm>
                  <a:off x="2886372" y="3178945"/>
                  <a:ext cx="918111" cy="6603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25" name="Straight Connector 724">
                  <a:extLst>
                    <a:ext uri="{FF2B5EF4-FFF2-40B4-BE49-F238E27FC236}">
                      <a16:creationId xmlns:a16="http://schemas.microsoft.com/office/drawing/2014/main" id="{A5F53593-1CBF-B7C3-F8CA-0926289A4C36}"/>
                    </a:ext>
                  </a:extLst>
                </p:cNvPr>
                <p:cNvCxnSpPr>
                  <a:cxnSpLocks/>
                  <a:stCxn id="708" idx="3"/>
                  <a:endCxn id="740" idx="2"/>
                </p:cNvCxnSpPr>
                <p:nvPr/>
              </p:nvCxnSpPr>
              <p:spPr bwMode="auto">
                <a:xfrm>
                  <a:off x="2886372" y="3178945"/>
                  <a:ext cx="918111" cy="105026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26" name="Straight Connector 725">
                  <a:extLst>
                    <a:ext uri="{FF2B5EF4-FFF2-40B4-BE49-F238E27FC236}">
                      <a16:creationId xmlns:a16="http://schemas.microsoft.com/office/drawing/2014/main" id="{65B901E7-1877-4956-AE53-04EFDA7FB3F4}"/>
                    </a:ext>
                  </a:extLst>
                </p:cNvPr>
                <p:cNvCxnSpPr>
                  <a:cxnSpLocks/>
                  <a:stCxn id="708" idx="3"/>
                  <a:endCxn id="741" idx="2"/>
                </p:cNvCxnSpPr>
                <p:nvPr/>
              </p:nvCxnSpPr>
              <p:spPr bwMode="auto">
                <a:xfrm>
                  <a:off x="2886372" y="3178945"/>
                  <a:ext cx="918111" cy="144021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27" name="Straight Connector 726">
                  <a:extLst>
                    <a:ext uri="{FF2B5EF4-FFF2-40B4-BE49-F238E27FC236}">
                      <a16:creationId xmlns:a16="http://schemas.microsoft.com/office/drawing/2014/main" id="{84BC878D-F061-D695-D6B2-7DA71BF47E17}"/>
                    </a:ext>
                  </a:extLst>
                </p:cNvPr>
                <p:cNvCxnSpPr>
                  <a:cxnSpLocks/>
                  <a:stCxn id="708" idx="3"/>
                  <a:endCxn id="738" idx="2"/>
                </p:cNvCxnSpPr>
                <p:nvPr/>
              </p:nvCxnSpPr>
              <p:spPr bwMode="auto">
                <a:xfrm>
                  <a:off x="2886372" y="3178945"/>
                  <a:ext cx="918111" cy="2703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13" name="Group 712">
                <a:extLst>
                  <a:ext uri="{FF2B5EF4-FFF2-40B4-BE49-F238E27FC236}">
                    <a16:creationId xmlns:a16="http://schemas.microsoft.com/office/drawing/2014/main" id="{459D28B2-28CD-053C-F62B-558DE9CEC6B0}"/>
                  </a:ext>
                </a:extLst>
              </p:cNvPr>
              <p:cNvGrpSpPr/>
              <p:nvPr/>
            </p:nvGrpSpPr>
            <p:grpSpPr>
              <a:xfrm flipV="1">
                <a:off x="1466309" y="948512"/>
                <a:ext cx="952588" cy="2418464"/>
                <a:chOff x="1466591" y="889888"/>
                <a:chExt cx="952588" cy="2418464"/>
              </a:xfrm>
            </p:grpSpPr>
            <p:cxnSp>
              <p:nvCxnSpPr>
                <p:cNvPr id="714" name="Straight Connector 713">
                  <a:extLst>
                    <a:ext uri="{FF2B5EF4-FFF2-40B4-BE49-F238E27FC236}">
                      <a16:creationId xmlns:a16="http://schemas.microsoft.com/office/drawing/2014/main" id="{E85FC1D2-21CF-3B0C-4595-7B03548E987F}"/>
                    </a:ext>
                  </a:extLst>
                </p:cNvPr>
                <p:cNvCxnSpPr>
                  <a:cxnSpLocks/>
                  <a:stCxn id="709" idx="3"/>
                  <a:endCxn id="741" idx="3"/>
                </p:cNvCxnSpPr>
                <p:nvPr/>
              </p:nvCxnSpPr>
              <p:spPr bwMode="auto">
                <a:xfrm flipV="1">
                  <a:off x="1466591" y="889888"/>
                  <a:ext cx="952588" cy="5666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15" name="Straight Connector 714">
                  <a:extLst>
                    <a:ext uri="{FF2B5EF4-FFF2-40B4-BE49-F238E27FC236}">
                      <a16:creationId xmlns:a16="http://schemas.microsoft.com/office/drawing/2014/main" id="{EA4C10B6-DE64-86DA-9A37-49DD900E29B5}"/>
                    </a:ext>
                  </a:extLst>
                </p:cNvPr>
                <p:cNvCxnSpPr>
                  <a:cxnSpLocks/>
                  <a:stCxn id="709" idx="3"/>
                  <a:endCxn id="739" idx="2"/>
                </p:cNvCxnSpPr>
                <p:nvPr/>
              </p:nvCxnSpPr>
              <p:spPr bwMode="auto">
                <a:xfrm>
                  <a:off x="1466591" y="1456488"/>
                  <a:ext cx="913589" cy="29207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16" name="Straight Connector 715">
                  <a:extLst>
                    <a:ext uri="{FF2B5EF4-FFF2-40B4-BE49-F238E27FC236}">
                      <a16:creationId xmlns:a16="http://schemas.microsoft.com/office/drawing/2014/main" id="{F202818B-73DA-1CCA-D8CD-C5CCFAC1978E}"/>
                    </a:ext>
                  </a:extLst>
                </p:cNvPr>
                <p:cNvCxnSpPr>
                  <a:cxnSpLocks/>
                  <a:stCxn id="709" idx="3"/>
                  <a:endCxn id="740" idx="2"/>
                </p:cNvCxnSpPr>
                <p:nvPr/>
              </p:nvCxnSpPr>
              <p:spPr bwMode="auto">
                <a:xfrm flipV="1">
                  <a:off x="1466591" y="1358614"/>
                  <a:ext cx="913589" cy="9787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17" name="Straight Connector 716">
                  <a:extLst>
                    <a:ext uri="{FF2B5EF4-FFF2-40B4-BE49-F238E27FC236}">
                      <a16:creationId xmlns:a16="http://schemas.microsoft.com/office/drawing/2014/main" id="{707D4340-CD8F-696F-661F-100A83E17ED5}"/>
                    </a:ext>
                  </a:extLst>
                </p:cNvPr>
                <p:cNvCxnSpPr>
                  <a:cxnSpLocks/>
                  <a:stCxn id="709" idx="3"/>
                  <a:endCxn id="737" idx="2"/>
                </p:cNvCxnSpPr>
                <p:nvPr/>
              </p:nvCxnSpPr>
              <p:spPr bwMode="auto">
                <a:xfrm>
                  <a:off x="1466591" y="1456488"/>
                  <a:ext cx="913589" cy="107197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18" name="Straight Connector 717">
                  <a:extLst>
                    <a:ext uri="{FF2B5EF4-FFF2-40B4-BE49-F238E27FC236}">
                      <a16:creationId xmlns:a16="http://schemas.microsoft.com/office/drawing/2014/main" id="{5C218EAE-9222-7098-B79A-4E6EF37257B4}"/>
                    </a:ext>
                  </a:extLst>
                </p:cNvPr>
                <p:cNvCxnSpPr>
                  <a:cxnSpLocks/>
                  <a:stCxn id="709" idx="3"/>
                  <a:endCxn id="736" idx="2"/>
                </p:cNvCxnSpPr>
                <p:nvPr/>
              </p:nvCxnSpPr>
              <p:spPr bwMode="auto">
                <a:xfrm>
                  <a:off x="1466591" y="1456488"/>
                  <a:ext cx="913589" cy="146191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19" name="Straight Connector 718">
                  <a:extLst>
                    <a:ext uri="{FF2B5EF4-FFF2-40B4-BE49-F238E27FC236}">
                      <a16:creationId xmlns:a16="http://schemas.microsoft.com/office/drawing/2014/main" id="{58FE0F0C-0579-A187-39D8-5C1B0CFBF81C}"/>
                    </a:ext>
                  </a:extLst>
                </p:cNvPr>
                <p:cNvCxnSpPr>
                  <a:cxnSpLocks/>
                  <a:stCxn id="709" idx="3"/>
                  <a:endCxn id="735" idx="2"/>
                </p:cNvCxnSpPr>
                <p:nvPr/>
              </p:nvCxnSpPr>
              <p:spPr bwMode="auto">
                <a:xfrm>
                  <a:off x="1466591" y="1456488"/>
                  <a:ext cx="913589" cy="185186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20" name="Straight Connector 719">
                  <a:extLst>
                    <a:ext uri="{FF2B5EF4-FFF2-40B4-BE49-F238E27FC236}">
                      <a16:creationId xmlns:a16="http://schemas.microsoft.com/office/drawing/2014/main" id="{432AE502-11C9-AE41-13DC-14D3A5BFD5CB}"/>
                    </a:ext>
                  </a:extLst>
                </p:cNvPr>
                <p:cNvCxnSpPr>
                  <a:cxnSpLocks/>
                  <a:stCxn id="709" idx="3"/>
                  <a:endCxn id="738" idx="2"/>
                </p:cNvCxnSpPr>
                <p:nvPr/>
              </p:nvCxnSpPr>
              <p:spPr bwMode="auto">
                <a:xfrm>
                  <a:off x="1466591" y="1456488"/>
                  <a:ext cx="913589" cy="68202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585" name="Group 584">
              <a:extLst>
                <a:ext uri="{FF2B5EF4-FFF2-40B4-BE49-F238E27FC236}">
                  <a16:creationId xmlns:a16="http://schemas.microsoft.com/office/drawing/2014/main" id="{AF489B6C-8F1B-6834-E641-D6C7877D602A}"/>
                </a:ext>
              </a:extLst>
            </p:cNvPr>
            <p:cNvGrpSpPr/>
            <p:nvPr/>
          </p:nvGrpSpPr>
          <p:grpSpPr>
            <a:xfrm>
              <a:off x="1742047" y="1511583"/>
              <a:ext cx="483804" cy="2057345"/>
              <a:chOff x="937889" y="1181096"/>
              <a:chExt cx="531414" cy="1870679"/>
            </a:xfrm>
          </p:grpSpPr>
          <p:sp>
            <p:nvSpPr>
              <p:cNvPr id="707" name="TextBox 706">
                <a:extLst>
                  <a:ext uri="{FF2B5EF4-FFF2-40B4-BE49-F238E27FC236}">
                    <a16:creationId xmlns:a16="http://schemas.microsoft.com/office/drawing/2014/main" id="{9A44BBD5-B17F-ED56-A6A7-068B6C089D17}"/>
                  </a:ext>
                </a:extLst>
              </p:cNvPr>
              <p:cNvSpPr txBox="1"/>
              <p:nvPr/>
            </p:nvSpPr>
            <p:spPr>
              <a:xfrm>
                <a:off x="937889" y="1181096"/>
                <a:ext cx="531414" cy="48698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000" dirty="0"/>
                  <a:t>x</a:t>
                </a:r>
                <a:r>
                  <a:rPr lang="en-US" sz="1000" baseline="-25000" dirty="0"/>
                  <a:t>1</a:t>
                </a:r>
                <a:endParaRPr lang="en-US" sz="1000" dirty="0"/>
              </a:p>
            </p:txBody>
          </p:sp>
          <p:sp>
            <p:nvSpPr>
              <p:cNvPr id="708" name="TextBox 707">
                <a:extLst>
                  <a:ext uri="{FF2B5EF4-FFF2-40B4-BE49-F238E27FC236}">
                    <a16:creationId xmlns:a16="http://schemas.microsoft.com/office/drawing/2014/main" id="{D4465534-CA34-8E5C-03FE-4E7DA63C40EF}"/>
                  </a:ext>
                </a:extLst>
              </p:cNvPr>
              <p:cNvSpPr txBox="1"/>
              <p:nvPr/>
            </p:nvSpPr>
            <p:spPr>
              <a:xfrm>
                <a:off x="937889" y="1612407"/>
                <a:ext cx="531414" cy="48698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000" dirty="0"/>
                  <a:t>x</a:t>
                </a:r>
                <a:r>
                  <a:rPr lang="en-US" sz="1000" baseline="-25000" dirty="0"/>
                  <a:t>2</a:t>
                </a:r>
                <a:endParaRPr lang="en-US" sz="1000" dirty="0"/>
              </a:p>
            </p:txBody>
          </p:sp>
          <p:sp>
            <p:nvSpPr>
              <p:cNvPr id="709" name="TextBox 708">
                <a:extLst>
                  <a:ext uri="{FF2B5EF4-FFF2-40B4-BE49-F238E27FC236}">
                    <a16:creationId xmlns:a16="http://schemas.microsoft.com/office/drawing/2014/main" id="{7766876F-8BA9-2186-951F-B3F3E39035B9}"/>
                  </a:ext>
                </a:extLst>
              </p:cNvPr>
              <p:cNvSpPr txBox="1"/>
              <p:nvPr/>
            </p:nvSpPr>
            <p:spPr>
              <a:xfrm>
                <a:off x="941376" y="2564792"/>
                <a:ext cx="524945" cy="48698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000" dirty="0" err="1"/>
                  <a:t>x</a:t>
                </a:r>
                <a:r>
                  <a:rPr lang="en-US" sz="1000" baseline="-25000" dirty="0" err="1"/>
                  <a:t>Nx</a:t>
                </a:r>
                <a:endParaRPr lang="en-US" sz="1000" dirty="0"/>
              </a:p>
            </p:txBody>
          </p:sp>
          <p:sp>
            <p:nvSpPr>
              <p:cNvPr id="710" name="TextBox 709">
                <a:extLst>
                  <a:ext uri="{FF2B5EF4-FFF2-40B4-BE49-F238E27FC236}">
                    <a16:creationId xmlns:a16="http://schemas.microsoft.com/office/drawing/2014/main" id="{667175EE-0A49-589E-7689-8C45DF2171BE}"/>
                  </a:ext>
                </a:extLst>
              </p:cNvPr>
              <p:cNvSpPr txBox="1"/>
              <p:nvPr/>
            </p:nvSpPr>
            <p:spPr>
              <a:xfrm>
                <a:off x="985289" y="2130441"/>
                <a:ext cx="406718" cy="3975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/>
                  <a:t>…</a:t>
                </a:r>
              </a:p>
            </p:txBody>
          </p:sp>
        </p:grpSp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0DBB8C68-009F-B62F-8E2A-384D9051B694}"/>
                </a:ext>
              </a:extLst>
            </p:cNvPr>
            <p:cNvSpPr/>
            <p:nvPr/>
          </p:nvSpPr>
          <p:spPr bwMode="auto">
            <a:xfrm>
              <a:off x="1676400" y="1502339"/>
              <a:ext cx="611819" cy="2092190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00" dirty="0"/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725C1D91-A41D-4833-878B-ADCA932D2BB9}"/>
                </a:ext>
              </a:extLst>
            </p:cNvPr>
            <p:cNvSpPr txBox="1"/>
            <p:nvPr/>
          </p:nvSpPr>
          <p:spPr>
            <a:xfrm>
              <a:off x="2160319" y="960471"/>
              <a:ext cx="741729" cy="5355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000" dirty="0"/>
                <a:t>W</a:t>
              </a:r>
              <a:r>
                <a:rPr lang="en-US" sz="1000" baseline="30000" dirty="0"/>
                <a:t>[1]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087694C1-95DB-FE69-C3B0-84AEEDE902C8}"/>
                </a:ext>
              </a:extLst>
            </p:cNvPr>
            <p:cNvGrpSpPr/>
            <p:nvPr/>
          </p:nvGrpSpPr>
          <p:grpSpPr>
            <a:xfrm>
              <a:off x="1480029" y="4050108"/>
              <a:ext cx="2106649" cy="1681645"/>
              <a:chOff x="463708" y="3116007"/>
              <a:chExt cx="1907068" cy="1380011"/>
            </a:xfrm>
          </p:grpSpPr>
          <p:sp>
            <p:nvSpPr>
              <p:cNvPr id="703" name="TextBox 702">
                <a:extLst>
                  <a:ext uri="{FF2B5EF4-FFF2-40B4-BE49-F238E27FC236}">
                    <a16:creationId xmlns:a16="http://schemas.microsoft.com/office/drawing/2014/main" id="{C2E0C291-5D05-EC81-91C6-67C9E87B0B25}"/>
                  </a:ext>
                </a:extLst>
              </p:cNvPr>
              <p:cNvSpPr txBox="1"/>
              <p:nvPr/>
            </p:nvSpPr>
            <p:spPr>
              <a:xfrm>
                <a:off x="463708" y="3412157"/>
                <a:ext cx="874860" cy="71757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/>
                  <a:t>Input X</a:t>
                </a:r>
                <a:endParaRPr lang="en-US" sz="1000" baseline="-25000" dirty="0"/>
              </a:p>
            </p:txBody>
          </p:sp>
          <p:sp>
            <p:nvSpPr>
              <p:cNvPr id="704" name="TextBox 703">
                <a:extLst>
                  <a:ext uri="{FF2B5EF4-FFF2-40B4-BE49-F238E27FC236}">
                    <a16:creationId xmlns:a16="http://schemas.microsoft.com/office/drawing/2014/main" id="{256E3D4E-4814-15C4-6D1C-A2BBFC07EB8D}"/>
                  </a:ext>
                </a:extLst>
              </p:cNvPr>
              <p:cNvSpPr txBox="1"/>
              <p:nvPr/>
            </p:nvSpPr>
            <p:spPr>
              <a:xfrm>
                <a:off x="1328268" y="3419662"/>
                <a:ext cx="1042508" cy="10763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/>
                  <a:t>Hidden layer [1]</a:t>
                </a:r>
                <a:endParaRPr lang="en-US" sz="1000" baseline="-25000" dirty="0"/>
              </a:p>
            </p:txBody>
          </p:sp>
          <p:sp>
            <p:nvSpPr>
              <p:cNvPr id="705" name="TextBox 704">
                <a:extLst>
                  <a:ext uri="{FF2B5EF4-FFF2-40B4-BE49-F238E27FC236}">
                    <a16:creationId xmlns:a16="http://schemas.microsoft.com/office/drawing/2014/main" id="{9A2B5814-E3FE-2151-5AE7-0C121EB1013A}"/>
                  </a:ext>
                </a:extLst>
              </p:cNvPr>
              <p:cNvSpPr txBox="1"/>
              <p:nvPr/>
            </p:nvSpPr>
            <p:spPr>
              <a:xfrm>
                <a:off x="772696" y="3125118"/>
                <a:ext cx="345751" cy="43951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000" dirty="0"/>
                  <a:t>N</a:t>
                </a:r>
                <a:r>
                  <a:rPr lang="en-US" sz="1000" baseline="-25000" dirty="0"/>
                  <a:t>X</a:t>
                </a:r>
              </a:p>
            </p:txBody>
          </p:sp>
          <p:sp>
            <p:nvSpPr>
              <p:cNvPr id="706" name="TextBox 705">
                <a:extLst>
                  <a:ext uri="{FF2B5EF4-FFF2-40B4-BE49-F238E27FC236}">
                    <a16:creationId xmlns:a16="http://schemas.microsoft.com/office/drawing/2014/main" id="{448E5BA9-A1DA-0B7A-B1E6-F1BCDD656256}"/>
                  </a:ext>
                </a:extLst>
              </p:cNvPr>
              <p:cNvSpPr txBox="1"/>
              <p:nvPr/>
            </p:nvSpPr>
            <p:spPr>
              <a:xfrm>
                <a:off x="1877265" y="3116007"/>
                <a:ext cx="388068" cy="43951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000" dirty="0"/>
                  <a:t>N</a:t>
                </a:r>
                <a:r>
                  <a:rPr lang="en-US" sz="1000" baseline="-25000" dirty="0"/>
                  <a:t>1</a:t>
                </a:r>
              </a:p>
            </p:txBody>
          </p:sp>
        </p:grpSp>
        <p:grpSp>
          <p:nvGrpSpPr>
            <p:cNvPr id="589" name="Group 588">
              <a:extLst>
                <a:ext uri="{FF2B5EF4-FFF2-40B4-BE49-F238E27FC236}">
                  <a16:creationId xmlns:a16="http://schemas.microsoft.com/office/drawing/2014/main" id="{97CB845F-8A35-D857-7AC8-A10E1715D40C}"/>
                </a:ext>
              </a:extLst>
            </p:cNvPr>
            <p:cNvGrpSpPr/>
            <p:nvPr/>
          </p:nvGrpSpPr>
          <p:grpSpPr>
            <a:xfrm>
              <a:off x="4089117" y="1399402"/>
              <a:ext cx="242440" cy="2389344"/>
              <a:chOff x="2379918" y="1234960"/>
              <a:chExt cx="266298" cy="2172559"/>
            </a:xfrm>
          </p:grpSpPr>
          <p:sp>
            <p:nvSpPr>
              <p:cNvPr id="697" name="Oval 696">
                <a:extLst>
                  <a:ext uri="{FF2B5EF4-FFF2-40B4-BE49-F238E27FC236}">
                    <a16:creationId xmlns:a16="http://schemas.microsoft.com/office/drawing/2014/main" id="{3A5EE079-2D68-AA52-0161-F5BD45F8863E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698" name="Oval 697">
                <a:extLst>
                  <a:ext uri="{FF2B5EF4-FFF2-40B4-BE49-F238E27FC236}">
                    <a16:creationId xmlns:a16="http://schemas.microsoft.com/office/drawing/2014/main" id="{67F480D5-8664-E8FF-8D26-6FAA02FD0239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699" name="Oval 698">
                <a:extLst>
                  <a:ext uri="{FF2B5EF4-FFF2-40B4-BE49-F238E27FC236}">
                    <a16:creationId xmlns:a16="http://schemas.microsoft.com/office/drawing/2014/main" id="{09DCE0AE-AD37-31BA-5A48-65517AD66964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700" name="Oval 699">
                <a:extLst>
                  <a:ext uri="{FF2B5EF4-FFF2-40B4-BE49-F238E27FC236}">
                    <a16:creationId xmlns:a16="http://schemas.microsoft.com/office/drawing/2014/main" id="{90AC937A-AC22-5BE0-DDB4-18DFFF71352F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701" name="Oval 700">
                <a:extLst>
                  <a:ext uri="{FF2B5EF4-FFF2-40B4-BE49-F238E27FC236}">
                    <a16:creationId xmlns:a16="http://schemas.microsoft.com/office/drawing/2014/main" id="{83573199-7B78-30C5-62CA-CE017A62AA23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702" name="Oval 701">
                <a:extLst>
                  <a:ext uri="{FF2B5EF4-FFF2-40B4-BE49-F238E27FC236}">
                    <a16:creationId xmlns:a16="http://schemas.microsoft.com/office/drawing/2014/main" id="{B734D99E-A340-E8C0-C143-170700247307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</p:grpSp>
        <p:grpSp>
          <p:nvGrpSpPr>
            <p:cNvPr id="590" name="Group 589">
              <a:extLst>
                <a:ext uri="{FF2B5EF4-FFF2-40B4-BE49-F238E27FC236}">
                  <a16:creationId xmlns:a16="http://schemas.microsoft.com/office/drawing/2014/main" id="{05EC4192-020B-6116-2C99-B003A0E0737B}"/>
                </a:ext>
              </a:extLst>
            </p:cNvPr>
            <p:cNvGrpSpPr/>
            <p:nvPr/>
          </p:nvGrpSpPr>
          <p:grpSpPr>
            <a:xfrm>
              <a:off x="3271770" y="1264496"/>
              <a:ext cx="849782" cy="2573141"/>
              <a:chOff x="5533488" y="449966"/>
              <a:chExt cx="769275" cy="2111602"/>
            </a:xfrm>
          </p:grpSpPr>
          <p:grpSp>
            <p:nvGrpSpPr>
              <p:cNvPr id="648" name="Group 647">
                <a:extLst>
                  <a:ext uri="{FF2B5EF4-FFF2-40B4-BE49-F238E27FC236}">
                    <a16:creationId xmlns:a16="http://schemas.microsoft.com/office/drawing/2014/main" id="{71E47FEF-3DBB-0126-CF31-BFFA50D6C8E4}"/>
                  </a:ext>
                </a:extLst>
              </p:cNvPr>
              <p:cNvGrpSpPr/>
              <p:nvPr/>
            </p:nvGrpSpPr>
            <p:grpSpPr>
              <a:xfrm>
                <a:off x="5556621" y="449966"/>
                <a:ext cx="716782" cy="1970929"/>
                <a:chOff x="2390032" y="1078009"/>
                <a:chExt cx="869708" cy="2183817"/>
              </a:xfrm>
            </p:grpSpPr>
            <p:cxnSp>
              <p:nvCxnSpPr>
                <p:cNvPr id="691" name="Straight Connector 690">
                  <a:extLst>
                    <a:ext uri="{FF2B5EF4-FFF2-40B4-BE49-F238E27FC236}">
                      <a16:creationId xmlns:a16="http://schemas.microsoft.com/office/drawing/2014/main" id="{28113BDA-BF04-7693-208F-F85F2373256E}"/>
                    </a:ext>
                  </a:extLst>
                </p:cNvPr>
                <p:cNvCxnSpPr>
                  <a:cxnSpLocks/>
                  <a:stCxn id="735" idx="6"/>
                  <a:endCxn id="697" idx="2"/>
                </p:cNvCxnSpPr>
                <p:nvPr/>
              </p:nvCxnSpPr>
              <p:spPr bwMode="auto">
                <a:xfrm>
                  <a:off x="2390032" y="1078009"/>
                  <a:ext cx="869708" cy="2340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92" name="Straight Connector 691">
                  <a:extLst>
                    <a:ext uri="{FF2B5EF4-FFF2-40B4-BE49-F238E27FC236}">
                      <a16:creationId xmlns:a16="http://schemas.microsoft.com/office/drawing/2014/main" id="{02D12AA9-5E36-5BCC-0F0E-B90FC4923DDE}"/>
                    </a:ext>
                  </a:extLst>
                </p:cNvPr>
                <p:cNvCxnSpPr>
                  <a:cxnSpLocks/>
                  <a:stCxn id="735" idx="6"/>
                  <a:endCxn id="698" idx="2"/>
                </p:cNvCxnSpPr>
                <p:nvPr/>
              </p:nvCxnSpPr>
              <p:spPr bwMode="auto">
                <a:xfrm>
                  <a:off x="2390032" y="1078009"/>
                  <a:ext cx="869708" cy="6240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93" name="Straight Connector 692">
                  <a:extLst>
                    <a:ext uri="{FF2B5EF4-FFF2-40B4-BE49-F238E27FC236}">
                      <a16:creationId xmlns:a16="http://schemas.microsoft.com/office/drawing/2014/main" id="{1D571B62-6607-BC20-C89D-06B93CB60826}"/>
                    </a:ext>
                  </a:extLst>
                </p:cNvPr>
                <p:cNvCxnSpPr>
                  <a:cxnSpLocks/>
                  <a:stCxn id="735" idx="6"/>
                  <a:endCxn id="700" idx="2"/>
                </p:cNvCxnSpPr>
                <p:nvPr/>
              </p:nvCxnSpPr>
              <p:spPr bwMode="auto">
                <a:xfrm>
                  <a:off x="2390032" y="1078010"/>
                  <a:ext cx="869707" cy="140392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94" name="Straight Connector 693">
                  <a:extLst>
                    <a:ext uri="{FF2B5EF4-FFF2-40B4-BE49-F238E27FC236}">
                      <a16:creationId xmlns:a16="http://schemas.microsoft.com/office/drawing/2014/main" id="{D327924F-0E88-8351-513E-C665EF17B26E}"/>
                    </a:ext>
                  </a:extLst>
                </p:cNvPr>
                <p:cNvCxnSpPr>
                  <a:cxnSpLocks/>
                  <a:endCxn id="701" idx="2"/>
                </p:cNvCxnSpPr>
                <p:nvPr/>
              </p:nvCxnSpPr>
              <p:spPr bwMode="auto">
                <a:xfrm>
                  <a:off x="2420380" y="1091941"/>
                  <a:ext cx="839360" cy="177993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95" name="Straight Connector 694">
                  <a:extLst>
                    <a:ext uri="{FF2B5EF4-FFF2-40B4-BE49-F238E27FC236}">
                      <a16:creationId xmlns:a16="http://schemas.microsoft.com/office/drawing/2014/main" id="{E843D058-2C11-8833-93F7-73D4F478AF89}"/>
                    </a:ext>
                  </a:extLst>
                </p:cNvPr>
                <p:cNvCxnSpPr>
                  <a:cxnSpLocks/>
                  <a:endCxn id="702" idx="2"/>
                </p:cNvCxnSpPr>
                <p:nvPr/>
              </p:nvCxnSpPr>
              <p:spPr bwMode="auto">
                <a:xfrm>
                  <a:off x="2420381" y="1091941"/>
                  <a:ext cx="839358" cy="21698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96" name="Straight Connector 695">
                  <a:extLst>
                    <a:ext uri="{FF2B5EF4-FFF2-40B4-BE49-F238E27FC236}">
                      <a16:creationId xmlns:a16="http://schemas.microsoft.com/office/drawing/2014/main" id="{206741E7-2E3B-FE9D-1783-9982E41615B6}"/>
                    </a:ext>
                  </a:extLst>
                </p:cNvPr>
                <p:cNvCxnSpPr>
                  <a:cxnSpLocks/>
                  <a:stCxn id="735" idx="6"/>
                  <a:endCxn id="699" idx="2"/>
                </p:cNvCxnSpPr>
                <p:nvPr/>
              </p:nvCxnSpPr>
              <p:spPr bwMode="auto">
                <a:xfrm>
                  <a:off x="2390032" y="1078010"/>
                  <a:ext cx="869706" cy="101397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649" name="Group 648">
                <a:extLst>
                  <a:ext uri="{FF2B5EF4-FFF2-40B4-BE49-F238E27FC236}">
                    <a16:creationId xmlns:a16="http://schemas.microsoft.com/office/drawing/2014/main" id="{35666C44-79E2-5773-6B8F-A5C645053511}"/>
                  </a:ext>
                </a:extLst>
              </p:cNvPr>
              <p:cNvGrpSpPr/>
              <p:nvPr/>
            </p:nvGrpSpPr>
            <p:grpSpPr>
              <a:xfrm flipV="1">
                <a:off x="5534974" y="661227"/>
                <a:ext cx="738428" cy="1900341"/>
                <a:chOff x="2417681" y="1777364"/>
                <a:chExt cx="895972" cy="2105605"/>
              </a:xfrm>
            </p:grpSpPr>
            <p:cxnSp>
              <p:nvCxnSpPr>
                <p:cNvPr id="685" name="Straight Connector 684">
                  <a:extLst>
                    <a:ext uri="{FF2B5EF4-FFF2-40B4-BE49-F238E27FC236}">
                      <a16:creationId xmlns:a16="http://schemas.microsoft.com/office/drawing/2014/main" id="{34494274-A278-8B01-5460-BED7FBE3234A}"/>
                    </a:ext>
                  </a:extLst>
                </p:cNvPr>
                <p:cNvCxnSpPr>
                  <a:cxnSpLocks/>
                  <a:stCxn id="741" idx="6"/>
                  <a:endCxn id="697" idx="2"/>
                </p:cNvCxnSpPr>
                <p:nvPr/>
              </p:nvCxnSpPr>
              <p:spPr bwMode="auto">
                <a:xfrm>
                  <a:off x="2443944" y="1777364"/>
                  <a:ext cx="869707" cy="210560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86" name="Straight Connector 685">
                  <a:extLst>
                    <a:ext uri="{FF2B5EF4-FFF2-40B4-BE49-F238E27FC236}">
                      <a16:creationId xmlns:a16="http://schemas.microsoft.com/office/drawing/2014/main" id="{7E6CB0A5-DB2A-8399-CE8C-B2D8C97F9E3F}"/>
                    </a:ext>
                  </a:extLst>
                </p:cNvPr>
                <p:cNvCxnSpPr>
                  <a:cxnSpLocks/>
                  <a:stCxn id="741" idx="6"/>
                  <a:endCxn id="702" idx="2"/>
                </p:cNvCxnSpPr>
                <p:nvPr/>
              </p:nvCxnSpPr>
              <p:spPr bwMode="auto">
                <a:xfrm>
                  <a:off x="2443946" y="1777365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87" name="Straight Connector 686">
                  <a:extLst>
                    <a:ext uri="{FF2B5EF4-FFF2-40B4-BE49-F238E27FC236}">
                      <a16:creationId xmlns:a16="http://schemas.microsoft.com/office/drawing/2014/main" id="{EADF8B22-8E44-1B96-E65C-C6F2A4788182}"/>
                    </a:ext>
                  </a:extLst>
                </p:cNvPr>
                <p:cNvCxnSpPr>
                  <a:cxnSpLocks/>
                  <a:endCxn id="698" idx="2"/>
                </p:cNvCxnSpPr>
                <p:nvPr/>
              </p:nvCxnSpPr>
              <p:spPr bwMode="auto">
                <a:xfrm>
                  <a:off x="2417681" y="1781225"/>
                  <a:ext cx="895972" cy="171179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88" name="Straight Connector 687">
                  <a:extLst>
                    <a:ext uri="{FF2B5EF4-FFF2-40B4-BE49-F238E27FC236}">
                      <a16:creationId xmlns:a16="http://schemas.microsoft.com/office/drawing/2014/main" id="{EF2D3E4A-1366-2189-B738-F60BA0B89F95}"/>
                    </a:ext>
                  </a:extLst>
                </p:cNvPr>
                <p:cNvCxnSpPr>
                  <a:cxnSpLocks/>
                  <a:stCxn id="741" idx="6"/>
                  <a:endCxn id="700" idx="2"/>
                </p:cNvCxnSpPr>
                <p:nvPr/>
              </p:nvCxnSpPr>
              <p:spPr bwMode="auto">
                <a:xfrm>
                  <a:off x="2443946" y="1777365"/>
                  <a:ext cx="869706" cy="93576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89" name="Straight Connector 688">
                  <a:extLst>
                    <a:ext uri="{FF2B5EF4-FFF2-40B4-BE49-F238E27FC236}">
                      <a16:creationId xmlns:a16="http://schemas.microsoft.com/office/drawing/2014/main" id="{1147CE9C-CB31-EEEC-2EBF-F2F84F343800}"/>
                    </a:ext>
                  </a:extLst>
                </p:cNvPr>
                <p:cNvCxnSpPr>
                  <a:cxnSpLocks/>
                  <a:stCxn id="741" idx="6"/>
                  <a:endCxn id="699" idx="2"/>
                </p:cNvCxnSpPr>
                <p:nvPr/>
              </p:nvCxnSpPr>
              <p:spPr bwMode="auto">
                <a:xfrm>
                  <a:off x="2443946" y="1777365"/>
                  <a:ext cx="869706" cy="132570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90" name="Straight Connector 689">
                  <a:extLst>
                    <a:ext uri="{FF2B5EF4-FFF2-40B4-BE49-F238E27FC236}">
                      <a16:creationId xmlns:a16="http://schemas.microsoft.com/office/drawing/2014/main" id="{42868910-0B7F-3C35-7110-BEF1031EA553}"/>
                    </a:ext>
                  </a:extLst>
                </p:cNvPr>
                <p:cNvCxnSpPr>
                  <a:cxnSpLocks/>
                  <a:stCxn id="741" idx="6"/>
                  <a:endCxn id="701" idx="2"/>
                </p:cNvCxnSpPr>
                <p:nvPr/>
              </p:nvCxnSpPr>
              <p:spPr bwMode="auto">
                <a:xfrm>
                  <a:off x="2443946" y="1777365"/>
                  <a:ext cx="869706" cy="5458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650" name="Group 649">
                <a:extLst>
                  <a:ext uri="{FF2B5EF4-FFF2-40B4-BE49-F238E27FC236}">
                    <a16:creationId xmlns:a16="http://schemas.microsoft.com/office/drawing/2014/main" id="{FFF629B5-0D32-7611-4323-6330440ADEC4}"/>
                  </a:ext>
                </a:extLst>
              </p:cNvPr>
              <p:cNvGrpSpPr/>
              <p:nvPr/>
            </p:nvGrpSpPr>
            <p:grpSpPr>
              <a:xfrm>
                <a:off x="5552272" y="661227"/>
                <a:ext cx="750491" cy="1759667"/>
                <a:chOff x="3845301" y="2698430"/>
                <a:chExt cx="918113" cy="1949736"/>
              </a:xfrm>
            </p:grpSpPr>
            <p:cxnSp>
              <p:nvCxnSpPr>
                <p:cNvPr id="679" name="Straight Connector 678">
                  <a:extLst>
                    <a:ext uri="{FF2B5EF4-FFF2-40B4-BE49-F238E27FC236}">
                      <a16:creationId xmlns:a16="http://schemas.microsoft.com/office/drawing/2014/main" id="{FFA0CB62-A4FA-1460-CC00-8C32E3CC2672}"/>
                    </a:ext>
                  </a:extLst>
                </p:cNvPr>
                <p:cNvCxnSpPr>
                  <a:cxnSpLocks/>
                  <a:stCxn id="736" idx="6"/>
                  <a:endCxn id="697" idx="2"/>
                </p:cNvCxnSpPr>
                <p:nvPr/>
              </p:nvCxnSpPr>
              <p:spPr bwMode="auto">
                <a:xfrm flipV="1">
                  <a:off x="3850621" y="2698430"/>
                  <a:ext cx="876875" cy="15586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80" name="Straight Connector 679">
                  <a:extLst>
                    <a:ext uri="{FF2B5EF4-FFF2-40B4-BE49-F238E27FC236}">
                      <a16:creationId xmlns:a16="http://schemas.microsoft.com/office/drawing/2014/main" id="{0A336324-2C14-BEEA-8313-9C77AB5EF304}"/>
                    </a:ext>
                  </a:extLst>
                </p:cNvPr>
                <p:cNvCxnSpPr>
                  <a:cxnSpLocks/>
                  <a:stCxn id="736" idx="6"/>
                  <a:endCxn id="702" idx="2"/>
                </p:cNvCxnSpPr>
                <p:nvPr/>
              </p:nvCxnSpPr>
              <p:spPr bwMode="auto">
                <a:xfrm>
                  <a:off x="3850623" y="2854298"/>
                  <a:ext cx="876874" cy="1793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81" name="Straight Connector 680">
                  <a:extLst>
                    <a:ext uri="{FF2B5EF4-FFF2-40B4-BE49-F238E27FC236}">
                      <a16:creationId xmlns:a16="http://schemas.microsoft.com/office/drawing/2014/main" id="{9E6A3491-5AE2-C545-D4FE-7A2C22FD139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82" name="Straight Connector 681">
                  <a:extLst>
                    <a:ext uri="{FF2B5EF4-FFF2-40B4-BE49-F238E27FC236}">
                      <a16:creationId xmlns:a16="http://schemas.microsoft.com/office/drawing/2014/main" id="{ACA4E5EC-0D35-6FE2-7F96-9B280C8AEF3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83" name="Straight Connector 682">
                  <a:extLst>
                    <a:ext uri="{FF2B5EF4-FFF2-40B4-BE49-F238E27FC236}">
                      <a16:creationId xmlns:a16="http://schemas.microsoft.com/office/drawing/2014/main" id="{478D92EE-F898-41B8-80BB-7A31A41BE74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440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E4B6FFDB-BF2E-C19D-E61F-B45B1F1524F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651" name="Group 650">
                <a:extLst>
                  <a:ext uri="{FF2B5EF4-FFF2-40B4-BE49-F238E27FC236}">
                    <a16:creationId xmlns:a16="http://schemas.microsoft.com/office/drawing/2014/main" id="{B6DEC62D-F227-22E7-F173-61A6AEFB5EAD}"/>
                  </a:ext>
                </a:extLst>
              </p:cNvPr>
              <p:cNvGrpSpPr/>
              <p:nvPr/>
            </p:nvGrpSpPr>
            <p:grpSpPr>
              <a:xfrm>
                <a:off x="5550870" y="661227"/>
                <a:ext cx="750491" cy="1778328"/>
                <a:chOff x="3845301" y="2324006"/>
                <a:chExt cx="918113" cy="1970413"/>
              </a:xfrm>
            </p:grpSpPr>
            <p:cxnSp>
              <p:nvCxnSpPr>
                <p:cNvPr id="673" name="Straight Connector 672">
                  <a:extLst>
                    <a:ext uri="{FF2B5EF4-FFF2-40B4-BE49-F238E27FC236}">
                      <a16:creationId xmlns:a16="http://schemas.microsoft.com/office/drawing/2014/main" id="{DACA35D8-8AA1-92D9-3333-060C2076D1C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734630"/>
                  <a:ext cx="918113" cy="119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74" name="Straight Connector 673">
                  <a:extLst>
                    <a:ext uri="{FF2B5EF4-FFF2-40B4-BE49-F238E27FC236}">
                      <a16:creationId xmlns:a16="http://schemas.microsoft.com/office/drawing/2014/main" id="{8D988A5F-E156-F39F-4594-D8CFE1AD98EE}"/>
                    </a:ext>
                  </a:extLst>
                </p:cNvPr>
                <p:cNvCxnSpPr>
                  <a:cxnSpLocks/>
                  <a:endCxn id="697" idx="2"/>
                </p:cNvCxnSpPr>
                <p:nvPr/>
              </p:nvCxnSpPr>
              <p:spPr bwMode="auto">
                <a:xfrm flipV="1">
                  <a:off x="3845301" y="2324006"/>
                  <a:ext cx="883909" cy="53020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75" name="Straight Connector 674">
                  <a:extLst>
                    <a:ext uri="{FF2B5EF4-FFF2-40B4-BE49-F238E27FC236}">
                      <a16:creationId xmlns:a16="http://schemas.microsoft.com/office/drawing/2014/main" id="{7D05D358-26A9-DB45-7377-EF04D12CFCD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76" name="Straight Connector 675">
                  <a:extLst>
                    <a:ext uri="{FF2B5EF4-FFF2-40B4-BE49-F238E27FC236}">
                      <a16:creationId xmlns:a16="http://schemas.microsoft.com/office/drawing/2014/main" id="{7B314B46-FB91-43CF-1FCF-94CE35FC158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77" name="Straight Connector 676">
                  <a:extLst>
                    <a:ext uri="{FF2B5EF4-FFF2-40B4-BE49-F238E27FC236}">
                      <a16:creationId xmlns:a16="http://schemas.microsoft.com/office/drawing/2014/main" id="{1E4FBA1E-4411-4095-4042-F0AD6532AFE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440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78" name="Straight Connector 677">
                  <a:extLst>
                    <a:ext uri="{FF2B5EF4-FFF2-40B4-BE49-F238E27FC236}">
                      <a16:creationId xmlns:a16="http://schemas.microsoft.com/office/drawing/2014/main" id="{D7392D05-50E9-EC2B-5A5A-E7322BAA358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652" name="Group 651">
                <a:extLst>
                  <a:ext uri="{FF2B5EF4-FFF2-40B4-BE49-F238E27FC236}">
                    <a16:creationId xmlns:a16="http://schemas.microsoft.com/office/drawing/2014/main" id="{68C9A5BF-F1F0-0325-A9B0-8E7DE96A76E3}"/>
                  </a:ext>
                </a:extLst>
              </p:cNvPr>
              <p:cNvGrpSpPr/>
              <p:nvPr/>
            </p:nvGrpSpPr>
            <p:grpSpPr>
              <a:xfrm>
                <a:off x="5533488" y="661227"/>
                <a:ext cx="750492" cy="1778329"/>
                <a:chOff x="3845301" y="1934058"/>
                <a:chExt cx="918114" cy="1970414"/>
              </a:xfrm>
            </p:grpSpPr>
            <p:cxnSp>
              <p:nvCxnSpPr>
                <p:cNvPr id="667" name="Straight Connector 666">
                  <a:extLst>
                    <a:ext uri="{FF2B5EF4-FFF2-40B4-BE49-F238E27FC236}">
                      <a16:creationId xmlns:a16="http://schemas.microsoft.com/office/drawing/2014/main" id="{B01348B5-846A-4E6A-D4C0-1F4FF5EE17A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734630"/>
                  <a:ext cx="918113" cy="119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68" name="Straight Connector 667">
                  <a:extLst>
                    <a:ext uri="{FF2B5EF4-FFF2-40B4-BE49-F238E27FC236}">
                      <a16:creationId xmlns:a16="http://schemas.microsoft.com/office/drawing/2014/main" id="{4134465C-5324-D7A6-6842-B42748C21A2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344685"/>
                  <a:ext cx="918114" cy="50952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69" name="Straight Connector 668">
                  <a:extLst>
                    <a:ext uri="{FF2B5EF4-FFF2-40B4-BE49-F238E27FC236}">
                      <a16:creationId xmlns:a16="http://schemas.microsoft.com/office/drawing/2014/main" id="{A53D9EEA-50E5-57AC-171D-10E45EAB60B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70" name="Straight Connector 669">
                  <a:extLst>
                    <a:ext uri="{FF2B5EF4-FFF2-40B4-BE49-F238E27FC236}">
                      <a16:creationId xmlns:a16="http://schemas.microsoft.com/office/drawing/2014/main" id="{508BF158-0464-F4CC-B791-ED1F580403F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71" name="Straight Connector 670">
                  <a:extLst>
                    <a:ext uri="{FF2B5EF4-FFF2-40B4-BE49-F238E27FC236}">
                      <a16:creationId xmlns:a16="http://schemas.microsoft.com/office/drawing/2014/main" id="{7C4FE40B-15F4-0A77-EBCA-E4B5564D5FDB}"/>
                    </a:ext>
                  </a:extLst>
                </p:cNvPr>
                <p:cNvCxnSpPr>
                  <a:cxnSpLocks/>
                  <a:stCxn id="738" idx="6"/>
                  <a:endCxn id="697" idx="2"/>
                </p:cNvCxnSpPr>
                <p:nvPr/>
              </p:nvCxnSpPr>
              <p:spPr bwMode="auto">
                <a:xfrm flipV="1">
                  <a:off x="3873600" y="1934058"/>
                  <a:ext cx="876875" cy="93576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72" name="Straight Connector 671">
                  <a:extLst>
                    <a:ext uri="{FF2B5EF4-FFF2-40B4-BE49-F238E27FC236}">
                      <a16:creationId xmlns:a16="http://schemas.microsoft.com/office/drawing/2014/main" id="{A1F34920-06BA-1A14-5C4B-6E13515DFC8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653" name="Group 652">
                <a:extLst>
                  <a:ext uri="{FF2B5EF4-FFF2-40B4-BE49-F238E27FC236}">
                    <a16:creationId xmlns:a16="http://schemas.microsoft.com/office/drawing/2014/main" id="{8554998D-2D07-50E0-AFB3-FECED85A20EE}"/>
                  </a:ext>
                </a:extLst>
              </p:cNvPr>
              <p:cNvGrpSpPr/>
              <p:nvPr/>
            </p:nvGrpSpPr>
            <p:grpSpPr>
              <a:xfrm flipV="1">
                <a:off x="5551984" y="661227"/>
                <a:ext cx="721419" cy="1759667"/>
                <a:chOff x="2417681" y="1173218"/>
                <a:chExt cx="875334" cy="1949736"/>
              </a:xfrm>
            </p:grpSpPr>
            <p:cxnSp>
              <p:nvCxnSpPr>
                <p:cNvPr id="661" name="Straight Connector 660">
                  <a:extLst>
                    <a:ext uri="{FF2B5EF4-FFF2-40B4-BE49-F238E27FC236}">
                      <a16:creationId xmlns:a16="http://schemas.microsoft.com/office/drawing/2014/main" id="{70CEC31D-3182-EEDF-C00B-895AECC5021B}"/>
                    </a:ext>
                  </a:extLst>
                </p:cNvPr>
                <p:cNvCxnSpPr>
                  <a:cxnSpLocks/>
                  <a:stCxn id="739" idx="6"/>
                  <a:endCxn id="702" idx="2"/>
                </p:cNvCxnSpPr>
                <p:nvPr/>
              </p:nvCxnSpPr>
              <p:spPr bwMode="auto">
                <a:xfrm flipV="1">
                  <a:off x="2423307" y="1173218"/>
                  <a:ext cx="869706" cy="6240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62" name="Straight Connector 661">
                  <a:extLst>
                    <a:ext uri="{FF2B5EF4-FFF2-40B4-BE49-F238E27FC236}">
                      <a16:creationId xmlns:a16="http://schemas.microsoft.com/office/drawing/2014/main" id="{ABEBE842-77EC-7303-8D5E-B599AEC7EF72}"/>
                    </a:ext>
                  </a:extLst>
                </p:cNvPr>
                <p:cNvCxnSpPr>
                  <a:cxnSpLocks/>
                  <a:stCxn id="739" idx="6"/>
                  <a:endCxn id="700" idx="2"/>
                </p:cNvCxnSpPr>
                <p:nvPr/>
              </p:nvCxnSpPr>
              <p:spPr bwMode="auto">
                <a:xfrm>
                  <a:off x="2423307" y="1797245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63" name="Straight Connector 662">
                  <a:extLst>
                    <a:ext uri="{FF2B5EF4-FFF2-40B4-BE49-F238E27FC236}">
                      <a16:creationId xmlns:a16="http://schemas.microsoft.com/office/drawing/2014/main" id="{B7E110AB-CA93-2B55-3BAB-1A5CEAFE8471}"/>
                    </a:ext>
                  </a:extLst>
                </p:cNvPr>
                <p:cNvCxnSpPr>
                  <a:cxnSpLocks/>
                  <a:stCxn id="739" idx="6"/>
                  <a:endCxn id="701" idx="2"/>
                </p:cNvCxnSpPr>
                <p:nvPr/>
              </p:nvCxnSpPr>
              <p:spPr bwMode="auto">
                <a:xfrm flipV="1">
                  <a:off x="2423307" y="1563165"/>
                  <a:ext cx="869706" cy="2340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64" name="Straight Connector 663">
                  <a:extLst>
                    <a:ext uri="{FF2B5EF4-FFF2-40B4-BE49-F238E27FC236}">
                      <a16:creationId xmlns:a16="http://schemas.microsoft.com/office/drawing/2014/main" id="{AD0D9C86-1B2D-70D8-1DB9-C6EECF8A1AE9}"/>
                    </a:ext>
                  </a:extLst>
                </p:cNvPr>
                <p:cNvCxnSpPr>
                  <a:cxnSpLocks/>
                  <a:endCxn id="698" idx="2"/>
                </p:cNvCxnSpPr>
                <p:nvPr/>
              </p:nvCxnSpPr>
              <p:spPr bwMode="auto">
                <a:xfrm>
                  <a:off x="2417681" y="1781223"/>
                  <a:ext cx="875332" cy="9517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65" name="Straight Connector 664">
                  <a:extLst>
                    <a:ext uri="{FF2B5EF4-FFF2-40B4-BE49-F238E27FC236}">
                      <a16:creationId xmlns:a16="http://schemas.microsoft.com/office/drawing/2014/main" id="{B5AEC827-2F13-8E23-55DE-6F0EC3C80341}"/>
                    </a:ext>
                  </a:extLst>
                </p:cNvPr>
                <p:cNvCxnSpPr>
                  <a:cxnSpLocks/>
                  <a:stCxn id="739" idx="6"/>
                  <a:endCxn id="697" idx="2"/>
                </p:cNvCxnSpPr>
                <p:nvPr/>
              </p:nvCxnSpPr>
              <p:spPr bwMode="auto">
                <a:xfrm>
                  <a:off x="2423307" y="1797245"/>
                  <a:ext cx="869708" cy="132570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66" name="Straight Connector 665">
                  <a:extLst>
                    <a:ext uri="{FF2B5EF4-FFF2-40B4-BE49-F238E27FC236}">
                      <a16:creationId xmlns:a16="http://schemas.microsoft.com/office/drawing/2014/main" id="{AF611564-4AAD-FD4A-9192-82067C7D9C1C}"/>
                    </a:ext>
                  </a:extLst>
                </p:cNvPr>
                <p:cNvCxnSpPr>
                  <a:cxnSpLocks/>
                  <a:endCxn id="699" idx="2"/>
                </p:cNvCxnSpPr>
                <p:nvPr/>
              </p:nvCxnSpPr>
              <p:spPr bwMode="auto">
                <a:xfrm>
                  <a:off x="2417681" y="1781222"/>
                  <a:ext cx="875333" cy="56183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654" name="Group 653">
                <a:extLst>
                  <a:ext uri="{FF2B5EF4-FFF2-40B4-BE49-F238E27FC236}">
                    <a16:creationId xmlns:a16="http://schemas.microsoft.com/office/drawing/2014/main" id="{E6836FDE-BDF1-965F-A278-D4237DE43E37}"/>
                  </a:ext>
                </a:extLst>
              </p:cNvPr>
              <p:cNvGrpSpPr/>
              <p:nvPr/>
            </p:nvGrpSpPr>
            <p:grpSpPr>
              <a:xfrm flipV="1">
                <a:off x="5556620" y="661227"/>
                <a:ext cx="716782" cy="1759667"/>
                <a:chOff x="2387330" y="1518124"/>
                <a:chExt cx="869707" cy="1949736"/>
              </a:xfrm>
            </p:grpSpPr>
            <p:cxnSp>
              <p:nvCxnSpPr>
                <p:cNvPr id="655" name="Straight Connector 654">
                  <a:extLst>
                    <a:ext uri="{FF2B5EF4-FFF2-40B4-BE49-F238E27FC236}">
                      <a16:creationId xmlns:a16="http://schemas.microsoft.com/office/drawing/2014/main" id="{CF3D4CA4-4D24-E221-234C-F274F202D946}"/>
                    </a:ext>
                  </a:extLst>
                </p:cNvPr>
                <p:cNvCxnSpPr>
                  <a:cxnSpLocks/>
                  <a:stCxn id="740" idx="6"/>
                  <a:endCxn id="697" idx="2"/>
                </p:cNvCxnSpPr>
                <p:nvPr/>
              </p:nvCxnSpPr>
              <p:spPr bwMode="auto">
                <a:xfrm>
                  <a:off x="2387330" y="1752203"/>
                  <a:ext cx="869706" cy="171565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56" name="Straight Connector 655">
                  <a:extLst>
                    <a:ext uri="{FF2B5EF4-FFF2-40B4-BE49-F238E27FC236}">
                      <a16:creationId xmlns:a16="http://schemas.microsoft.com/office/drawing/2014/main" id="{E6F6E2C9-97D3-A2B1-0F6A-8784C067AE3D}"/>
                    </a:ext>
                  </a:extLst>
                </p:cNvPr>
                <p:cNvCxnSpPr>
                  <a:cxnSpLocks/>
                  <a:stCxn id="740" idx="6"/>
                  <a:endCxn id="701" idx="2"/>
                </p:cNvCxnSpPr>
                <p:nvPr/>
              </p:nvCxnSpPr>
              <p:spPr bwMode="auto">
                <a:xfrm>
                  <a:off x="2387331" y="1752202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57" name="Straight Connector 656">
                  <a:extLst>
                    <a:ext uri="{FF2B5EF4-FFF2-40B4-BE49-F238E27FC236}">
                      <a16:creationId xmlns:a16="http://schemas.microsoft.com/office/drawing/2014/main" id="{312F53F5-4696-9170-932D-854896C97AF4}"/>
                    </a:ext>
                  </a:extLst>
                </p:cNvPr>
                <p:cNvCxnSpPr>
                  <a:cxnSpLocks/>
                  <a:stCxn id="740" idx="6"/>
                  <a:endCxn id="702" idx="2"/>
                </p:cNvCxnSpPr>
                <p:nvPr/>
              </p:nvCxnSpPr>
              <p:spPr bwMode="auto">
                <a:xfrm flipV="1">
                  <a:off x="2387331" y="1518124"/>
                  <a:ext cx="869705" cy="23407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58" name="Straight Connector 657">
                  <a:extLst>
                    <a:ext uri="{FF2B5EF4-FFF2-40B4-BE49-F238E27FC236}">
                      <a16:creationId xmlns:a16="http://schemas.microsoft.com/office/drawing/2014/main" id="{7DFEC695-03B1-D2A5-B0F9-E8553E80087D}"/>
                    </a:ext>
                  </a:extLst>
                </p:cNvPr>
                <p:cNvCxnSpPr>
                  <a:cxnSpLocks/>
                  <a:stCxn id="740" idx="6"/>
                  <a:endCxn id="699" idx="2"/>
                </p:cNvCxnSpPr>
                <p:nvPr/>
              </p:nvCxnSpPr>
              <p:spPr bwMode="auto">
                <a:xfrm>
                  <a:off x="2387331" y="1752202"/>
                  <a:ext cx="869706" cy="93576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59" name="Straight Connector 658">
                  <a:extLst>
                    <a:ext uri="{FF2B5EF4-FFF2-40B4-BE49-F238E27FC236}">
                      <a16:creationId xmlns:a16="http://schemas.microsoft.com/office/drawing/2014/main" id="{6FADC4AC-C049-2AAB-D6D8-8EEA867BA4F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387330" y="1770091"/>
                  <a:ext cx="869706" cy="132571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60" name="Straight Connector 659">
                  <a:extLst>
                    <a:ext uri="{FF2B5EF4-FFF2-40B4-BE49-F238E27FC236}">
                      <a16:creationId xmlns:a16="http://schemas.microsoft.com/office/drawing/2014/main" id="{8A6B894D-764E-657E-18E3-34884EB529E7}"/>
                    </a:ext>
                  </a:extLst>
                </p:cNvPr>
                <p:cNvCxnSpPr>
                  <a:cxnSpLocks/>
                  <a:stCxn id="740" idx="6"/>
                  <a:endCxn id="700" idx="2"/>
                </p:cNvCxnSpPr>
                <p:nvPr/>
              </p:nvCxnSpPr>
              <p:spPr bwMode="auto">
                <a:xfrm>
                  <a:off x="2387331" y="1752202"/>
                  <a:ext cx="869706" cy="5458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75302542-4292-DDA8-F06F-461FB38E5C86}"/>
                </a:ext>
              </a:extLst>
            </p:cNvPr>
            <p:cNvGrpSpPr/>
            <p:nvPr/>
          </p:nvGrpSpPr>
          <p:grpSpPr>
            <a:xfrm>
              <a:off x="5148250" y="1835468"/>
              <a:ext cx="242440" cy="1531631"/>
              <a:chOff x="2379918" y="1234960"/>
              <a:chExt cx="266298" cy="1392666"/>
            </a:xfrm>
          </p:grpSpPr>
          <p:sp>
            <p:nvSpPr>
              <p:cNvPr id="644" name="Oval 643">
                <a:extLst>
                  <a:ext uri="{FF2B5EF4-FFF2-40B4-BE49-F238E27FC236}">
                    <a16:creationId xmlns:a16="http://schemas.microsoft.com/office/drawing/2014/main" id="{7BCCDFCC-6002-E07E-4D62-5E8C30FE7256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645" name="Oval 644">
                <a:extLst>
                  <a:ext uri="{FF2B5EF4-FFF2-40B4-BE49-F238E27FC236}">
                    <a16:creationId xmlns:a16="http://schemas.microsoft.com/office/drawing/2014/main" id="{A3A3B49E-03F2-0BBA-8CC1-A9F12F2734B0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646" name="Oval 645">
                <a:extLst>
                  <a:ext uri="{FF2B5EF4-FFF2-40B4-BE49-F238E27FC236}">
                    <a16:creationId xmlns:a16="http://schemas.microsoft.com/office/drawing/2014/main" id="{5139F617-769E-3BF4-5E0E-AAF010D7DA73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  <p:sp>
            <p:nvSpPr>
              <p:cNvPr id="647" name="Oval 646">
                <a:extLst>
                  <a:ext uri="{FF2B5EF4-FFF2-40B4-BE49-F238E27FC236}">
                    <a16:creationId xmlns:a16="http://schemas.microsoft.com/office/drawing/2014/main" id="{F873AA1F-00E2-2106-41A2-624B0591667F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000"/>
              </a:p>
            </p:txBody>
          </p:sp>
        </p:grp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F2C5247D-6654-48A9-21E4-43645667854E}"/>
                </a:ext>
              </a:extLst>
            </p:cNvPr>
            <p:cNvGrpSpPr/>
            <p:nvPr/>
          </p:nvGrpSpPr>
          <p:grpSpPr>
            <a:xfrm>
              <a:off x="4310553" y="1521933"/>
              <a:ext cx="842030" cy="2144283"/>
              <a:chOff x="6473861" y="661227"/>
              <a:chExt cx="762258" cy="1759667"/>
            </a:xfrm>
          </p:grpSpPr>
          <p:grpSp>
            <p:nvGrpSpPr>
              <p:cNvPr id="614" name="Group 613">
                <a:extLst>
                  <a:ext uri="{FF2B5EF4-FFF2-40B4-BE49-F238E27FC236}">
                    <a16:creationId xmlns:a16="http://schemas.microsoft.com/office/drawing/2014/main" id="{86E38B04-9CFC-63E5-9B28-F659DB3651BA}"/>
                  </a:ext>
                </a:extLst>
              </p:cNvPr>
              <p:cNvGrpSpPr/>
              <p:nvPr/>
            </p:nvGrpSpPr>
            <p:grpSpPr>
              <a:xfrm>
                <a:off x="6492874" y="661227"/>
                <a:ext cx="739321" cy="1413650"/>
                <a:chOff x="3341362" y="1264250"/>
                <a:chExt cx="897056" cy="1566344"/>
              </a:xfrm>
            </p:grpSpPr>
            <p:cxnSp>
              <p:nvCxnSpPr>
                <p:cNvPr id="640" name="Straight Connector 639">
                  <a:extLst>
                    <a:ext uri="{FF2B5EF4-FFF2-40B4-BE49-F238E27FC236}">
                      <a16:creationId xmlns:a16="http://schemas.microsoft.com/office/drawing/2014/main" id="{A307B732-AD13-DDBE-A0BB-AA568D61EF74}"/>
                    </a:ext>
                  </a:extLst>
                </p:cNvPr>
                <p:cNvCxnSpPr>
                  <a:cxnSpLocks/>
                  <a:stCxn id="697" idx="6"/>
                  <a:endCxn id="644" idx="2"/>
                </p:cNvCxnSpPr>
                <p:nvPr/>
              </p:nvCxnSpPr>
              <p:spPr bwMode="auto">
                <a:xfrm>
                  <a:off x="3341362" y="1264250"/>
                  <a:ext cx="897056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41" name="Straight Connector 640">
                  <a:extLst>
                    <a:ext uri="{FF2B5EF4-FFF2-40B4-BE49-F238E27FC236}">
                      <a16:creationId xmlns:a16="http://schemas.microsoft.com/office/drawing/2014/main" id="{E600E144-111E-981C-9E31-A26CD3BBEDD8}"/>
                    </a:ext>
                  </a:extLst>
                </p:cNvPr>
                <p:cNvCxnSpPr>
                  <a:cxnSpLocks/>
                  <a:stCxn id="697" idx="6"/>
                  <a:endCxn id="645" idx="2"/>
                </p:cNvCxnSpPr>
                <p:nvPr/>
              </p:nvCxnSpPr>
              <p:spPr bwMode="auto">
                <a:xfrm>
                  <a:off x="3341362" y="1264250"/>
                  <a:ext cx="897056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42" name="Straight Connector 641">
                  <a:extLst>
                    <a:ext uri="{FF2B5EF4-FFF2-40B4-BE49-F238E27FC236}">
                      <a16:creationId xmlns:a16="http://schemas.microsoft.com/office/drawing/2014/main" id="{29C32B67-BD97-B33D-A558-C90DA9F7931F}"/>
                    </a:ext>
                  </a:extLst>
                </p:cNvPr>
                <p:cNvCxnSpPr>
                  <a:cxnSpLocks/>
                  <a:stCxn id="697" idx="6"/>
                  <a:endCxn id="647" idx="2"/>
                </p:cNvCxnSpPr>
                <p:nvPr/>
              </p:nvCxnSpPr>
              <p:spPr bwMode="auto">
                <a:xfrm>
                  <a:off x="3341362" y="1264250"/>
                  <a:ext cx="897056" cy="156634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43" name="Straight Connector 642">
                  <a:extLst>
                    <a:ext uri="{FF2B5EF4-FFF2-40B4-BE49-F238E27FC236}">
                      <a16:creationId xmlns:a16="http://schemas.microsoft.com/office/drawing/2014/main" id="{048FCFC6-34C8-DBFB-BF6E-7783E0249F13}"/>
                    </a:ext>
                  </a:extLst>
                </p:cNvPr>
                <p:cNvCxnSpPr>
                  <a:cxnSpLocks/>
                  <a:stCxn id="697" idx="6"/>
                  <a:endCxn id="646" idx="2"/>
                </p:cNvCxnSpPr>
                <p:nvPr/>
              </p:nvCxnSpPr>
              <p:spPr bwMode="auto">
                <a:xfrm>
                  <a:off x="3341362" y="1264250"/>
                  <a:ext cx="897056" cy="117639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615" name="Group 614">
                <a:extLst>
                  <a:ext uri="{FF2B5EF4-FFF2-40B4-BE49-F238E27FC236}">
                    <a16:creationId xmlns:a16="http://schemas.microsoft.com/office/drawing/2014/main" id="{9B835988-9FE7-6684-E291-0CC86ED57653}"/>
                  </a:ext>
                </a:extLst>
              </p:cNvPr>
              <p:cNvGrpSpPr/>
              <p:nvPr/>
            </p:nvGrpSpPr>
            <p:grpSpPr>
              <a:xfrm>
                <a:off x="6492877" y="1013158"/>
                <a:ext cx="743242" cy="1061716"/>
                <a:chOff x="3863670" y="2874738"/>
                <a:chExt cx="904542" cy="1176396"/>
              </a:xfrm>
            </p:grpSpPr>
            <p:cxnSp>
              <p:nvCxnSpPr>
                <p:cNvPr id="636" name="Straight Connector 635">
                  <a:extLst>
                    <a:ext uri="{FF2B5EF4-FFF2-40B4-BE49-F238E27FC236}">
                      <a16:creationId xmlns:a16="http://schemas.microsoft.com/office/drawing/2014/main" id="{59A2C0F4-B852-1A30-A9CD-8A0623CB2B92}"/>
                    </a:ext>
                  </a:extLst>
                </p:cNvPr>
                <p:cNvCxnSpPr>
                  <a:cxnSpLocks/>
                  <a:stCxn id="698" idx="6"/>
                  <a:endCxn id="644" idx="2"/>
                </p:cNvCxnSpPr>
                <p:nvPr/>
              </p:nvCxnSpPr>
              <p:spPr bwMode="auto">
                <a:xfrm>
                  <a:off x="3863764" y="2874740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37" name="Straight Connector 636">
                  <a:extLst>
                    <a:ext uri="{FF2B5EF4-FFF2-40B4-BE49-F238E27FC236}">
                      <a16:creationId xmlns:a16="http://schemas.microsoft.com/office/drawing/2014/main" id="{D29B163F-E7C9-5F18-B207-8008C5956AC4}"/>
                    </a:ext>
                  </a:extLst>
                </p:cNvPr>
                <p:cNvCxnSpPr>
                  <a:cxnSpLocks/>
                  <a:stCxn id="698" idx="6"/>
                  <a:endCxn id="646" idx="2"/>
                </p:cNvCxnSpPr>
                <p:nvPr/>
              </p:nvCxnSpPr>
              <p:spPr bwMode="auto">
                <a:xfrm>
                  <a:off x="3863670" y="2874738"/>
                  <a:ext cx="899771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38" name="Straight Connector 637">
                  <a:extLst>
                    <a:ext uri="{FF2B5EF4-FFF2-40B4-BE49-F238E27FC236}">
                      <a16:creationId xmlns:a16="http://schemas.microsoft.com/office/drawing/2014/main" id="{38DAE78F-ED2D-E1B6-DD4A-2795F07F9504}"/>
                    </a:ext>
                  </a:extLst>
                </p:cNvPr>
                <p:cNvCxnSpPr>
                  <a:cxnSpLocks/>
                  <a:stCxn id="698" idx="6"/>
                  <a:endCxn id="647" idx="2"/>
                </p:cNvCxnSpPr>
                <p:nvPr/>
              </p:nvCxnSpPr>
              <p:spPr bwMode="auto">
                <a:xfrm>
                  <a:off x="3863764" y="2874738"/>
                  <a:ext cx="904448" cy="117639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39" name="Straight Connector 638">
                  <a:extLst>
                    <a:ext uri="{FF2B5EF4-FFF2-40B4-BE49-F238E27FC236}">
                      <a16:creationId xmlns:a16="http://schemas.microsoft.com/office/drawing/2014/main" id="{A34DF8F4-85C9-7AAD-0434-4AC91E4DCDAA}"/>
                    </a:ext>
                  </a:extLst>
                </p:cNvPr>
                <p:cNvCxnSpPr>
                  <a:cxnSpLocks/>
                  <a:stCxn id="698" idx="6"/>
                  <a:endCxn id="645" idx="2"/>
                </p:cNvCxnSpPr>
                <p:nvPr/>
              </p:nvCxnSpPr>
              <p:spPr bwMode="auto">
                <a:xfrm>
                  <a:off x="3863764" y="2874740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616" name="Group 615">
                <a:extLst>
                  <a:ext uri="{FF2B5EF4-FFF2-40B4-BE49-F238E27FC236}">
                    <a16:creationId xmlns:a16="http://schemas.microsoft.com/office/drawing/2014/main" id="{1901433B-803C-27F9-513B-61EE3D44E061}"/>
                  </a:ext>
                </a:extLst>
              </p:cNvPr>
              <p:cNvGrpSpPr/>
              <p:nvPr/>
            </p:nvGrpSpPr>
            <p:grpSpPr>
              <a:xfrm>
                <a:off x="6487288" y="1019077"/>
                <a:ext cx="744908" cy="1055800"/>
                <a:chOff x="3845301" y="2478487"/>
                <a:chExt cx="911283" cy="1169841"/>
              </a:xfrm>
            </p:grpSpPr>
            <p:cxnSp>
              <p:nvCxnSpPr>
                <p:cNvPr id="632" name="Straight Connector 631">
                  <a:extLst>
                    <a:ext uri="{FF2B5EF4-FFF2-40B4-BE49-F238E27FC236}">
                      <a16:creationId xmlns:a16="http://schemas.microsoft.com/office/drawing/2014/main" id="{BB4EDA25-1835-CCBD-B249-A10EAA238560}"/>
                    </a:ext>
                  </a:extLst>
                </p:cNvPr>
                <p:cNvCxnSpPr>
                  <a:cxnSpLocks/>
                  <a:stCxn id="699" idx="6"/>
                  <a:endCxn id="644" idx="2"/>
                </p:cNvCxnSpPr>
                <p:nvPr/>
              </p:nvCxnSpPr>
              <p:spPr bwMode="auto">
                <a:xfrm flipV="1">
                  <a:off x="3852136" y="2478487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33" name="Straight Connector 632">
                  <a:extLst>
                    <a:ext uri="{FF2B5EF4-FFF2-40B4-BE49-F238E27FC236}">
                      <a16:creationId xmlns:a16="http://schemas.microsoft.com/office/drawing/2014/main" id="{41EC6DC0-EDF8-7F08-5515-7C0FE16E9E27}"/>
                    </a:ext>
                  </a:extLst>
                </p:cNvPr>
                <p:cNvCxnSpPr>
                  <a:cxnSpLocks/>
                  <a:stCxn id="699" idx="6"/>
                  <a:endCxn id="646" idx="2"/>
                </p:cNvCxnSpPr>
                <p:nvPr/>
              </p:nvCxnSpPr>
              <p:spPr bwMode="auto">
                <a:xfrm>
                  <a:off x="3852136" y="2861879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34" name="Straight Connector 633">
                  <a:extLst>
                    <a:ext uri="{FF2B5EF4-FFF2-40B4-BE49-F238E27FC236}">
                      <a16:creationId xmlns:a16="http://schemas.microsoft.com/office/drawing/2014/main" id="{56DA7E86-A783-74EB-9DDF-7E9E465B8387}"/>
                    </a:ext>
                  </a:extLst>
                </p:cNvPr>
                <p:cNvCxnSpPr>
                  <a:cxnSpLocks/>
                  <a:endCxn id="647" idx="2"/>
                </p:cNvCxnSpPr>
                <p:nvPr/>
              </p:nvCxnSpPr>
              <p:spPr bwMode="auto">
                <a:xfrm>
                  <a:off x="3845301" y="2854207"/>
                  <a:ext cx="911283" cy="79412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35" name="Straight Connector 634">
                  <a:extLst>
                    <a:ext uri="{FF2B5EF4-FFF2-40B4-BE49-F238E27FC236}">
                      <a16:creationId xmlns:a16="http://schemas.microsoft.com/office/drawing/2014/main" id="{3B14D33C-9356-BBD5-C411-F295B9596A1C}"/>
                    </a:ext>
                  </a:extLst>
                </p:cNvPr>
                <p:cNvCxnSpPr>
                  <a:cxnSpLocks/>
                  <a:stCxn id="699" idx="6"/>
                  <a:endCxn id="645" idx="2"/>
                </p:cNvCxnSpPr>
                <p:nvPr/>
              </p:nvCxnSpPr>
              <p:spPr bwMode="auto">
                <a:xfrm>
                  <a:off x="3852136" y="2861879"/>
                  <a:ext cx="904448" cy="655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617" name="Group 616">
                <a:extLst>
                  <a:ext uri="{FF2B5EF4-FFF2-40B4-BE49-F238E27FC236}">
                    <a16:creationId xmlns:a16="http://schemas.microsoft.com/office/drawing/2014/main" id="{3060161B-7CD2-6BDC-61BF-D97AC1981266}"/>
                  </a:ext>
                </a:extLst>
              </p:cNvPr>
              <p:cNvGrpSpPr/>
              <p:nvPr/>
            </p:nvGrpSpPr>
            <p:grpSpPr>
              <a:xfrm>
                <a:off x="6492875" y="1019077"/>
                <a:ext cx="739322" cy="1055800"/>
                <a:chOff x="3890889" y="2161700"/>
                <a:chExt cx="904449" cy="1169841"/>
              </a:xfrm>
            </p:grpSpPr>
            <p:cxnSp>
              <p:nvCxnSpPr>
                <p:cNvPr id="628" name="Straight Connector 627">
                  <a:extLst>
                    <a:ext uri="{FF2B5EF4-FFF2-40B4-BE49-F238E27FC236}">
                      <a16:creationId xmlns:a16="http://schemas.microsoft.com/office/drawing/2014/main" id="{F6DC884E-C44A-F7D7-0DA3-066D8903DC7B}"/>
                    </a:ext>
                  </a:extLst>
                </p:cNvPr>
                <p:cNvCxnSpPr>
                  <a:cxnSpLocks/>
                  <a:stCxn id="700" idx="6"/>
                  <a:endCxn id="645" idx="2"/>
                </p:cNvCxnSpPr>
                <p:nvPr/>
              </p:nvCxnSpPr>
              <p:spPr bwMode="auto">
                <a:xfrm flipV="1">
                  <a:off x="3890889" y="2551647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29" name="Straight Connector 628">
                  <a:extLst>
                    <a:ext uri="{FF2B5EF4-FFF2-40B4-BE49-F238E27FC236}">
                      <a16:creationId xmlns:a16="http://schemas.microsoft.com/office/drawing/2014/main" id="{9A64BF1B-0639-6226-6700-CCC458DFE9A8}"/>
                    </a:ext>
                  </a:extLst>
                </p:cNvPr>
                <p:cNvCxnSpPr>
                  <a:cxnSpLocks/>
                  <a:stCxn id="700" idx="6"/>
                  <a:endCxn id="644" idx="2"/>
                </p:cNvCxnSpPr>
                <p:nvPr/>
              </p:nvCxnSpPr>
              <p:spPr bwMode="auto">
                <a:xfrm flipV="1">
                  <a:off x="3890889" y="2161700"/>
                  <a:ext cx="904448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30" name="Straight Connector 629">
                  <a:extLst>
                    <a:ext uri="{FF2B5EF4-FFF2-40B4-BE49-F238E27FC236}">
                      <a16:creationId xmlns:a16="http://schemas.microsoft.com/office/drawing/2014/main" id="{028DCD5B-95C4-FC55-75AC-F6C2ADBBF814}"/>
                    </a:ext>
                  </a:extLst>
                </p:cNvPr>
                <p:cNvCxnSpPr>
                  <a:cxnSpLocks/>
                  <a:stCxn id="700" idx="6"/>
                  <a:endCxn id="647" idx="2"/>
                </p:cNvCxnSpPr>
                <p:nvPr/>
              </p:nvCxnSpPr>
              <p:spPr bwMode="auto">
                <a:xfrm>
                  <a:off x="3890890" y="2935038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31" name="Straight Connector 630">
                  <a:extLst>
                    <a:ext uri="{FF2B5EF4-FFF2-40B4-BE49-F238E27FC236}">
                      <a16:creationId xmlns:a16="http://schemas.microsoft.com/office/drawing/2014/main" id="{806F7268-B6D1-688E-E54C-C2B0886B5999}"/>
                    </a:ext>
                  </a:extLst>
                </p:cNvPr>
                <p:cNvCxnSpPr>
                  <a:cxnSpLocks/>
                  <a:stCxn id="700" idx="6"/>
                  <a:endCxn id="646" idx="2"/>
                </p:cNvCxnSpPr>
                <p:nvPr/>
              </p:nvCxnSpPr>
              <p:spPr bwMode="auto">
                <a:xfrm>
                  <a:off x="3890889" y="2935038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618" name="Group 617">
                <a:extLst>
                  <a:ext uri="{FF2B5EF4-FFF2-40B4-BE49-F238E27FC236}">
                    <a16:creationId xmlns:a16="http://schemas.microsoft.com/office/drawing/2014/main" id="{012C2A77-658E-7A6F-BCA0-7C22FE0A04D0}"/>
                  </a:ext>
                </a:extLst>
              </p:cNvPr>
              <p:cNvGrpSpPr/>
              <p:nvPr/>
            </p:nvGrpSpPr>
            <p:grpSpPr>
              <a:xfrm flipV="1">
                <a:off x="6473861" y="1019078"/>
                <a:ext cx="758336" cy="1085108"/>
                <a:chOff x="3396118" y="1553580"/>
                <a:chExt cx="920127" cy="1202315"/>
              </a:xfrm>
            </p:grpSpPr>
            <p:cxnSp>
              <p:nvCxnSpPr>
                <p:cNvPr id="624" name="Straight Connector 623">
                  <a:extLst>
                    <a:ext uri="{FF2B5EF4-FFF2-40B4-BE49-F238E27FC236}">
                      <a16:creationId xmlns:a16="http://schemas.microsoft.com/office/drawing/2014/main" id="{7A67A022-2F29-9CC3-D279-ADCEADAEC198}"/>
                    </a:ext>
                  </a:extLst>
                </p:cNvPr>
                <p:cNvCxnSpPr>
                  <a:cxnSpLocks/>
                  <a:endCxn id="647" idx="2"/>
                </p:cNvCxnSpPr>
                <p:nvPr/>
              </p:nvCxnSpPr>
              <p:spPr bwMode="auto">
                <a:xfrm>
                  <a:off x="3401744" y="1569604"/>
                  <a:ext cx="914499" cy="1645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25" name="Straight Connector 624">
                  <a:extLst>
                    <a:ext uri="{FF2B5EF4-FFF2-40B4-BE49-F238E27FC236}">
                      <a16:creationId xmlns:a16="http://schemas.microsoft.com/office/drawing/2014/main" id="{89DC49C8-5ADE-B4E5-C7B9-ED8E3F6EF1BC}"/>
                    </a:ext>
                  </a:extLst>
                </p:cNvPr>
                <p:cNvCxnSpPr>
                  <a:cxnSpLocks/>
                  <a:endCxn id="645" idx="2"/>
                </p:cNvCxnSpPr>
                <p:nvPr/>
              </p:nvCxnSpPr>
              <p:spPr bwMode="auto">
                <a:xfrm>
                  <a:off x="3396118" y="1553580"/>
                  <a:ext cx="920126" cy="8123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26" name="Straight Connector 625">
                  <a:extLst>
                    <a:ext uri="{FF2B5EF4-FFF2-40B4-BE49-F238E27FC236}">
                      <a16:creationId xmlns:a16="http://schemas.microsoft.com/office/drawing/2014/main" id="{33F74078-D20B-6977-6A97-96BE5ACE8B98}"/>
                    </a:ext>
                  </a:extLst>
                </p:cNvPr>
                <p:cNvCxnSpPr>
                  <a:cxnSpLocks/>
                  <a:endCxn id="644" idx="2"/>
                </p:cNvCxnSpPr>
                <p:nvPr/>
              </p:nvCxnSpPr>
              <p:spPr bwMode="auto">
                <a:xfrm>
                  <a:off x="3396118" y="1553581"/>
                  <a:ext cx="920127" cy="12023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27" name="Straight Connector 626">
                  <a:extLst>
                    <a:ext uri="{FF2B5EF4-FFF2-40B4-BE49-F238E27FC236}">
                      <a16:creationId xmlns:a16="http://schemas.microsoft.com/office/drawing/2014/main" id="{A098150C-1DD7-206D-BA77-F7C86786AE3C}"/>
                    </a:ext>
                  </a:extLst>
                </p:cNvPr>
                <p:cNvCxnSpPr>
                  <a:cxnSpLocks/>
                  <a:endCxn id="646" idx="2"/>
                </p:cNvCxnSpPr>
                <p:nvPr/>
              </p:nvCxnSpPr>
              <p:spPr bwMode="auto">
                <a:xfrm>
                  <a:off x="3396118" y="1553580"/>
                  <a:ext cx="920126" cy="42242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619" name="Group 618">
                <a:extLst>
                  <a:ext uri="{FF2B5EF4-FFF2-40B4-BE49-F238E27FC236}">
                    <a16:creationId xmlns:a16="http://schemas.microsoft.com/office/drawing/2014/main" id="{8E71D21A-B70F-AC63-6A0E-56EC56208431}"/>
                  </a:ext>
                </a:extLst>
              </p:cNvPr>
              <p:cNvGrpSpPr/>
              <p:nvPr/>
            </p:nvGrpSpPr>
            <p:grpSpPr>
              <a:xfrm flipV="1">
                <a:off x="6492876" y="1019077"/>
                <a:ext cx="739325" cy="1401817"/>
                <a:chOff x="3338414" y="1686986"/>
                <a:chExt cx="897058" cy="1553233"/>
              </a:xfrm>
            </p:grpSpPr>
            <p:cxnSp>
              <p:nvCxnSpPr>
                <p:cNvPr id="620" name="Straight Connector 619">
                  <a:extLst>
                    <a:ext uri="{FF2B5EF4-FFF2-40B4-BE49-F238E27FC236}">
                      <a16:creationId xmlns:a16="http://schemas.microsoft.com/office/drawing/2014/main" id="{10C5F74A-7755-EB5C-7F72-B0CCA968BFB2}"/>
                    </a:ext>
                  </a:extLst>
                </p:cNvPr>
                <p:cNvCxnSpPr>
                  <a:cxnSpLocks/>
                  <a:stCxn id="702" idx="6"/>
                  <a:endCxn id="647" idx="2"/>
                </p:cNvCxnSpPr>
                <p:nvPr/>
              </p:nvCxnSpPr>
              <p:spPr bwMode="auto">
                <a:xfrm>
                  <a:off x="3338414" y="1686986"/>
                  <a:ext cx="897053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21" name="Straight Connector 620">
                  <a:extLst>
                    <a:ext uri="{FF2B5EF4-FFF2-40B4-BE49-F238E27FC236}">
                      <a16:creationId xmlns:a16="http://schemas.microsoft.com/office/drawing/2014/main" id="{CC941D08-0698-5F5C-5EBA-43F685024724}"/>
                    </a:ext>
                  </a:extLst>
                </p:cNvPr>
                <p:cNvCxnSpPr>
                  <a:cxnSpLocks/>
                  <a:stCxn id="702" idx="6"/>
                  <a:endCxn id="644" idx="2"/>
                </p:cNvCxnSpPr>
                <p:nvPr/>
              </p:nvCxnSpPr>
              <p:spPr bwMode="auto">
                <a:xfrm>
                  <a:off x="3338418" y="1686986"/>
                  <a:ext cx="897054" cy="155323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22" name="Straight Connector 621">
                  <a:extLst>
                    <a:ext uri="{FF2B5EF4-FFF2-40B4-BE49-F238E27FC236}">
                      <a16:creationId xmlns:a16="http://schemas.microsoft.com/office/drawing/2014/main" id="{546C1527-9252-3F34-728A-662185CA47AA}"/>
                    </a:ext>
                  </a:extLst>
                </p:cNvPr>
                <p:cNvCxnSpPr>
                  <a:cxnSpLocks/>
                  <a:stCxn id="702" idx="6"/>
                  <a:endCxn id="646" idx="2"/>
                </p:cNvCxnSpPr>
                <p:nvPr/>
              </p:nvCxnSpPr>
              <p:spPr bwMode="auto">
                <a:xfrm>
                  <a:off x="3338416" y="1686986"/>
                  <a:ext cx="897054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23" name="Straight Connector 622">
                  <a:extLst>
                    <a:ext uri="{FF2B5EF4-FFF2-40B4-BE49-F238E27FC236}">
                      <a16:creationId xmlns:a16="http://schemas.microsoft.com/office/drawing/2014/main" id="{E191A6F9-0B1C-9C0A-51DE-534DCC55B9DF}"/>
                    </a:ext>
                  </a:extLst>
                </p:cNvPr>
                <p:cNvCxnSpPr>
                  <a:cxnSpLocks/>
                  <a:stCxn id="702" idx="6"/>
                  <a:endCxn id="645" idx="2"/>
                </p:cNvCxnSpPr>
                <p:nvPr/>
              </p:nvCxnSpPr>
              <p:spPr bwMode="auto">
                <a:xfrm>
                  <a:off x="3338418" y="1686986"/>
                  <a:ext cx="897054" cy="116328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FB50AC47-C5D6-5DFE-ADCF-FCA164694D5D}"/>
                </a:ext>
              </a:extLst>
            </p:cNvPr>
            <p:cNvSpPr/>
            <p:nvPr/>
          </p:nvSpPr>
          <p:spPr bwMode="auto">
            <a:xfrm>
              <a:off x="6199547" y="2492505"/>
              <a:ext cx="242439" cy="24506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00"/>
            </a:p>
          </p:txBody>
        </p: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4EF54E36-815B-510A-5AF5-5786F6A9A2D9}"/>
                </a:ext>
              </a:extLst>
            </p:cNvPr>
            <p:cNvCxnSpPr>
              <a:cxnSpLocks/>
              <a:stCxn id="644" idx="6"/>
              <a:endCxn id="593" idx="2"/>
            </p:cNvCxnSpPr>
            <p:nvPr/>
          </p:nvCxnSpPr>
          <p:spPr bwMode="auto">
            <a:xfrm>
              <a:off x="5390690" y="1958000"/>
              <a:ext cx="808857" cy="6570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C4C4DF22-8F40-7420-D00F-DA6DBBF7D471}"/>
                </a:ext>
              </a:extLst>
            </p:cNvPr>
            <p:cNvCxnSpPr>
              <a:cxnSpLocks/>
              <a:stCxn id="645" idx="6"/>
              <a:endCxn id="593" idx="2"/>
            </p:cNvCxnSpPr>
            <p:nvPr/>
          </p:nvCxnSpPr>
          <p:spPr bwMode="auto">
            <a:xfrm>
              <a:off x="5390690" y="2386856"/>
              <a:ext cx="808857" cy="2281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F1B1681E-C954-0495-1F8B-431E98FDA580}"/>
                </a:ext>
              </a:extLst>
            </p:cNvPr>
            <p:cNvCxnSpPr>
              <a:cxnSpLocks/>
              <a:stCxn id="646" idx="6"/>
              <a:endCxn id="593" idx="2"/>
            </p:cNvCxnSpPr>
            <p:nvPr/>
          </p:nvCxnSpPr>
          <p:spPr bwMode="auto">
            <a:xfrm flipV="1">
              <a:off x="5390690" y="2615037"/>
              <a:ext cx="808857" cy="2006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05F8680D-7283-18F8-0A53-5226CCDE240A}"/>
                </a:ext>
              </a:extLst>
            </p:cNvPr>
            <p:cNvCxnSpPr>
              <a:cxnSpLocks/>
              <a:stCxn id="647" idx="6"/>
              <a:endCxn id="593" idx="2"/>
            </p:cNvCxnSpPr>
            <p:nvPr/>
          </p:nvCxnSpPr>
          <p:spPr bwMode="auto">
            <a:xfrm flipV="1">
              <a:off x="5390690" y="2615037"/>
              <a:ext cx="808857" cy="6295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45A290F2-EDF1-D616-CADC-B38C85FBA22A}"/>
                </a:ext>
              </a:extLst>
            </p:cNvPr>
            <p:cNvSpPr txBox="1"/>
            <p:nvPr/>
          </p:nvSpPr>
          <p:spPr>
            <a:xfrm>
              <a:off x="6946514" y="4410986"/>
              <a:ext cx="1043576" cy="87441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/>
                <a:t>Output A</a:t>
              </a:r>
              <a:endParaRPr lang="en-US" sz="1000" baseline="-25000" dirty="0"/>
            </a:p>
          </p:txBody>
        </p: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766A7D98-F9AC-0A70-5274-2FFD6934ED3B}"/>
                </a:ext>
              </a:extLst>
            </p:cNvPr>
            <p:cNvGrpSpPr/>
            <p:nvPr/>
          </p:nvGrpSpPr>
          <p:grpSpPr>
            <a:xfrm>
              <a:off x="3563406" y="4045992"/>
              <a:ext cx="3295966" cy="1684530"/>
              <a:chOff x="914707" y="3234454"/>
              <a:chExt cx="2983716" cy="1382378"/>
            </a:xfrm>
          </p:grpSpPr>
          <p:sp>
            <p:nvSpPr>
              <p:cNvPr id="610" name="TextBox 609">
                <a:extLst>
                  <a:ext uri="{FF2B5EF4-FFF2-40B4-BE49-F238E27FC236}">
                    <a16:creationId xmlns:a16="http://schemas.microsoft.com/office/drawing/2014/main" id="{6C7CF782-1E53-B612-577B-5CA3DBD9AD63}"/>
                  </a:ext>
                </a:extLst>
              </p:cNvPr>
              <p:cNvSpPr txBox="1"/>
              <p:nvPr/>
            </p:nvSpPr>
            <p:spPr>
              <a:xfrm>
                <a:off x="914707" y="3540477"/>
                <a:ext cx="1042512" cy="107635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/>
                  <a:t>Hidden layer [2]</a:t>
                </a:r>
                <a:endParaRPr lang="en-US" sz="1000" baseline="-25000" dirty="0"/>
              </a:p>
            </p:txBody>
          </p:sp>
          <p:sp>
            <p:nvSpPr>
              <p:cNvPr id="611" name="TextBox 610">
                <a:extLst>
                  <a:ext uri="{FF2B5EF4-FFF2-40B4-BE49-F238E27FC236}">
                    <a16:creationId xmlns:a16="http://schemas.microsoft.com/office/drawing/2014/main" id="{0B9FB762-FE8B-0099-507D-8F7C98A6CB23}"/>
                  </a:ext>
                </a:extLst>
              </p:cNvPr>
              <p:cNvSpPr txBox="1"/>
              <p:nvPr/>
            </p:nvSpPr>
            <p:spPr>
              <a:xfrm>
                <a:off x="2953712" y="3518603"/>
                <a:ext cx="944711" cy="107635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/>
                  <a:t>Output layer [L]</a:t>
                </a:r>
                <a:endParaRPr lang="en-US" sz="1000" baseline="-25000" dirty="0"/>
              </a:p>
            </p:txBody>
          </p:sp>
          <p:sp>
            <p:nvSpPr>
              <p:cNvPr id="612" name="TextBox 611">
                <a:extLst>
                  <a:ext uri="{FF2B5EF4-FFF2-40B4-BE49-F238E27FC236}">
                    <a16:creationId xmlns:a16="http://schemas.microsoft.com/office/drawing/2014/main" id="{B810A5FB-3EBB-47D6-C2F0-C7D2FD0277D3}"/>
                  </a:ext>
                </a:extLst>
              </p:cNvPr>
              <p:cNvSpPr txBox="1"/>
              <p:nvPr/>
            </p:nvSpPr>
            <p:spPr>
              <a:xfrm>
                <a:off x="1393103" y="3234454"/>
                <a:ext cx="454876" cy="4395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000" dirty="0"/>
                  <a:t>N</a:t>
                </a:r>
                <a:r>
                  <a:rPr lang="en-US" sz="1000" baseline="-25000" dirty="0"/>
                  <a:t>2</a:t>
                </a:r>
              </a:p>
            </p:txBody>
          </p:sp>
          <p:sp>
            <p:nvSpPr>
              <p:cNvPr id="613" name="TextBox 612">
                <a:extLst>
                  <a:ext uri="{FF2B5EF4-FFF2-40B4-BE49-F238E27FC236}">
                    <a16:creationId xmlns:a16="http://schemas.microsoft.com/office/drawing/2014/main" id="{560BD9AD-10F4-42B3-BAD1-24A19478C472}"/>
                  </a:ext>
                </a:extLst>
              </p:cNvPr>
              <p:cNvSpPr txBox="1"/>
              <p:nvPr/>
            </p:nvSpPr>
            <p:spPr>
              <a:xfrm>
                <a:off x="3122740" y="3246209"/>
                <a:ext cx="775683" cy="4395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000" dirty="0"/>
                  <a:t>N</a:t>
                </a:r>
                <a:r>
                  <a:rPr lang="en-US" sz="1000" baseline="-25000" dirty="0"/>
                  <a:t>L</a:t>
                </a:r>
                <a:r>
                  <a:rPr lang="en-US" sz="1000" dirty="0"/>
                  <a:t>=1</a:t>
                </a:r>
                <a:endParaRPr lang="en-US" sz="1000" baseline="-25000" dirty="0"/>
              </a:p>
            </p:txBody>
          </p:sp>
        </p:grp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A9C17B4D-9487-8587-581F-222514F214BA}"/>
                </a:ext>
              </a:extLst>
            </p:cNvPr>
            <p:cNvCxnSpPr>
              <a:stCxn id="593" idx="6"/>
            </p:cNvCxnSpPr>
            <p:nvPr/>
          </p:nvCxnSpPr>
          <p:spPr bwMode="auto">
            <a:xfrm flipV="1">
              <a:off x="6441986" y="2613438"/>
              <a:ext cx="648840" cy="1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A767AF8C-0DA9-A612-3E4A-14AD7ED523A7}"/>
                </a:ext>
              </a:extLst>
            </p:cNvPr>
            <p:cNvSpPr txBox="1"/>
            <p:nvPr/>
          </p:nvSpPr>
          <p:spPr>
            <a:xfrm>
              <a:off x="6092365" y="3120979"/>
              <a:ext cx="1634592" cy="8744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Target output  Y</a:t>
              </a:r>
            </a:p>
          </p:txBody>
        </p:sp>
        <p:sp>
          <p:nvSpPr>
            <p:cNvPr id="602" name="Up-Down Arrow 43">
              <a:extLst>
                <a:ext uri="{FF2B5EF4-FFF2-40B4-BE49-F238E27FC236}">
                  <a16:creationId xmlns:a16="http://schemas.microsoft.com/office/drawing/2014/main" id="{F856EC60-C78B-0EE3-BA03-48B959D15434}"/>
                </a:ext>
              </a:extLst>
            </p:cNvPr>
            <p:cNvSpPr/>
            <p:nvPr/>
          </p:nvSpPr>
          <p:spPr bwMode="auto">
            <a:xfrm>
              <a:off x="7258792" y="3225512"/>
              <a:ext cx="176139" cy="304726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00"/>
            </a:p>
          </p:txBody>
        </p:sp>
        <p:sp>
          <p:nvSpPr>
            <p:cNvPr id="603" name="TextBox 602">
              <a:extLst>
                <a:ext uri="{FF2B5EF4-FFF2-40B4-BE49-F238E27FC236}">
                  <a16:creationId xmlns:a16="http://schemas.microsoft.com/office/drawing/2014/main" id="{AF74D7FC-1F21-5040-F896-F2029D62011F}"/>
                </a:ext>
              </a:extLst>
            </p:cNvPr>
            <p:cNvSpPr txBox="1"/>
            <p:nvPr/>
          </p:nvSpPr>
          <p:spPr>
            <a:xfrm>
              <a:off x="7218384" y="2860224"/>
              <a:ext cx="242442" cy="5355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r"/>
              <a:r>
                <a:rPr lang="en-US" sz="1000" dirty="0"/>
                <a:t>A</a:t>
              </a:r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C7915768-1169-6797-80C0-34762A2B55DD}"/>
                </a:ext>
              </a:extLst>
            </p:cNvPr>
            <p:cNvSpPr txBox="1"/>
            <p:nvPr/>
          </p:nvSpPr>
          <p:spPr>
            <a:xfrm>
              <a:off x="7097345" y="2401676"/>
              <a:ext cx="531015" cy="48967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18288" rtlCol="0">
              <a:spAutoFit/>
            </a:bodyPr>
            <a:lstStyle/>
            <a:p>
              <a:pPr algn="ctr"/>
              <a:r>
                <a:rPr lang="en-US" sz="1000" dirty="0"/>
                <a:t>a</a:t>
              </a:r>
            </a:p>
          </p:txBody>
        </p:sp>
        <p:sp>
          <p:nvSpPr>
            <p:cNvPr id="605" name="TextBox 604">
              <a:extLst>
                <a:ext uri="{FF2B5EF4-FFF2-40B4-BE49-F238E27FC236}">
                  <a16:creationId xmlns:a16="http://schemas.microsoft.com/office/drawing/2014/main" id="{C9508E78-9F28-2BF7-1060-6E1BCE1A50C5}"/>
                </a:ext>
              </a:extLst>
            </p:cNvPr>
            <p:cNvSpPr txBox="1"/>
            <p:nvPr/>
          </p:nvSpPr>
          <p:spPr>
            <a:xfrm>
              <a:off x="4653202" y="4410986"/>
              <a:ext cx="1151612" cy="131161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/>
                <a:t>Hidden layer [3]</a:t>
              </a:r>
              <a:endParaRPr lang="en-US" sz="1000" baseline="-25000" dirty="0"/>
            </a:p>
          </p:txBody>
        </p:sp>
        <p:sp>
          <p:nvSpPr>
            <p:cNvPr id="606" name="TextBox 605">
              <a:extLst>
                <a:ext uri="{FF2B5EF4-FFF2-40B4-BE49-F238E27FC236}">
                  <a16:creationId xmlns:a16="http://schemas.microsoft.com/office/drawing/2014/main" id="{1C91FBCF-1A50-3626-CB89-8AF993B77FD8}"/>
                </a:ext>
              </a:extLst>
            </p:cNvPr>
            <p:cNvSpPr txBox="1"/>
            <p:nvPr/>
          </p:nvSpPr>
          <p:spPr>
            <a:xfrm>
              <a:off x="5133689" y="4038074"/>
              <a:ext cx="484409" cy="5355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000" dirty="0"/>
                <a:t>N</a:t>
              </a:r>
              <a:r>
                <a:rPr lang="en-US" sz="1000" baseline="-25000" dirty="0"/>
                <a:t>3</a:t>
              </a:r>
            </a:p>
          </p:txBody>
        </p:sp>
        <p:sp>
          <p:nvSpPr>
            <p:cNvPr id="607" name="TextBox 606">
              <a:extLst>
                <a:ext uri="{FF2B5EF4-FFF2-40B4-BE49-F238E27FC236}">
                  <a16:creationId xmlns:a16="http://schemas.microsoft.com/office/drawing/2014/main" id="{F2F894B4-BB9D-C8AE-26FE-BEF10821235F}"/>
                </a:ext>
              </a:extLst>
            </p:cNvPr>
            <p:cNvSpPr txBox="1"/>
            <p:nvPr/>
          </p:nvSpPr>
          <p:spPr>
            <a:xfrm>
              <a:off x="3331904" y="960471"/>
              <a:ext cx="741729" cy="5355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000" dirty="0"/>
                <a:t>W</a:t>
              </a:r>
              <a:r>
                <a:rPr lang="en-US" sz="1000" baseline="30000" dirty="0"/>
                <a:t>[2]</a:t>
              </a:r>
            </a:p>
          </p:txBody>
        </p:sp>
        <p:sp>
          <p:nvSpPr>
            <p:cNvPr id="608" name="TextBox 607">
              <a:extLst>
                <a:ext uri="{FF2B5EF4-FFF2-40B4-BE49-F238E27FC236}">
                  <a16:creationId xmlns:a16="http://schemas.microsoft.com/office/drawing/2014/main" id="{CA7B991B-9C26-625B-91C0-EC58857D2D3F}"/>
                </a:ext>
              </a:extLst>
            </p:cNvPr>
            <p:cNvSpPr txBox="1"/>
            <p:nvPr/>
          </p:nvSpPr>
          <p:spPr>
            <a:xfrm>
              <a:off x="4506280" y="1238975"/>
              <a:ext cx="741729" cy="5355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000" dirty="0"/>
                <a:t>W</a:t>
              </a:r>
              <a:r>
                <a:rPr lang="en-US" sz="1000" baseline="30000" dirty="0"/>
                <a:t>[3]</a:t>
              </a:r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5275E66A-6568-37D2-07A2-29681C3A1270}"/>
                </a:ext>
              </a:extLst>
            </p:cNvPr>
            <p:cNvSpPr txBox="1"/>
            <p:nvPr/>
          </p:nvSpPr>
          <p:spPr>
            <a:xfrm>
              <a:off x="5494006" y="1693255"/>
              <a:ext cx="741729" cy="5355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000" dirty="0"/>
                <a:t>W</a:t>
              </a:r>
              <a:r>
                <a:rPr lang="en-US" sz="1000" baseline="30000" dirty="0"/>
                <a:t>[L]</a:t>
              </a:r>
            </a:p>
          </p:txBody>
        </p:sp>
      </p:grpSp>
      <p:grpSp>
        <p:nvGrpSpPr>
          <p:cNvPr id="828" name="Group 827">
            <a:extLst>
              <a:ext uri="{FF2B5EF4-FFF2-40B4-BE49-F238E27FC236}">
                <a16:creationId xmlns:a16="http://schemas.microsoft.com/office/drawing/2014/main" id="{A21DEA03-6108-923F-2DB2-B821006D4BC8}"/>
              </a:ext>
            </a:extLst>
          </p:cNvPr>
          <p:cNvGrpSpPr/>
          <p:nvPr/>
        </p:nvGrpSpPr>
        <p:grpSpPr>
          <a:xfrm>
            <a:off x="5605974" y="1312832"/>
            <a:ext cx="2008835" cy="1097566"/>
            <a:chOff x="5628146" y="1350257"/>
            <a:chExt cx="2008835" cy="109756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A2E7F5-7608-0337-30CF-500670C234C3}"/>
                </a:ext>
              </a:extLst>
            </p:cNvPr>
            <p:cNvSpPr txBox="1"/>
            <p:nvPr/>
          </p:nvSpPr>
          <p:spPr>
            <a:xfrm>
              <a:off x="6102542" y="1734553"/>
              <a:ext cx="169580" cy="1664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68FBE2-A9A8-427D-C7D8-F304F8E4BD10}"/>
                </a:ext>
              </a:extLst>
            </p:cNvPr>
            <p:cNvGrpSpPr/>
            <p:nvPr/>
          </p:nvGrpSpPr>
          <p:grpSpPr>
            <a:xfrm>
              <a:off x="5628146" y="1566022"/>
              <a:ext cx="554601" cy="638781"/>
              <a:chOff x="5464918" y="2796357"/>
              <a:chExt cx="554601" cy="638781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868DCA62-5E4C-6132-04D7-FD8E79EB1D56}"/>
                  </a:ext>
                </a:extLst>
              </p:cNvPr>
              <p:cNvSpPr txBox="1"/>
              <p:nvPr/>
            </p:nvSpPr>
            <p:spPr>
              <a:xfrm>
                <a:off x="5464918" y="2796357"/>
                <a:ext cx="55460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/>
                  <a:t>W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 </a:t>
                </a:r>
                <a:endParaRPr lang="en-US" sz="1600" dirty="0"/>
              </a:p>
            </p:txBody>
          </p: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23C19C88-6292-EB19-D5DA-AE48BDF6DC0C}"/>
                  </a:ext>
                </a:extLst>
              </p:cNvPr>
              <p:cNvGrpSpPr/>
              <p:nvPr/>
            </p:nvGrpSpPr>
            <p:grpSpPr>
              <a:xfrm>
                <a:off x="5502668" y="3065467"/>
                <a:ext cx="378434" cy="102437"/>
                <a:chOff x="5502668" y="3065467"/>
                <a:chExt cx="378434" cy="102437"/>
              </a:xfrm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BE6A8BE3-C099-DAF3-F4F9-9CF9E44D4D8B}"/>
                    </a:ext>
                  </a:extLst>
                </p:cNvPr>
                <p:cNvSpPr/>
                <p:nvPr/>
              </p:nvSpPr>
              <p:spPr bwMode="auto">
                <a:xfrm>
                  <a:off x="5502668" y="3065467"/>
                  <a:ext cx="94889" cy="102437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9AE4C46F-365E-5BC7-AED5-CED4B630C88E}"/>
                    </a:ext>
                  </a:extLst>
                </p:cNvPr>
                <p:cNvSpPr/>
                <p:nvPr/>
              </p:nvSpPr>
              <p:spPr bwMode="auto">
                <a:xfrm>
                  <a:off x="5640040" y="3065467"/>
                  <a:ext cx="94889" cy="102437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97C3FA4B-E7D0-78ED-CEC2-E10E8E996695}"/>
                    </a:ext>
                  </a:extLst>
                </p:cNvPr>
                <p:cNvSpPr/>
                <p:nvPr/>
              </p:nvSpPr>
              <p:spPr bwMode="auto">
                <a:xfrm>
                  <a:off x="5786213" y="3065467"/>
                  <a:ext cx="94889" cy="102437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9BD0315B-59CA-CF6B-A991-0813E8037F39}"/>
                  </a:ext>
                </a:extLst>
              </p:cNvPr>
              <p:cNvSpPr txBox="1"/>
              <p:nvPr/>
            </p:nvSpPr>
            <p:spPr>
              <a:xfrm>
                <a:off x="5597556" y="3188917"/>
                <a:ext cx="36119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L-1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F8815F-2CBE-A8AC-C428-991A45E51AA2}"/>
                </a:ext>
              </a:extLst>
            </p:cNvPr>
            <p:cNvGrpSpPr/>
            <p:nvPr/>
          </p:nvGrpSpPr>
          <p:grpSpPr>
            <a:xfrm>
              <a:off x="6290882" y="1547810"/>
              <a:ext cx="657232" cy="639041"/>
              <a:chOff x="5365296" y="2796097"/>
              <a:chExt cx="657232" cy="639041"/>
            </a:xfrm>
          </p:grpSpPr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4A1D999-6501-2BF7-6C0E-19DD34487ED4}"/>
                  </a:ext>
                </a:extLst>
              </p:cNvPr>
              <p:cNvSpPr txBox="1"/>
              <p:nvPr/>
            </p:nvSpPr>
            <p:spPr>
              <a:xfrm>
                <a:off x="5483645" y="2796097"/>
                <a:ext cx="5388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</a:t>
                </a:r>
                <a:endParaRPr lang="en-US" sz="1600" dirty="0"/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4ED39B16-362C-A7F1-234C-55898DB30D79}"/>
                  </a:ext>
                </a:extLst>
              </p:cNvPr>
              <p:cNvGrpSpPr/>
              <p:nvPr/>
            </p:nvGrpSpPr>
            <p:grpSpPr>
              <a:xfrm>
                <a:off x="5365296" y="3065467"/>
                <a:ext cx="515806" cy="102437"/>
                <a:chOff x="5365296" y="3065467"/>
                <a:chExt cx="515806" cy="102437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5428679-E020-C64D-696D-1F78245D7956}"/>
                    </a:ext>
                  </a:extLst>
                </p:cNvPr>
                <p:cNvSpPr/>
                <p:nvPr/>
              </p:nvSpPr>
              <p:spPr bwMode="auto">
                <a:xfrm>
                  <a:off x="5365296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9A78A3A3-7ACD-649E-7C6F-F4DA8BAEA9CD}"/>
                    </a:ext>
                  </a:extLst>
                </p:cNvPr>
                <p:cNvSpPr/>
                <p:nvPr/>
              </p:nvSpPr>
              <p:spPr bwMode="auto">
                <a:xfrm>
                  <a:off x="5502668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0161A8EC-A291-A283-86E5-4E16E2570DA9}"/>
                    </a:ext>
                  </a:extLst>
                </p:cNvPr>
                <p:cNvSpPr/>
                <p:nvPr/>
              </p:nvSpPr>
              <p:spPr bwMode="auto">
                <a:xfrm>
                  <a:off x="5640040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7CACEF89-0BF1-80DB-08BA-78421A2D1C96}"/>
                    </a:ext>
                  </a:extLst>
                </p:cNvPr>
                <p:cNvSpPr/>
                <p:nvPr/>
              </p:nvSpPr>
              <p:spPr bwMode="auto">
                <a:xfrm>
                  <a:off x="5786213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DDC8A1C2-6E24-B3CD-557C-5416C67520BF}"/>
                  </a:ext>
                </a:extLst>
              </p:cNvPr>
              <p:cNvSpPr txBox="1"/>
              <p:nvPr/>
            </p:nvSpPr>
            <p:spPr>
              <a:xfrm>
                <a:off x="5633046" y="3188917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A2C5BE4-E18A-8CB2-FFF0-99BF719FF5AF}"/>
                </a:ext>
              </a:extLst>
            </p:cNvPr>
            <p:cNvGrpSpPr/>
            <p:nvPr/>
          </p:nvGrpSpPr>
          <p:grpSpPr>
            <a:xfrm>
              <a:off x="6834327" y="1350257"/>
              <a:ext cx="802654" cy="1097566"/>
              <a:chOff x="7171772" y="1610424"/>
              <a:chExt cx="802654" cy="1097566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252004C-8FF7-6749-2AF9-10ACF736944C}"/>
                  </a:ext>
                </a:extLst>
              </p:cNvPr>
              <p:cNvSpPr txBox="1"/>
              <p:nvPr/>
            </p:nvSpPr>
            <p:spPr>
              <a:xfrm>
                <a:off x="7171772" y="1610424"/>
                <a:ext cx="49422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A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[L-1]T</a:t>
                </a:r>
                <a:endParaRPr lang="en-US" sz="16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25029F9-6E10-3041-2BB9-C53A090B033B}"/>
                  </a:ext>
                </a:extLst>
              </p:cNvPr>
              <p:cNvSpPr txBox="1"/>
              <p:nvPr/>
            </p:nvSpPr>
            <p:spPr>
              <a:xfrm>
                <a:off x="7370617" y="2461769"/>
                <a:ext cx="34718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L-1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51A44E51-B64F-885B-776F-0ABCB5FCF072}"/>
                  </a:ext>
                </a:extLst>
              </p:cNvPr>
              <p:cNvGrpSpPr/>
              <p:nvPr/>
            </p:nvGrpSpPr>
            <p:grpSpPr>
              <a:xfrm rot="5400000">
                <a:off x="7150083" y="1959874"/>
                <a:ext cx="575705" cy="375567"/>
                <a:chOff x="5103154" y="1690513"/>
                <a:chExt cx="575705" cy="375567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B2F54828-3F9E-017D-0363-1AF8751918A4}"/>
                    </a:ext>
                  </a:extLst>
                </p:cNvPr>
                <p:cNvGrpSpPr/>
                <p:nvPr/>
              </p:nvGrpSpPr>
              <p:grpSpPr>
                <a:xfrm>
                  <a:off x="51031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F361DC5A-1F85-9D49-BCF3-08A60E6871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165" name="Group 164">
                    <a:extLst>
                      <a:ext uri="{FF2B5EF4-FFF2-40B4-BE49-F238E27FC236}">
                        <a16:creationId xmlns:a16="http://schemas.microsoft.com/office/drawing/2014/main" id="{214B74F4-8C84-ABF4-145B-D750AE112576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166" name="Straight Connector 165">
                      <a:extLst>
                        <a:ext uri="{FF2B5EF4-FFF2-40B4-BE49-F238E27FC236}">
                          <a16:creationId xmlns:a16="http://schemas.microsoft.com/office/drawing/2014/main" id="{091717B7-93D4-453F-3C7D-B13CE35DD119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67" name="Straight Connector 166">
                      <a:extLst>
                        <a:ext uri="{FF2B5EF4-FFF2-40B4-BE49-F238E27FC236}">
                          <a16:creationId xmlns:a16="http://schemas.microsoft.com/office/drawing/2014/main" id="{778DC291-52A7-E66A-C31F-462E024826EC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EAF37A05-5D6A-8739-0D7C-ED1E4520378E}"/>
                    </a:ext>
                  </a:extLst>
                </p:cNvPr>
                <p:cNvGrpSpPr/>
                <p:nvPr/>
              </p:nvGrpSpPr>
              <p:grpSpPr>
                <a:xfrm>
                  <a:off x="52555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E93B937E-DD34-F281-F48B-B0857AB46A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161" name="Group 160">
                    <a:extLst>
                      <a:ext uri="{FF2B5EF4-FFF2-40B4-BE49-F238E27FC236}">
                        <a16:creationId xmlns:a16="http://schemas.microsoft.com/office/drawing/2014/main" id="{88641B40-4F5B-7015-EFDE-EB9AC2BEB264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162" name="Straight Connector 161">
                      <a:extLst>
                        <a:ext uri="{FF2B5EF4-FFF2-40B4-BE49-F238E27FC236}">
                          <a16:creationId xmlns:a16="http://schemas.microsoft.com/office/drawing/2014/main" id="{ADB02D9F-C38C-679D-46A1-BDB94C01C4B1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63" name="Straight Connector 162">
                      <a:extLst>
                        <a:ext uri="{FF2B5EF4-FFF2-40B4-BE49-F238E27FC236}">
                          <a16:creationId xmlns:a16="http://schemas.microsoft.com/office/drawing/2014/main" id="{2C088D1C-87E7-CB62-82A1-207BCCA461B1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solidFill>
                      <a:srgbClr val="CFC215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A0E226EC-A98E-51D7-9F97-D37E8E4A6733}"/>
                    </a:ext>
                  </a:extLst>
                </p:cNvPr>
                <p:cNvGrpSpPr/>
                <p:nvPr/>
              </p:nvGrpSpPr>
              <p:grpSpPr>
                <a:xfrm>
                  <a:off x="54079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8C75A790-AE5A-5F15-A406-35457358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44B68AF3-D691-F3B3-CC9F-D731032FA385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153" name="Straight Connector 152">
                      <a:extLst>
                        <a:ext uri="{FF2B5EF4-FFF2-40B4-BE49-F238E27FC236}">
                          <a16:creationId xmlns:a16="http://schemas.microsoft.com/office/drawing/2014/main" id="{CF63C7BC-5294-4DF8-62A2-6ABE6BAC0895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solidFill>
                      <a:srgbClr val="CFC215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59" name="Straight Connector 158">
                      <a:extLst>
                        <a:ext uri="{FF2B5EF4-FFF2-40B4-BE49-F238E27FC236}">
                          <a16:creationId xmlns:a16="http://schemas.microsoft.com/office/drawing/2014/main" id="{944D3A33-9677-BEF4-CA12-8B2C459B2D8D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A6C7C8A8-FD7A-8B46-4294-4D8DF502400D}"/>
                    </a:ext>
                  </a:extLst>
                </p:cNvPr>
                <p:cNvGrpSpPr/>
                <p:nvPr/>
              </p:nvGrpSpPr>
              <p:grpSpPr>
                <a:xfrm>
                  <a:off x="55603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B3CFDE6D-F97C-3EF4-1F0D-3E5867B719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FF090347-791E-7F00-663F-BAF480E138D3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139" name="Straight Connector 138">
                      <a:extLst>
                        <a:ext uri="{FF2B5EF4-FFF2-40B4-BE49-F238E27FC236}">
                          <a16:creationId xmlns:a16="http://schemas.microsoft.com/office/drawing/2014/main" id="{291F5F62-4CD4-7AAF-C77F-A0A1078FC62C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solidFill>
                      <a:schemeClr val="accent5">
                        <a:lumMod val="9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40" name="Straight Connector 139">
                      <a:extLst>
                        <a:ext uri="{FF2B5EF4-FFF2-40B4-BE49-F238E27FC236}">
                          <a16:creationId xmlns:a16="http://schemas.microsoft.com/office/drawing/2014/main" id="{87170A08-70D3-2B99-3A74-D98B35576C27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A6D085-C0D6-F375-6B87-F200D23D7D17}"/>
                  </a:ext>
                </a:extLst>
              </p:cNvPr>
              <p:cNvSpPr txBox="1"/>
              <p:nvPr/>
            </p:nvSpPr>
            <p:spPr>
              <a:xfrm>
                <a:off x="7682636" y="1992065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12033803-B301-FC4F-0D7E-ABDECA6E5A32}"/>
              </a:ext>
            </a:extLst>
          </p:cNvPr>
          <p:cNvGrpSpPr/>
          <p:nvPr/>
        </p:nvGrpSpPr>
        <p:grpSpPr>
          <a:xfrm>
            <a:off x="5469388" y="627627"/>
            <a:ext cx="2161556" cy="676277"/>
            <a:chOff x="5482733" y="741719"/>
            <a:chExt cx="2161556" cy="676277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92672828-6C8E-9654-A965-E0407ADA9404}"/>
                </a:ext>
              </a:extLst>
            </p:cNvPr>
            <p:cNvSpPr txBox="1"/>
            <p:nvPr/>
          </p:nvSpPr>
          <p:spPr>
            <a:xfrm>
              <a:off x="6077881" y="962845"/>
              <a:ext cx="2091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6B28F35A-B435-8EE4-DB13-FF3E385540E0}"/>
                </a:ext>
              </a:extLst>
            </p:cNvPr>
            <p:cNvGrpSpPr/>
            <p:nvPr/>
          </p:nvGrpSpPr>
          <p:grpSpPr>
            <a:xfrm>
              <a:off x="6338604" y="758730"/>
              <a:ext cx="530618" cy="628347"/>
              <a:chOff x="4280512" y="3549671"/>
              <a:chExt cx="530618" cy="628347"/>
            </a:xfrm>
          </p:grpSpPr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69A8B621-E084-62B2-88D0-C43266856526}"/>
                  </a:ext>
                </a:extLst>
              </p:cNvPr>
              <p:cNvSpPr txBox="1"/>
              <p:nvPr/>
            </p:nvSpPr>
            <p:spPr>
              <a:xfrm>
                <a:off x="4437657" y="3549671"/>
                <a:ext cx="37347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A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1DBC8EE8-4B03-DF66-2934-2DFC626D3A2B}"/>
                  </a:ext>
                </a:extLst>
              </p:cNvPr>
              <p:cNvSpPr txBox="1"/>
              <p:nvPr/>
            </p:nvSpPr>
            <p:spPr>
              <a:xfrm>
                <a:off x="4504672" y="3931797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20692A87-76DA-E11E-4FED-27D94EA3183A}"/>
                  </a:ext>
                </a:extLst>
              </p:cNvPr>
              <p:cNvGrpSpPr/>
              <p:nvPr/>
            </p:nvGrpSpPr>
            <p:grpSpPr>
              <a:xfrm>
                <a:off x="4280512" y="3827898"/>
                <a:ext cx="515806" cy="102437"/>
                <a:chOff x="5365296" y="3065467"/>
                <a:chExt cx="515806" cy="102437"/>
              </a:xfrm>
              <a:solidFill>
                <a:schemeClr val="accent5">
                  <a:lumMod val="90000"/>
                </a:schemeClr>
              </a:solidFill>
            </p:grpSpPr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1A0934A1-0768-4E27-A1D4-ED067D1F3C51}"/>
                    </a:ext>
                  </a:extLst>
                </p:cNvPr>
                <p:cNvSpPr/>
                <p:nvPr/>
              </p:nvSpPr>
              <p:spPr bwMode="auto">
                <a:xfrm>
                  <a:off x="5365296" y="3065467"/>
                  <a:ext cx="94889" cy="102437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1A28CE25-FA6F-7A38-E088-0E05D3575EFE}"/>
                    </a:ext>
                  </a:extLst>
                </p:cNvPr>
                <p:cNvSpPr/>
                <p:nvPr/>
              </p:nvSpPr>
              <p:spPr bwMode="auto">
                <a:xfrm>
                  <a:off x="5502668" y="3065467"/>
                  <a:ext cx="94889" cy="102437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88D90A79-42CC-12C7-9EAE-FDAA0FE247F0}"/>
                    </a:ext>
                  </a:extLst>
                </p:cNvPr>
                <p:cNvSpPr/>
                <p:nvPr/>
              </p:nvSpPr>
              <p:spPr bwMode="auto">
                <a:xfrm>
                  <a:off x="5640040" y="3065467"/>
                  <a:ext cx="94889" cy="102437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999BC679-5599-2C75-BC37-4C3FF03E0631}"/>
                    </a:ext>
                  </a:extLst>
                </p:cNvPr>
                <p:cNvSpPr/>
                <p:nvPr/>
              </p:nvSpPr>
              <p:spPr bwMode="auto">
                <a:xfrm>
                  <a:off x="5786213" y="3065467"/>
                  <a:ext cx="94889" cy="102437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EAD7C8AA-F103-AC6E-FF87-479FB733DE1E}"/>
                </a:ext>
              </a:extLst>
            </p:cNvPr>
            <p:cNvGrpSpPr/>
            <p:nvPr/>
          </p:nvGrpSpPr>
          <p:grpSpPr>
            <a:xfrm>
              <a:off x="7128483" y="741719"/>
              <a:ext cx="515806" cy="675447"/>
              <a:chOff x="5095760" y="3532599"/>
              <a:chExt cx="515806" cy="675447"/>
            </a:xfrm>
          </p:grpSpPr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1C70A7BA-01FD-F9D9-6F63-A87C0A5E6131}"/>
                  </a:ext>
                </a:extLst>
              </p:cNvPr>
              <p:cNvSpPr txBox="1"/>
              <p:nvPr/>
            </p:nvSpPr>
            <p:spPr>
              <a:xfrm>
                <a:off x="5277020" y="3532599"/>
                <a:ext cx="18837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Y</a:t>
                </a:r>
                <a:endParaRPr lang="en-US" sz="1600" baseline="30000" dirty="0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EE79FE4B-D98F-0C9E-4E48-B81074E6BC4F}"/>
                  </a:ext>
                </a:extLst>
              </p:cNvPr>
              <p:cNvSpPr txBox="1"/>
              <p:nvPr/>
            </p:nvSpPr>
            <p:spPr>
              <a:xfrm>
                <a:off x="5319776" y="3961825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AE8B6533-4994-6CBD-3FD7-6D423C4F779D}"/>
                  </a:ext>
                </a:extLst>
              </p:cNvPr>
              <p:cNvGrpSpPr/>
              <p:nvPr/>
            </p:nvGrpSpPr>
            <p:grpSpPr>
              <a:xfrm>
                <a:off x="5095760" y="3819104"/>
                <a:ext cx="515806" cy="102437"/>
                <a:chOff x="5141444" y="3065467"/>
                <a:chExt cx="515806" cy="102437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B23170CF-3C76-2DCA-CDC6-086C9804BCB3}"/>
                    </a:ext>
                  </a:extLst>
                </p:cNvPr>
                <p:cNvSpPr/>
                <p:nvPr/>
              </p:nvSpPr>
              <p:spPr bwMode="auto">
                <a:xfrm>
                  <a:off x="5141444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E5C16A1B-484B-CF6C-571D-07FEF817EA41}"/>
                    </a:ext>
                  </a:extLst>
                </p:cNvPr>
                <p:cNvSpPr/>
                <p:nvPr/>
              </p:nvSpPr>
              <p:spPr bwMode="auto">
                <a:xfrm>
                  <a:off x="5278816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C2381EAD-C461-0130-19C8-72556120B906}"/>
                    </a:ext>
                  </a:extLst>
                </p:cNvPr>
                <p:cNvSpPr/>
                <p:nvPr/>
              </p:nvSpPr>
              <p:spPr bwMode="auto">
                <a:xfrm>
                  <a:off x="5416188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57DE0397-8CFC-19E7-78A3-4C03C6466B33}"/>
                    </a:ext>
                  </a:extLst>
                </p:cNvPr>
                <p:cNvSpPr/>
                <p:nvPr/>
              </p:nvSpPr>
              <p:spPr bwMode="auto">
                <a:xfrm>
                  <a:off x="5562361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FF28E7F7-2216-E5F3-4C7C-11B1A420C3D6}"/>
                </a:ext>
              </a:extLst>
            </p:cNvPr>
            <p:cNvGrpSpPr/>
            <p:nvPr/>
          </p:nvGrpSpPr>
          <p:grpSpPr>
            <a:xfrm>
              <a:off x="5482733" y="778955"/>
              <a:ext cx="657232" cy="639041"/>
              <a:chOff x="5365296" y="2796097"/>
              <a:chExt cx="657232" cy="639041"/>
            </a:xfrm>
          </p:grpSpPr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B04B5F7B-C758-FD36-8108-65B952609CCD}"/>
                  </a:ext>
                </a:extLst>
              </p:cNvPr>
              <p:cNvSpPr txBox="1"/>
              <p:nvPr/>
            </p:nvSpPr>
            <p:spPr>
              <a:xfrm>
                <a:off x="5483645" y="2796097"/>
                <a:ext cx="5388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</a:t>
                </a:r>
                <a:endParaRPr lang="en-US" sz="1600" dirty="0"/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2B7AE8D1-CF86-835E-388E-642D62949C81}"/>
                  </a:ext>
                </a:extLst>
              </p:cNvPr>
              <p:cNvGrpSpPr/>
              <p:nvPr/>
            </p:nvGrpSpPr>
            <p:grpSpPr>
              <a:xfrm>
                <a:off x="5365296" y="3065467"/>
                <a:ext cx="515806" cy="102437"/>
                <a:chOff x="5365296" y="3065467"/>
                <a:chExt cx="515806" cy="102437"/>
              </a:xfrm>
            </p:grpSpPr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F25FFE7D-B105-E448-BD34-3E7386FD8B76}"/>
                    </a:ext>
                  </a:extLst>
                </p:cNvPr>
                <p:cNvSpPr/>
                <p:nvPr/>
              </p:nvSpPr>
              <p:spPr bwMode="auto">
                <a:xfrm>
                  <a:off x="5365296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F1D0447E-6C2D-8DF8-0158-3131D3B57975}"/>
                    </a:ext>
                  </a:extLst>
                </p:cNvPr>
                <p:cNvSpPr/>
                <p:nvPr/>
              </p:nvSpPr>
              <p:spPr bwMode="auto">
                <a:xfrm>
                  <a:off x="5502668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732330A2-7E81-E7C0-7228-C94BA6CF9295}"/>
                    </a:ext>
                  </a:extLst>
                </p:cNvPr>
                <p:cNvSpPr/>
                <p:nvPr/>
              </p:nvSpPr>
              <p:spPr bwMode="auto">
                <a:xfrm>
                  <a:off x="5640040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C60E5F62-7127-65B1-BE26-60BE026A8143}"/>
                    </a:ext>
                  </a:extLst>
                </p:cNvPr>
                <p:cNvSpPr/>
                <p:nvPr/>
              </p:nvSpPr>
              <p:spPr bwMode="auto">
                <a:xfrm>
                  <a:off x="5786213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6797B7E2-1CD3-1D2D-2B5A-959C2596A7F0}"/>
                  </a:ext>
                </a:extLst>
              </p:cNvPr>
              <p:cNvSpPr txBox="1"/>
              <p:nvPr/>
            </p:nvSpPr>
            <p:spPr>
              <a:xfrm>
                <a:off x="5633046" y="3188917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31C6A905-4F5E-B137-407F-D80FC7F47EF3}"/>
                </a:ext>
              </a:extLst>
            </p:cNvPr>
            <p:cNvSpPr txBox="1"/>
            <p:nvPr/>
          </p:nvSpPr>
          <p:spPr>
            <a:xfrm>
              <a:off x="6937401" y="933303"/>
              <a:ext cx="16958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-</a:t>
              </a:r>
            </a:p>
          </p:txBody>
        </p:sp>
      </p:grpSp>
      <p:grpSp>
        <p:nvGrpSpPr>
          <p:cNvPr id="851" name="Group 850">
            <a:extLst>
              <a:ext uri="{FF2B5EF4-FFF2-40B4-BE49-F238E27FC236}">
                <a16:creationId xmlns:a16="http://schemas.microsoft.com/office/drawing/2014/main" id="{78A65CA5-283E-BCB1-0189-CC01E8E6AC86}"/>
              </a:ext>
            </a:extLst>
          </p:cNvPr>
          <p:cNvGrpSpPr/>
          <p:nvPr/>
        </p:nvGrpSpPr>
        <p:grpSpPr>
          <a:xfrm>
            <a:off x="7642068" y="965301"/>
            <a:ext cx="1414169" cy="852819"/>
            <a:chOff x="7640570" y="972505"/>
            <a:chExt cx="1414169" cy="852819"/>
          </a:xfrm>
        </p:grpSpPr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717BCA38-B310-BFDA-2A7E-1D1E38BB9056}"/>
                </a:ext>
              </a:extLst>
            </p:cNvPr>
            <p:cNvSpPr txBox="1"/>
            <p:nvPr/>
          </p:nvSpPr>
          <p:spPr>
            <a:xfrm>
              <a:off x="7902217" y="1377452"/>
              <a:ext cx="2091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2CDB646E-0A40-4BE5-5957-78D98A9D26CC}"/>
                </a:ext>
              </a:extLst>
            </p:cNvPr>
            <p:cNvGrpSpPr/>
            <p:nvPr/>
          </p:nvGrpSpPr>
          <p:grpSpPr>
            <a:xfrm>
              <a:off x="7640570" y="1202259"/>
              <a:ext cx="443523" cy="371547"/>
              <a:chOff x="5464918" y="2796357"/>
              <a:chExt cx="443523" cy="371547"/>
            </a:xfrm>
          </p:grpSpPr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39DBF5BE-6199-E666-D546-9BA19124FDC4}"/>
                  </a:ext>
                </a:extLst>
              </p:cNvPr>
              <p:cNvSpPr txBox="1"/>
              <p:nvPr/>
            </p:nvSpPr>
            <p:spPr>
              <a:xfrm>
                <a:off x="5464918" y="2796357"/>
                <a:ext cx="4435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/>
                  <a:t>b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 </a:t>
                </a:r>
                <a:endParaRPr lang="en-US" sz="1600" dirty="0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60E32E07-BA77-1CEF-A859-373768148186}"/>
                  </a:ext>
                </a:extLst>
              </p:cNvPr>
              <p:cNvSpPr/>
              <p:nvPr/>
            </p:nvSpPr>
            <p:spPr bwMode="auto">
              <a:xfrm>
                <a:off x="5581751" y="3065467"/>
                <a:ext cx="94889" cy="102437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86370185-0BFD-BBE0-F33D-628A0255751B}"/>
                </a:ext>
              </a:extLst>
            </p:cNvPr>
            <p:cNvGrpSpPr/>
            <p:nvPr/>
          </p:nvGrpSpPr>
          <p:grpSpPr>
            <a:xfrm>
              <a:off x="8115946" y="1186283"/>
              <a:ext cx="604367" cy="639041"/>
              <a:chOff x="5365296" y="2796097"/>
              <a:chExt cx="604367" cy="639041"/>
            </a:xfrm>
          </p:grpSpPr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0AA02A35-8BB3-3EB2-B6BF-96B3BF3A610E}"/>
                  </a:ext>
                </a:extLst>
              </p:cNvPr>
              <p:cNvSpPr txBox="1"/>
              <p:nvPr/>
            </p:nvSpPr>
            <p:spPr>
              <a:xfrm>
                <a:off x="5430780" y="2796097"/>
                <a:ext cx="5388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</a:t>
                </a:r>
                <a:endParaRPr lang="en-US" sz="1600" dirty="0"/>
              </a:p>
            </p:txBody>
          </p: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216500C8-B326-2033-EFB1-1DD32BD2B6B8}"/>
                  </a:ext>
                </a:extLst>
              </p:cNvPr>
              <p:cNvGrpSpPr/>
              <p:nvPr/>
            </p:nvGrpSpPr>
            <p:grpSpPr>
              <a:xfrm>
                <a:off x="5365296" y="3065467"/>
                <a:ext cx="515806" cy="102437"/>
                <a:chOff x="5365296" y="3065467"/>
                <a:chExt cx="515806" cy="102437"/>
              </a:xfrm>
            </p:grpSpPr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5FA3B18B-783A-86B1-ABDA-03B443A3CBF0}"/>
                    </a:ext>
                  </a:extLst>
                </p:cNvPr>
                <p:cNvSpPr/>
                <p:nvPr/>
              </p:nvSpPr>
              <p:spPr bwMode="auto">
                <a:xfrm>
                  <a:off x="5365296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2F05574A-63B5-1B18-87D9-1D435D3991F5}"/>
                    </a:ext>
                  </a:extLst>
                </p:cNvPr>
                <p:cNvSpPr/>
                <p:nvPr/>
              </p:nvSpPr>
              <p:spPr bwMode="auto">
                <a:xfrm>
                  <a:off x="5502668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DBA2CB3C-E43F-8FA9-D46F-4B2CD4FDA3FB}"/>
                    </a:ext>
                  </a:extLst>
                </p:cNvPr>
                <p:cNvSpPr/>
                <p:nvPr/>
              </p:nvSpPr>
              <p:spPr bwMode="auto">
                <a:xfrm>
                  <a:off x="5640040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5246DDB2-BC5F-F87A-4468-43930F831B49}"/>
                    </a:ext>
                  </a:extLst>
                </p:cNvPr>
                <p:cNvSpPr/>
                <p:nvPr/>
              </p:nvSpPr>
              <p:spPr bwMode="auto">
                <a:xfrm>
                  <a:off x="5786213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D6F2A9BD-A257-FE0B-D08E-04216D38A49C}"/>
                  </a:ext>
                </a:extLst>
              </p:cNvPr>
              <p:cNvSpPr txBox="1"/>
              <p:nvPr/>
            </p:nvSpPr>
            <p:spPr>
              <a:xfrm>
                <a:off x="5633046" y="3188917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  <p:grpSp>
          <p:nvGrpSpPr>
            <p:cNvPr id="744" name="Group 743">
              <a:extLst>
                <a:ext uri="{FF2B5EF4-FFF2-40B4-BE49-F238E27FC236}">
                  <a16:creationId xmlns:a16="http://schemas.microsoft.com/office/drawing/2014/main" id="{ECC8BDD3-E190-6905-A48C-A11CBB1647C2}"/>
                </a:ext>
              </a:extLst>
            </p:cNvPr>
            <p:cNvGrpSpPr/>
            <p:nvPr/>
          </p:nvGrpSpPr>
          <p:grpSpPr>
            <a:xfrm>
              <a:off x="8667802" y="972505"/>
              <a:ext cx="386937" cy="799586"/>
              <a:chOff x="8533445" y="2076954"/>
              <a:chExt cx="386937" cy="799586"/>
            </a:xfrm>
          </p:grpSpPr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1C6D1C0E-3DD3-7054-9D27-1316E3420727}"/>
                  </a:ext>
                </a:extLst>
              </p:cNvPr>
              <p:cNvSpPr txBox="1"/>
              <p:nvPr/>
            </p:nvSpPr>
            <p:spPr>
              <a:xfrm>
                <a:off x="8533445" y="2076954"/>
                <a:ext cx="26850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J</a:t>
                </a:r>
                <a:r>
                  <a:rPr lang="en-US" sz="1600" baseline="-25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</a:t>
                </a:r>
                <a:endParaRPr lang="en-US" sz="1600" baseline="30000" dirty="0"/>
              </a:p>
            </p:txBody>
          </p:sp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A77B8B61-80E2-ABB3-2CEC-47A528681409}"/>
                  </a:ext>
                </a:extLst>
              </p:cNvPr>
              <p:cNvSpPr txBox="1"/>
              <p:nvPr/>
            </p:nvSpPr>
            <p:spPr>
              <a:xfrm>
                <a:off x="8667699" y="2474558"/>
                <a:ext cx="2526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743" name="Group 742">
                <a:extLst>
                  <a:ext uri="{FF2B5EF4-FFF2-40B4-BE49-F238E27FC236}">
                    <a16:creationId xmlns:a16="http://schemas.microsoft.com/office/drawing/2014/main" id="{ABF886A3-9449-C973-2C52-6CC9FE86DE19}"/>
                  </a:ext>
                </a:extLst>
              </p:cNvPr>
              <p:cNvGrpSpPr/>
              <p:nvPr/>
            </p:nvGrpSpPr>
            <p:grpSpPr>
              <a:xfrm>
                <a:off x="8598276" y="2382457"/>
                <a:ext cx="127110" cy="494083"/>
                <a:chOff x="8598276" y="2382457"/>
                <a:chExt cx="127110" cy="494083"/>
              </a:xfrm>
            </p:grpSpPr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33C371F9-C107-E5BF-4572-2937B3B18A8A}"/>
                    </a:ext>
                  </a:extLst>
                </p:cNvPr>
                <p:cNvSpPr/>
                <p:nvPr/>
              </p:nvSpPr>
              <p:spPr bwMode="auto">
                <a:xfrm>
                  <a:off x="8600870" y="2382457"/>
                  <a:ext cx="112192" cy="494083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31053719-611C-EE6C-BA4C-076F47344C2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598280" y="2515251"/>
                  <a:ext cx="114785" cy="0"/>
                </a:xfrm>
                <a:prstGeom prst="line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A33D9731-EEBD-C767-F46B-8E328AD6F73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598276" y="2643362"/>
                  <a:ext cx="114786" cy="0"/>
                </a:xfrm>
                <a:prstGeom prst="line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42" name="Straight Connector 741">
                  <a:extLst>
                    <a:ext uri="{FF2B5EF4-FFF2-40B4-BE49-F238E27FC236}">
                      <a16:creationId xmlns:a16="http://schemas.microsoft.com/office/drawing/2014/main" id="{238D88CB-14C9-F405-2288-C55D221C8E3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610600" y="2750420"/>
                  <a:ext cx="114786" cy="0"/>
                </a:xfrm>
                <a:prstGeom prst="line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  <p:grpSp>
        <p:nvGrpSpPr>
          <p:cNvPr id="963" name="Group 962">
            <a:extLst>
              <a:ext uri="{FF2B5EF4-FFF2-40B4-BE49-F238E27FC236}">
                <a16:creationId xmlns:a16="http://schemas.microsoft.com/office/drawing/2014/main" id="{344945F3-67C4-6D59-7CD5-8BCF084668ED}"/>
              </a:ext>
            </a:extLst>
          </p:cNvPr>
          <p:cNvGrpSpPr/>
          <p:nvPr/>
        </p:nvGrpSpPr>
        <p:grpSpPr>
          <a:xfrm>
            <a:off x="4570387" y="3096277"/>
            <a:ext cx="2368595" cy="1097566"/>
            <a:chOff x="3659425" y="2757636"/>
            <a:chExt cx="2368595" cy="1097566"/>
          </a:xfrm>
        </p:grpSpPr>
        <p:grpSp>
          <p:nvGrpSpPr>
            <p:cNvPr id="772" name="Group 771">
              <a:extLst>
                <a:ext uri="{FF2B5EF4-FFF2-40B4-BE49-F238E27FC236}">
                  <a16:creationId xmlns:a16="http://schemas.microsoft.com/office/drawing/2014/main" id="{EF12463D-309E-2050-84DB-65E0E5552E37}"/>
                </a:ext>
              </a:extLst>
            </p:cNvPr>
            <p:cNvGrpSpPr/>
            <p:nvPr/>
          </p:nvGrpSpPr>
          <p:grpSpPr>
            <a:xfrm>
              <a:off x="4533725" y="2894031"/>
              <a:ext cx="823308" cy="782585"/>
              <a:chOff x="4003110" y="2835938"/>
              <a:chExt cx="823308" cy="782585"/>
            </a:xfrm>
          </p:grpSpPr>
          <p:sp>
            <p:nvSpPr>
              <p:cNvPr id="773" name="TextBox 772">
                <a:extLst>
                  <a:ext uri="{FF2B5EF4-FFF2-40B4-BE49-F238E27FC236}">
                    <a16:creationId xmlns:a16="http://schemas.microsoft.com/office/drawing/2014/main" id="{8B3A168E-0994-2D46-9BF4-63E8E423A566}"/>
                  </a:ext>
                </a:extLst>
              </p:cNvPr>
              <p:cNvSpPr txBox="1"/>
              <p:nvPr/>
            </p:nvSpPr>
            <p:spPr>
              <a:xfrm>
                <a:off x="4334806" y="2835938"/>
                <a:ext cx="4916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/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[s]</a:t>
                </a:r>
                <a:endParaRPr lang="en-US" sz="1600" dirty="0"/>
              </a:p>
            </p:txBody>
          </p:sp>
          <p:sp>
            <p:nvSpPr>
              <p:cNvPr id="774" name="TextBox 773">
                <a:extLst>
                  <a:ext uri="{FF2B5EF4-FFF2-40B4-BE49-F238E27FC236}">
                    <a16:creationId xmlns:a16="http://schemas.microsoft.com/office/drawing/2014/main" id="{F09DB650-C78D-7B75-B11D-87A4EFCD8E8C}"/>
                  </a:ext>
                </a:extLst>
              </p:cNvPr>
              <p:cNvSpPr txBox="1"/>
              <p:nvPr/>
            </p:nvSpPr>
            <p:spPr>
              <a:xfrm>
                <a:off x="4003110" y="3107886"/>
                <a:ext cx="2365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5" name="TextBox 774">
                <a:extLst>
                  <a:ext uri="{FF2B5EF4-FFF2-40B4-BE49-F238E27FC236}">
                    <a16:creationId xmlns:a16="http://schemas.microsoft.com/office/drawing/2014/main" id="{11A89121-7EF2-F52A-4FC0-085A77E6EC35}"/>
                  </a:ext>
                </a:extLst>
              </p:cNvPr>
              <p:cNvSpPr txBox="1"/>
              <p:nvPr/>
            </p:nvSpPr>
            <p:spPr>
              <a:xfrm>
                <a:off x="4446755" y="3372302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776" name="Group 775">
                <a:extLst>
                  <a:ext uri="{FF2B5EF4-FFF2-40B4-BE49-F238E27FC236}">
                    <a16:creationId xmlns:a16="http://schemas.microsoft.com/office/drawing/2014/main" id="{12C12117-14D2-F0AE-64F3-4B2B6CA4A922}"/>
                  </a:ext>
                </a:extLst>
              </p:cNvPr>
              <p:cNvGrpSpPr/>
              <p:nvPr/>
            </p:nvGrpSpPr>
            <p:grpSpPr>
              <a:xfrm>
                <a:off x="4239080" y="3130932"/>
                <a:ext cx="516403" cy="252008"/>
                <a:chOff x="4239080" y="3130932"/>
                <a:chExt cx="516403" cy="252008"/>
              </a:xfrm>
            </p:grpSpPr>
            <p:grpSp>
              <p:nvGrpSpPr>
                <p:cNvPr id="777" name="Group 776">
                  <a:extLst>
                    <a:ext uri="{FF2B5EF4-FFF2-40B4-BE49-F238E27FC236}">
                      <a16:creationId xmlns:a16="http://schemas.microsoft.com/office/drawing/2014/main" id="{EF0A2A4E-19C6-1F23-55CC-42C10B5D9879}"/>
                    </a:ext>
                  </a:extLst>
                </p:cNvPr>
                <p:cNvGrpSpPr/>
                <p:nvPr/>
              </p:nvGrpSpPr>
              <p:grpSpPr>
                <a:xfrm>
                  <a:off x="4239677" y="3130932"/>
                  <a:ext cx="515806" cy="102437"/>
                  <a:chOff x="5365296" y="3065467"/>
                  <a:chExt cx="515806" cy="102437"/>
                </a:xfrm>
              </p:grpSpPr>
              <p:sp>
                <p:nvSpPr>
                  <p:cNvPr id="783" name="Rectangle 782">
                    <a:extLst>
                      <a:ext uri="{FF2B5EF4-FFF2-40B4-BE49-F238E27FC236}">
                        <a16:creationId xmlns:a16="http://schemas.microsoft.com/office/drawing/2014/main" id="{58183422-2443-9F72-A03B-262A9F5BAE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784" name="Rectangle 783">
                    <a:extLst>
                      <a:ext uri="{FF2B5EF4-FFF2-40B4-BE49-F238E27FC236}">
                        <a16:creationId xmlns:a16="http://schemas.microsoft.com/office/drawing/2014/main" id="{5BB9F526-3F04-2044-CB32-8054D690ED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785" name="Rectangle 784">
                    <a:extLst>
                      <a:ext uri="{FF2B5EF4-FFF2-40B4-BE49-F238E27FC236}">
                        <a16:creationId xmlns:a16="http://schemas.microsoft.com/office/drawing/2014/main" id="{B8F85540-6F75-66DE-F1F1-2FD622FE979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786" name="Rectangle 785">
                    <a:extLst>
                      <a:ext uri="{FF2B5EF4-FFF2-40B4-BE49-F238E27FC236}">
                        <a16:creationId xmlns:a16="http://schemas.microsoft.com/office/drawing/2014/main" id="{D5B3281B-0CE3-64A6-A6F4-7DFC705279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  <p:grpSp>
              <p:nvGrpSpPr>
                <p:cNvPr id="778" name="Group 777">
                  <a:extLst>
                    <a:ext uri="{FF2B5EF4-FFF2-40B4-BE49-F238E27FC236}">
                      <a16:creationId xmlns:a16="http://schemas.microsoft.com/office/drawing/2014/main" id="{38C5C3D0-B497-3197-21FA-7E09E7F1FBE0}"/>
                    </a:ext>
                  </a:extLst>
                </p:cNvPr>
                <p:cNvGrpSpPr/>
                <p:nvPr/>
              </p:nvGrpSpPr>
              <p:grpSpPr>
                <a:xfrm>
                  <a:off x="4239080" y="3280503"/>
                  <a:ext cx="515806" cy="102437"/>
                  <a:chOff x="5365296" y="3065467"/>
                  <a:chExt cx="515806" cy="102437"/>
                </a:xfrm>
              </p:grpSpPr>
              <p:sp>
                <p:nvSpPr>
                  <p:cNvPr id="779" name="Rectangle 778">
                    <a:extLst>
                      <a:ext uri="{FF2B5EF4-FFF2-40B4-BE49-F238E27FC236}">
                        <a16:creationId xmlns:a16="http://schemas.microsoft.com/office/drawing/2014/main" id="{AE510B11-AAD8-FC89-DDAE-C7246E87CA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780" name="Rectangle 779">
                    <a:extLst>
                      <a:ext uri="{FF2B5EF4-FFF2-40B4-BE49-F238E27FC236}">
                        <a16:creationId xmlns:a16="http://schemas.microsoft.com/office/drawing/2014/main" id="{6854FBDF-3B97-9480-1E9B-27F4753801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781" name="Rectangle 780">
                    <a:extLst>
                      <a:ext uri="{FF2B5EF4-FFF2-40B4-BE49-F238E27FC236}">
                        <a16:creationId xmlns:a16="http://schemas.microsoft.com/office/drawing/2014/main" id="{1C663FEF-28CC-E068-A64B-6217D4AA91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782" name="Rectangle 781">
                    <a:extLst>
                      <a:ext uri="{FF2B5EF4-FFF2-40B4-BE49-F238E27FC236}">
                        <a16:creationId xmlns:a16="http://schemas.microsoft.com/office/drawing/2014/main" id="{F07A937C-8BBA-0ED5-EDA1-252A67D306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</p:grp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F53311C-7317-2D54-5BD5-64383830A377}"/>
                </a:ext>
              </a:extLst>
            </p:cNvPr>
            <p:cNvSpPr txBox="1"/>
            <p:nvPr/>
          </p:nvSpPr>
          <p:spPr>
            <a:xfrm>
              <a:off x="4332781" y="3158801"/>
              <a:ext cx="2091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grpSp>
          <p:nvGrpSpPr>
            <p:cNvPr id="803" name="Group 802">
              <a:extLst>
                <a:ext uri="{FF2B5EF4-FFF2-40B4-BE49-F238E27FC236}">
                  <a16:creationId xmlns:a16="http://schemas.microsoft.com/office/drawing/2014/main" id="{24A6ED2D-2486-1216-FD82-A5C08943ADDA}"/>
                </a:ext>
              </a:extLst>
            </p:cNvPr>
            <p:cNvGrpSpPr/>
            <p:nvPr/>
          </p:nvGrpSpPr>
          <p:grpSpPr>
            <a:xfrm>
              <a:off x="5323197" y="2757636"/>
              <a:ext cx="704823" cy="1097566"/>
              <a:chOff x="7171772" y="1610424"/>
              <a:chExt cx="704823" cy="1097566"/>
            </a:xfrm>
          </p:grpSpPr>
          <p:sp>
            <p:nvSpPr>
              <p:cNvPr id="804" name="TextBox 803">
                <a:extLst>
                  <a:ext uri="{FF2B5EF4-FFF2-40B4-BE49-F238E27FC236}">
                    <a16:creationId xmlns:a16="http://schemas.microsoft.com/office/drawing/2014/main" id="{06E8E1A3-0D4C-758D-916E-83CE9FE890C8}"/>
                  </a:ext>
                </a:extLst>
              </p:cNvPr>
              <p:cNvSpPr txBox="1"/>
              <p:nvPr/>
            </p:nvSpPr>
            <p:spPr>
              <a:xfrm>
                <a:off x="7171772" y="1610424"/>
                <a:ext cx="49422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A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[s-1]T</a:t>
                </a:r>
                <a:endParaRPr lang="en-US" sz="1600" dirty="0"/>
              </a:p>
            </p:txBody>
          </p:sp>
          <p:sp>
            <p:nvSpPr>
              <p:cNvPr id="805" name="TextBox 804">
                <a:extLst>
                  <a:ext uri="{FF2B5EF4-FFF2-40B4-BE49-F238E27FC236}">
                    <a16:creationId xmlns:a16="http://schemas.microsoft.com/office/drawing/2014/main" id="{361A811F-60E3-C74E-BE75-8BCF676A6D40}"/>
                  </a:ext>
                </a:extLst>
              </p:cNvPr>
              <p:cNvSpPr txBox="1"/>
              <p:nvPr/>
            </p:nvSpPr>
            <p:spPr>
              <a:xfrm>
                <a:off x="7370617" y="2461769"/>
                <a:ext cx="34718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S-1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806" name="Group 805">
                <a:extLst>
                  <a:ext uri="{FF2B5EF4-FFF2-40B4-BE49-F238E27FC236}">
                    <a16:creationId xmlns:a16="http://schemas.microsoft.com/office/drawing/2014/main" id="{D3834756-9B6B-3A53-6131-B27AC0590002}"/>
                  </a:ext>
                </a:extLst>
              </p:cNvPr>
              <p:cNvGrpSpPr/>
              <p:nvPr/>
            </p:nvGrpSpPr>
            <p:grpSpPr>
              <a:xfrm rot="5400000">
                <a:off x="7150083" y="1959874"/>
                <a:ext cx="575705" cy="375567"/>
                <a:chOff x="5103154" y="1690513"/>
                <a:chExt cx="575705" cy="375567"/>
              </a:xfrm>
            </p:grpSpPr>
            <p:grpSp>
              <p:nvGrpSpPr>
                <p:cNvPr id="808" name="Group 807">
                  <a:extLst>
                    <a:ext uri="{FF2B5EF4-FFF2-40B4-BE49-F238E27FC236}">
                      <a16:creationId xmlns:a16="http://schemas.microsoft.com/office/drawing/2014/main" id="{98570B39-3DE5-E7BE-5E5F-08F0151D7F3E}"/>
                    </a:ext>
                  </a:extLst>
                </p:cNvPr>
                <p:cNvGrpSpPr/>
                <p:nvPr/>
              </p:nvGrpSpPr>
              <p:grpSpPr>
                <a:xfrm>
                  <a:off x="51031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824" name="Rectangle 823">
                    <a:extLst>
                      <a:ext uri="{FF2B5EF4-FFF2-40B4-BE49-F238E27FC236}">
                        <a16:creationId xmlns:a16="http://schemas.microsoft.com/office/drawing/2014/main" id="{4DCC5949-823E-8C85-9E6C-267BE69D72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825" name="Group 824">
                    <a:extLst>
                      <a:ext uri="{FF2B5EF4-FFF2-40B4-BE49-F238E27FC236}">
                        <a16:creationId xmlns:a16="http://schemas.microsoft.com/office/drawing/2014/main" id="{E8D119FB-5F4F-3DF2-0DCB-0D773C913D40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826" name="Straight Connector 825">
                      <a:extLst>
                        <a:ext uri="{FF2B5EF4-FFF2-40B4-BE49-F238E27FC236}">
                          <a16:creationId xmlns:a16="http://schemas.microsoft.com/office/drawing/2014/main" id="{912280BA-9078-AD85-6561-75590FA09DCE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827" name="Straight Connector 826">
                      <a:extLst>
                        <a:ext uri="{FF2B5EF4-FFF2-40B4-BE49-F238E27FC236}">
                          <a16:creationId xmlns:a16="http://schemas.microsoft.com/office/drawing/2014/main" id="{D80DE90C-43DF-B86E-34F1-E0901FA2EC7C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809" name="Group 808">
                  <a:extLst>
                    <a:ext uri="{FF2B5EF4-FFF2-40B4-BE49-F238E27FC236}">
                      <a16:creationId xmlns:a16="http://schemas.microsoft.com/office/drawing/2014/main" id="{21D30E11-64F1-FBAC-C45D-3C0C7EABEF63}"/>
                    </a:ext>
                  </a:extLst>
                </p:cNvPr>
                <p:cNvGrpSpPr/>
                <p:nvPr/>
              </p:nvGrpSpPr>
              <p:grpSpPr>
                <a:xfrm>
                  <a:off x="52555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820" name="Rectangle 819">
                    <a:extLst>
                      <a:ext uri="{FF2B5EF4-FFF2-40B4-BE49-F238E27FC236}">
                        <a16:creationId xmlns:a16="http://schemas.microsoft.com/office/drawing/2014/main" id="{FE7ECF6F-234D-8A5D-045D-71DB75F660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821" name="Group 820">
                    <a:extLst>
                      <a:ext uri="{FF2B5EF4-FFF2-40B4-BE49-F238E27FC236}">
                        <a16:creationId xmlns:a16="http://schemas.microsoft.com/office/drawing/2014/main" id="{25A679EA-952E-087D-A258-F11686C18752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822" name="Straight Connector 821">
                      <a:extLst>
                        <a:ext uri="{FF2B5EF4-FFF2-40B4-BE49-F238E27FC236}">
                          <a16:creationId xmlns:a16="http://schemas.microsoft.com/office/drawing/2014/main" id="{6850129D-7114-D22F-8552-49E375A76845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823" name="Straight Connector 822">
                      <a:extLst>
                        <a:ext uri="{FF2B5EF4-FFF2-40B4-BE49-F238E27FC236}">
                          <a16:creationId xmlns:a16="http://schemas.microsoft.com/office/drawing/2014/main" id="{3EFF6620-57FD-6846-B8BC-E6BBDB45AB52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solidFill>
                      <a:srgbClr val="CFC215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810" name="Group 809">
                  <a:extLst>
                    <a:ext uri="{FF2B5EF4-FFF2-40B4-BE49-F238E27FC236}">
                      <a16:creationId xmlns:a16="http://schemas.microsoft.com/office/drawing/2014/main" id="{F32D6E11-EEA8-5DA3-CE66-9DEA342F9BAB}"/>
                    </a:ext>
                  </a:extLst>
                </p:cNvPr>
                <p:cNvGrpSpPr/>
                <p:nvPr/>
              </p:nvGrpSpPr>
              <p:grpSpPr>
                <a:xfrm>
                  <a:off x="54079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816" name="Rectangle 815">
                    <a:extLst>
                      <a:ext uri="{FF2B5EF4-FFF2-40B4-BE49-F238E27FC236}">
                        <a16:creationId xmlns:a16="http://schemas.microsoft.com/office/drawing/2014/main" id="{57892EFE-A744-EC5D-E1E3-501B04769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817" name="Group 816">
                    <a:extLst>
                      <a:ext uri="{FF2B5EF4-FFF2-40B4-BE49-F238E27FC236}">
                        <a16:creationId xmlns:a16="http://schemas.microsoft.com/office/drawing/2014/main" id="{5B745CAB-00B2-FC71-5940-08B6C2CDCCC8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818" name="Straight Connector 817">
                      <a:extLst>
                        <a:ext uri="{FF2B5EF4-FFF2-40B4-BE49-F238E27FC236}">
                          <a16:creationId xmlns:a16="http://schemas.microsoft.com/office/drawing/2014/main" id="{6A688619-0B9E-D186-4E64-1EBAE7552EA3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solidFill>
                      <a:srgbClr val="CFC215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819" name="Straight Connector 818">
                      <a:extLst>
                        <a:ext uri="{FF2B5EF4-FFF2-40B4-BE49-F238E27FC236}">
                          <a16:creationId xmlns:a16="http://schemas.microsoft.com/office/drawing/2014/main" id="{97C16077-22C9-009E-30AC-80F015290438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811" name="Group 810">
                  <a:extLst>
                    <a:ext uri="{FF2B5EF4-FFF2-40B4-BE49-F238E27FC236}">
                      <a16:creationId xmlns:a16="http://schemas.microsoft.com/office/drawing/2014/main" id="{E9EDFCD0-A03B-A8F6-5AA2-CFC999459183}"/>
                    </a:ext>
                  </a:extLst>
                </p:cNvPr>
                <p:cNvGrpSpPr/>
                <p:nvPr/>
              </p:nvGrpSpPr>
              <p:grpSpPr>
                <a:xfrm>
                  <a:off x="55603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812" name="Rectangle 811">
                    <a:extLst>
                      <a:ext uri="{FF2B5EF4-FFF2-40B4-BE49-F238E27FC236}">
                        <a16:creationId xmlns:a16="http://schemas.microsoft.com/office/drawing/2014/main" id="{F78D2FE0-B18D-D134-23F4-9E15ABA7C9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813" name="Group 812">
                    <a:extLst>
                      <a:ext uri="{FF2B5EF4-FFF2-40B4-BE49-F238E27FC236}">
                        <a16:creationId xmlns:a16="http://schemas.microsoft.com/office/drawing/2014/main" id="{14B710F2-D477-AFE7-E073-5F2C44C019BC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814" name="Straight Connector 813">
                      <a:extLst>
                        <a:ext uri="{FF2B5EF4-FFF2-40B4-BE49-F238E27FC236}">
                          <a16:creationId xmlns:a16="http://schemas.microsoft.com/office/drawing/2014/main" id="{1D7665BF-76B7-F264-6E40-D1B087CD8032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solidFill>
                      <a:schemeClr val="accent5">
                        <a:lumMod val="9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815" name="Straight Connector 814">
                      <a:extLst>
                        <a:ext uri="{FF2B5EF4-FFF2-40B4-BE49-F238E27FC236}">
                          <a16:creationId xmlns:a16="http://schemas.microsoft.com/office/drawing/2014/main" id="{F456EFF4-4E99-D6E1-101C-6774D25C479F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  <p:sp>
            <p:nvSpPr>
              <p:cNvPr id="807" name="TextBox 806">
                <a:extLst>
                  <a:ext uri="{FF2B5EF4-FFF2-40B4-BE49-F238E27FC236}">
                    <a16:creationId xmlns:a16="http://schemas.microsoft.com/office/drawing/2014/main" id="{ACADFDF8-ABEB-4CC6-2C46-4A62FB12F233}"/>
                  </a:ext>
                </a:extLst>
              </p:cNvPr>
              <p:cNvSpPr txBox="1"/>
              <p:nvPr/>
            </p:nvSpPr>
            <p:spPr>
              <a:xfrm>
                <a:off x="7682636" y="1992065"/>
                <a:ext cx="1939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  <p:grpSp>
          <p:nvGrpSpPr>
            <p:cNvPr id="830" name="Group 829">
              <a:extLst>
                <a:ext uri="{FF2B5EF4-FFF2-40B4-BE49-F238E27FC236}">
                  <a16:creationId xmlns:a16="http://schemas.microsoft.com/office/drawing/2014/main" id="{A6BE8462-FB3E-9D6B-8D2C-DA68555404E9}"/>
                </a:ext>
              </a:extLst>
            </p:cNvPr>
            <p:cNvGrpSpPr/>
            <p:nvPr/>
          </p:nvGrpSpPr>
          <p:grpSpPr>
            <a:xfrm>
              <a:off x="3659425" y="2948902"/>
              <a:ext cx="713541" cy="698200"/>
              <a:chOff x="5057367" y="2773848"/>
              <a:chExt cx="713541" cy="698200"/>
            </a:xfrm>
          </p:grpSpPr>
          <p:sp>
            <p:nvSpPr>
              <p:cNvPr id="831" name="TextBox 830">
                <a:extLst>
                  <a:ext uri="{FF2B5EF4-FFF2-40B4-BE49-F238E27FC236}">
                    <a16:creationId xmlns:a16="http://schemas.microsoft.com/office/drawing/2014/main" id="{F2D7919F-DD21-656A-0A65-C726905C3E0C}"/>
                  </a:ext>
                </a:extLst>
              </p:cNvPr>
              <p:cNvSpPr txBox="1"/>
              <p:nvPr/>
            </p:nvSpPr>
            <p:spPr>
              <a:xfrm>
                <a:off x="5259678" y="2773848"/>
                <a:ext cx="51123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/>
                  <a:t>W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[s]</a:t>
                </a:r>
                <a:endParaRPr lang="en-US" sz="1600" dirty="0"/>
              </a:p>
            </p:txBody>
          </p:sp>
          <p:sp>
            <p:nvSpPr>
              <p:cNvPr id="832" name="TextBox 831">
                <a:extLst>
                  <a:ext uri="{FF2B5EF4-FFF2-40B4-BE49-F238E27FC236}">
                    <a16:creationId xmlns:a16="http://schemas.microsoft.com/office/drawing/2014/main" id="{148877AF-158D-B96B-F325-BC1730F2F5C8}"/>
                  </a:ext>
                </a:extLst>
              </p:cNvPr>
              <p:cNvSpPr txBox="1"/>
              <p:nvPr/>
            </p:nvSpPr>
            <p:spPr>
              <a:xfrm>
                <a:off x="5057367" y="2998952"/>
                <a:ext cx="2365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3" name="TextBox 832">
                <a:extLst>
                  <a:ext uri="{FF2B5EF4-FFF2-40B4-BE49-F238E27FC236}">
                    <a16:creationId xmlns:a16="http://schemas.microsoft.com/office/drawing/2014/main" id="{2D27C71B-A189-AEFE-CED5-1A96BC052272}"/>
                  </a:ext>
                </a:extLst>
              </p:cNvPr>
              <p:cNvSpPr txBox="1"/>
              <p:nvPr/>
            </p:nvSpPr>
            <p:spPr>
              <a:xfrm>
                <a:off x="5319047" y="3225827"/>
                <a:ext cx="40936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S-1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834" name="Group 833">
                <a:extLst>
                  <a:ext uri="{FF2B5EF4-FFF2-40B4-BE49-F238E27FC236}">
                    <a16:creationId xmlns:a16="http://schemas.microsoft.com/office/drawing/2014/main" id="{A101476F-F655-CA6D-AFF1-C52919DCE1CF}"/>
                  </a:ext>
                </a:extLst>
              </p:cNvPr>
              <p:cNvGrpSpPr/>
              <p:nvPr/>
            </p:nvGrpSpPr>
            <p:grpSpPr>
              <a:xfrm>
                <a:off x="5318356" y="3028997"/>
                <a:ext cx="362106" cy="222362"/>
                <a:chOff x="5318356" y="3028997"/>
                <a:chExt cx="362106" cy="222362"/>
              </a:xfrm>
            </p:grpSpPr>
            <p:grpSp>
              <p:nvGrpSpPr>
                <p:cNvPr id="835" name="Group 834">
                  <a:extLst>
                    <a:ext uri="{FF2B5EF4-FFF2-40B4-BE49-F238E27FC236}">
                      <a16:creationId xmlns:a16="http://schemas.microsoft.com/office/drawing/2014/main" id="{43CA4228-6439-B085-CE02-D061B649661F}"/>
                    </a:ext>
                  </a:extLst>
                </p:cNvPr>
                <p:cNvGrpSpPr/>
                <p:nvPr/>
              </p:nvGrpSpPr>
              <p:grpSpPr>
                <a:xfrm>
                  <a:off x="5318356" y="3148922"/>
                  <a:ext cx="362106" cy="102437"/>
                  <a:chOff x="5535324" y="3065467"/>
                  <a:chExt cx="362106" cy="102437"/>
                </a:xfrm>
              </p:grpSpPr>
              <p:sp>
                <p:nvSpPr>
                  <p:cNvPr id="840" name="Rectangle 839">
                    <a:extLst>
                      <a:ext uri="{FF2B5EF4-FFF2-40B4-BE49-F238E27FC236}">
                        <a16:creationId xmlns:a16="http://schemas.microsoft.com/office/drawing/2014/main" id="{9DAFC803-2820-D873-807B-9B748EC6BC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5324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841" name="Rectangle 840">
                    <a:extLst>
                      <a:ext uri="{FF2B5EF4-FFF2-40B4-BE49-F238E27FC236}">
                        <a16:creationId xmlns:a16="http://schemas.microsoft.com/office/drawing/2014/main" id="{A8C71DAF-0101-05AC-F8A7-9DBF837DB0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72696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842" name="Rectangle 841">
                    <a:extLst>
                      <a:ext uri="{FF2B5EF4-FFF2-40B4-BE49-F238E27FC236}">
                        <a16:creationId xmlns:a16="http://schemas.microsoft.com/office/drawing/2014/main" id="{58C3E9A6-6F4D-8335-5435-C3B7B5B1E8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02541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  <p:grpSp>
              <p:nvGrpSpPr>
                <p:cNvPr id="836" name="Group 835">
                  <a:extLst>
                    <a:ext uri="{FF2B5EF4-FFF2-40B4-BE49-F238E27FC236}">
                      <a16:creationId xmlns:a16="http://schemas.microsoft.com/office/drawing/2014/main" id="{EB4139F1-D262-4853-2293-FCB1011BE934}"/>
                    </a:ext>
                  </a:extLst>
                </p:cNvPr>
                <p:cNvGrpSpPr/>
                <p:nvPr/>
              </p:nvGrpSpPr>
              <p:grpSpPr>
                <a:xfrm>
                  <a:off x="5318356" y="3028997"/>
                  <a:ext cx="362106" cy="102437"/>
                  <a:chOff x="5535324" y="3065467"/>
                  <a:chExt cx="362106" cy="102437"/>
                </a:xfrm>
              </p:grpSpPr>
              <p:sp>
                <p:nvSpPr>
                  <p:cNvPr id="837" name="Rectangle 836">
                    <a:extLst>
                      <a:ext uri="{FF2B5EF4-FFF2-40B4-BE49-F238E27FC236}">
                        <a16:creationId xmlns:a16="http://schemas.microsoft.com/office/drawing/2014/main" id="{010F6AB2-1CD3-D7C1-E658-BCD21B4E4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5324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838" name="Rectangle 837">
                    <a:extLst>
                      <a:ext uri="{FF2B5EF4-FFF2-40B4-BE49-F238E27FC236}">
                        <a16:creationId xmlns:a16="http://schemas.microsoft.com/office/drawing/2014/main" id="{AA1999CA-F35F-DF12-A6F5-09806605F6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72696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839" name="Rectangle 838">
                    <a:extLst>
                      <a:ext uri="{FF2B5EF4-FFF2-40B4-BE49-F238E27FC236}">
                        <a16:creationId xmlns:a16="http://schemas.microsoft.com/office/drawing/2014/main" id="{2C646DA7-09A8-D183-0820-557AFEDA48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02541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852" name="Group 851">
            <a:extLst>
              <a:ext uri="{FF2B5EF4-FFF2-40B4-BE49-F238E27FC236}">
                <a16:creationId xmlns:a16="http://schemas.microsoft.com/office/drawing/2014/main" id="{2F87B885-DE53-5142-9442-3529B0FC655B}"/>
              </a:ext>
            </a:extLst>
          </p:cNvPr>
          <p:cNvGrpSpPr/>
          <p:nvPr/>
        </p:nvGrpSpPr>
        <p:grpSpPr>
          <a:xfrm>
            <a:off x="7137903" y="3094077"/>
            <a:ext cx="1726170" cy="930123"/>
            <a:chOff x="6067667" y="2235518"/>
            <a:chExt cx="1726170" cy="930123"/>
          </a:xfrm>
        </p:grpSpPr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359CD5D5-D13F-F060-1E33-B2F90AEF45C1}"/>
                </a:ext>
              </a:extLst>
            </p:cNvPr>
            <p:cNvGrpSpPr/>
            <p:nvPr/>
          </p:nvGrpSpPr>
          <p:grpSpPr>
            <a:xfrm>
              <a:off x="6067667" y="2433610"/>
              <a:ext cx="420591" cy="422874"/>
              <a:chOff x="6177777" y="1387504"/>
              <a:chExt cx="384128" cy="294776"/>
            </a:xfrm>
          </p:grpSpPr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8055B213-10FF-6031-2956-CDE91087D129}"/>
                  </a:ext>
                </a:extLst>
              </p:cNvPr>
              <p:cNvSpPr txBox="1"/>
              <p:nvPr/>
            </p:nvSpPr>
            <p:spPr>
              <a:xfrm>
                <a:off x="6177777" y="1387504"/>
                <a:ext cx="384128" cy="171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/>
                  <a:t>b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[s]</a:t>
                </a:r>
                <a:endParaRPr lang="en-US" sz="1600" dirty="0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3C22537B-7955-9C75-B0AD-6E5437332A1D}"/>
                  </a:ext>
                </a:extLst>
              </p:cNvPr>
              <p:cNvSpPr/>
              <p:nvPr/>
            </p:nvSpPr>
            <p:spPr bwMode="auto">
              <a:xfrm>
                <a:off x="6307964" y="1605720"/>
                <a:ext cx="114641" cy="7656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482B5F6-1D2C-243E-8C34-AD52133AEA5C}"/>
                </a:ext>
              </a:extLst>
            </p:cNvPr>
            <p:cNvSpPr txBox="1"/>
            <p:nvPr/>
          </p:nvSpPr>
          <p:spPr>
            <a:xfrm>
              <a:off x="6399200" y="2640882"/>
              <a:ext cx="169580" cy="1664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grpSp>
          <p:nvGrpSpPr>
            <p:cNvPr id="787" name="Group 786">
              <a:extLst>
                <a:ext uri="{FF2B5EF4-FFF2-40B4-BE49-F238E27FC236}">
                  <a16:creationId xmlns:a16="http://schemas.microsoft.com/office/drawing/2014/main" id="{3FFCB372-E84F-F3CC-A435-69E435B07492}"/>
                </a:ext>
              </a:extLst>
            </p:cNvPr>
            <p:cNvGrpSpPr/>
            <p:nvPr/>
          </p:nvGrpSpPr>
          <p:grpSpPr>
            <a:xfrm>
              <a:off x="6610216" y="2383056"/>
              <a:ext cx="836813" cy="782585"/>
              <a:chOff x="3989605" y="2835938"/>
              <a:chExt cx="836813" cy="782585"/>
            </a:xfrm>
          </p:grpSpPr>
          <p:sp>
            <p:nvSpPr>
              <p:cNvPr id="788" name="TextBox 787">
                <a:extLst>
                  <a:ext uri="{FF2B5EF4-FFF2-40B4-BE49-F238E27FC236}">
                    <a16:creationId xmlns:a16="http://schemas.microsoft.com/office/drawing/2014/main" id="{B95646BB-493A-E56D-CBF2-F7730B4E2B89}"/>
                  </a:ext>
                </a:extLst>
              </p:cNvPr>
              <p:cNvSpPr txBox="1"/>
              <p:nvPr/>
            </p:nvSpPr>
            <p:spPr>
              <a:xfrm>
                <a:off x="4334806" y="2835938"/>
                <a:ext cx="4916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/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[s]</a:t>
                </a:r>
                <a:endParaRPr lang="en-US" sz="1600" dirty="0"/>
              </a:p>
            </p:txBody>
          </p:sp>
          <p:sp>
            <p:nvSpPr>
              <p:cNvPr id="789" name="TextBox 788">
                <a:extLst>
                  <a:ext uri="{FF2B5EF4-FFF2-40B4-BE49-F238E27FC236}">
                    <a16:creationId xmlns:a16="http://schemas.microsoft.com/office/drawing/2014/main" id="{1834CB3A-E49F-7B74-858E-A1B864A67ADE}"/>
                  </a:ext>
                </a:extLst>
              </p:cNvPr>
              <p:cNvSpPr txBox="1"/>
              <p:nvPr/>
            </p:nvSpPr>
            <p:spPr>
              <a:xfrm>
                <a:off x="3989605" y="3110258"/>
                <a:ext cx="2365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90" name="TextBox 789">
                <a:extLst>
                  <a:ext uri="{FF2B5EF4-FFF2-40B4-BE49-F238E27FC236}">
                    <a16:creationId xmlns:a16="http://schemas.microsoft.com/office/drawing/2014/main" id="{77F3DA37-49DF-900C-F1EB-E53E8211CF02}"/>
                  </a:ext>
                </a:extLst>
              </p:cNvPr>
              <p:cNvSpPr txBox="1"/>
              <p:nvPr/>
            </p:nvSpPr>
            <p:spPr>
              <a:xfrm>
                <a:off x="4446755" y="3372302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791" name="Group 790">
                <a:extLst>
                  <a:ext uri="{FF2B5EF4-FFF2-40B4-BE49-F238E27FC236}">
                    <a16:creationId xmlns:a16="http://schemas.microsoft.com/office/drawing/2014/main" id="{A40D4509-A32A-B085-F824-3B372350F97D}"/>
                  </a:ext>
                </a:extLst>
              </p:cNvPr>
              <p:cNvGrpSpPr/>
              <p:nvPr/>
            </p:nvGrpSpPr>
            <p:grpSpPr>
              <a:xfrm>
                <a:off x="4239080" y="3130932"/>
                <a:ext cx="516403" cy="252008"/>
                <a:chOff x="4239080" y="3130932"/>
                <a:chExt cx="516403" cy="252008"/>
              </a:xfrm>
            </p:grpSpPr>
            <p:grpSp>
              <p:nvGrpSpPr>
                <p:cNvPr id="792" name="Group 791">
                  <a:extLst>
                    <a:ext uri="{FF2B5EF4-FFF2-40B4-BE49-F238E27FC236}">
                      <a16:creationId xmlns:a16="http://schemas.microsoft.com/office/drawing/2014/main" id="{D8C3CA95-FE87-9922-54EE-7BDFF5399852}"/>
                    </a:ext>
                  </a:extLst>
                </p:cNvPr>
                <p:cNvGrpSpPr/>
                <p:nvPr/>
              </p:nvGrpSpPr>
              <p:grpSpPr>
                <a:xfrm>
                  <a:off x="4239677" y="3130932"/>
                  <a:ext cx="515806" cy="102437"/>
                  <a:chOff x="5365296" y="3065467"/>
                  <a:chExt cx="515806" cy="102437"/>
                </a:xfrm>
              </p:grpSpPr>
              <p:sp>
                <p:nvSpPr>
                  <p:cNvPr id="798" name="Rectangle 797">
                    <a:extLst>
                      <a:ext uri="{FF2B5EF4-FFF2-40B4-BE49-F238E27FC236}">
                        <a16:creationId xmlns:a16="http://schemas.microsoft.com/office/drawing/2014/main" id="{60F56479-58E4-8125-332C-0C208F8D11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799" name="Rectangle 798">
                    <a:extLst>
                      <a:ext uri="{FF2B5EF4-FFF2-40B4-BE49-F238E27FC236}">
                        <a16:creationId xmlns:a16="http://schemas.microsoft.com/office/drawing/2014/main" id="{81737E5F-5129-57DB-B004-80F8A84C03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800" name="Rectangle 799">
                    <a:extLst>
                      <a:ext uri="{FF2B5EF4-FFF2-40B4-BE49-F238E27FC236}">
                        <a16:creationId xmlns:a16="http://schemas.microsoft.com/office/drawing/2014/main" id="{89909A13-87B2-EC02-05B5-9F86963B5F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801" name="Rectangle 800">
                    <a:extLst>
                      <a:ext uri="{FF2B5EF4-FFF2-40B4-BE49-F238E27FC236}">
                        <a16:creationId xmlns:a16="http://schemas.microsoft.com/office/drawing/2014/main" id="{98B68E26-7EBD-655D-01BE-8BE1C1502D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  <p:grpSp>
              <p:nvGrpSpPr>
                <p:cNvPr id="793" name="Group 792">
                  <a:extLst>
                    <a:ext uri="{FF2B5EF4-FFF2-40B4-BE49-F238E27FC236}">
                      <a16:creationId xmlns:a16="http://schemas.microsoft.com/office/drawing/2014/main" id="{C5B5FC5B-B691-AD98-DB10-ED58ABBD1133}"/>
                    </a:ext>
                  </a:extLst>
                </p:cNvPr>
                <p:cNvGrpSpPr/>
                <p:nvPr/>
              </p:nvGrpSpPr>
              <p:grpSpPr>
                <a:xfrm>
                  <a:off x="4239080" y="3280503"/>
                  <a:ext cx="515806" cy="102437"/>
                  <a:chOff x="5365296" y="3065467"/>
                  <a:chExt cx="515806" cy="102437"/>
                </a:xfrm>
              </p:grpSpPr>
              <p:sp>
                <p:nvSpPr>
                  <p:cNvPr id="794" name="Rectangle 793">
                    <a:extLst>
                      <a:ext uri="{FF2B5EF4-FFF2-40B4-BE49-F238E27FC236}">
                        <a16:creationId xmlns:a16="http://schemas.microsoft.com/office/drawing/2014/main" id="{0D470FC1-18FB-0B19-6CCE-DD6623CA00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795" name="Rectangle 794">
                    <a:extLst>
                      <a:ext uri="{FF2B5EF4-FFF2-40B4-BE49-F238E27FC236}">
                        <a16:creationId xmlns:a16="http://schemas.microsoft.com/office/drawing/2014/main" id="{39641EB9-A266-6A23-74D9-2B36D1963C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796" name="Rectangle 795">
                    <a:extLst>
                      <a:ext uri="{FF2B5EF4-FFF2-40B4-BE49-F238E27FC236}">
                        <a16:creationId xmlns:a16="http://schemas.microsoft.com/office/drawing/2014/main" id="{4AFB8884-6C3B-B2A6-61D0-22D3B026E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797" name="Rectangle 796">
                    <a:extLst>
                      <a:ext uri="{FF2B5EF4-FFF2-40B4-BE49-F238E27FC236}">
                        <a16:creationId xmlns:a16="http://schemas.microsoft.com/office/drawing/2014/main" id="{E25018A7-9DA2-19DE-8484-9380F42B83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</p:grpSp>
        </p:grpSp>
        <p:grpSp>
          <p:nvGrpSpPr>
            <p:cNvPr id="843" name="Group 842">
              <a:extLst>
                <a:ext uri="{FF2B5EF4-FFF2-40B4-BE49-F238E27FC236}">
                  <a16:creationId xmlns:a16="http://schemas.microsoft.com/office/drawing/2014/main" id="{C34D17BA-98A4-1DB1-9797-531288D22555}"/>
                </a:ext>
              </a:extLst>
            </p:cNvPr>
            <p:cNvGrpSpPr/>
            <p:nvPr/>
          </p:nvGrpSpPr>
          <p:grpSpPr>
            <a:xfrm>
              <a:off x="7406900" y="2235518"/>
              <a:ext cx="386937" cy="799586"/>
              <a:chOff x="8533445" y="2076954"/>
              <a:chExt cx="386937" cy="799586"/>
            </a:xfrm>
          </p:grpSpPr>
          <p:sp>
            <p:nvSpPr>
              <p:cNvPr id="844" name="TextBox 843">
                <a:extLst>
                  <a:ext uri="{FF2B5EF4-FFF2-40B4-BE49-F238E27FC236}">
                    <a16:creationId xmlns:a16="http://schemas.microsoft.com/office/drawing/2014/main" id="{7ED471C4-52A7-6A63-E391-F6A2CF05BCEE}"/>
                  </a:ext>
                </a:extLst>
              </p:cNvPr>
              <p:cNvSpPr txBox="1"/>
              <p:nvPr/>
            </p:nvSpPr>
            <p:spPr>
              <a:xfrm>
                <a:off x="8533445" y="2076954"/>
                <a:ext cx="26850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J</a:t>
                </a:r>
                <a:r>
                  <a:rPr lang="en-US" sz="1600" baseline="-25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</a:t>
                </a:r>
                <a:endParaRPr lang="en-US" sz="1600" baseline="30000" dirty="0"/>
              </a:p>
            </p:txBody>
          </p:sp>
          <p:sp>
            <p:nvSpPr>
              <p:cNvPr id="845" name="TextBox 844">
                <a:extLst>
                  <a:ext uri="{FF2B5EF4-FFF2-40B4-BE49-F238E27FC236}">
                    <a16:creationId xmlns:a16="http://schemas.microsoft.com/office/drawing/2014/main" id="{4E655D4E-95B7-95B2-E5AF-64DB9E481783}"/>
                  </a:ext>
                </a:extLst>
              </p:cNvPr>
              <p:cNvSpPr txBox="1"/>
              <p:nvPr/>
            </p:nvSpPr>
            <p:spPr>
              <a:xfrm>
                <a:off x="8667699" y="2474558"/>
                <a:ext cx="2526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846" name="Group 845">
                <a:extLst>
                  <a:ext uri="{FF2B5EF4-FFF2-40B4-BE49-F238E27FC236}">
                    <a16:creationId xmlns:a16="http://schemas.microsoft.com/office/drawing/2014/main" id="{303278BE-C02C-DE8D-0486-9DF7C43A29DB}"/>
                  </a:ext>
                </a:extLst>
              </p:cNvPr>
              <p:cNvGrpSpPr/>
              <p:nvPr/>
            </p:nvGrpSpPr>
            <p:grpSpPr>
              <a:xfrm>
                <a:off x="8598276" y="2382457"/>
                <a:ext cx="127110" cy="494083"/>
                <a:chOff x="8598276" y="2382457"/>
                <a:chExt cx="127110" cy="494083"/>
              </a:xfrm>
            </p:grpSpPr>
            <p:sp>
              <p:nvSpPr>
                <p:cNvPr id="847" name="Rectangle 846">
                  <a:extLst>
                    <a:ext uri="{FF2B5EF4-FFF2-40B4-BE49-F238E27FC236}">
                      <a16:creationId xmlns:a16="http://schemas.microsoft.com/office/drawing/2014/main" id="{CFFBD7BC-FAB3-C975-591D-610D0000710B}"/>
                    </a:ext>
                  </a:extLst>
                </p:cNvPr>
                <p:cNvSpPr/>
                <p:nvPr/>
              </p:nvSpPr>
              <p:spPr bwMode="auto">
                <a:xfrm>
                  <a:off x="8600870" y="2382457"/>
                  <a:ext cx="112192" cy="494083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cxnSp>
              <p:nvCxnSpPr>
                <p:cNvPr id="848" name="Straight Connector 847">
                  <a:extLst>
                    <a:ext uri="{FF2B5EF4-FFF2-40B4-BE49-F238E27FC236}">
                      <a16:creationId xmlns:a16="http://schemas.microsoft.com/office/drawing/2014/main" id="{CCF137D0-723A-6C59-B7A3-972F19BCE3A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598280" y="2515251"/>
                  <a:ext cx="114785" cy="0"/>
                </a:xfrm>
                <a:prstGeom prst="line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49" name="Straight Connector 848">
                  <a:extLst>
                    <a:ext uri="{FF2B5EF4-FFF2-40B4-BE49-F238E27FC236}">
                      <a16:creationId xmlns:a16="http://schemas.microsoft.com/office/drawing/2014/main" id="{6D160DBF-42E6-C138-3B4E-34316BEB690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598276" y="2643362"/>
                  <a:ext cx="114786" cy="0"/>
                </a:xfrm>
                <a:prstGeom prst="line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50" name="Straight Connector 849">
                  <a:extLst>
                    <a:ext uri="{FF2B5EF4-FFF2-40B4-BE49-F238E27FC236}">
                      <a16:creationId xmlns:a16="http://schemas.microsoft.com/office/drawing/2014/main" id="{CD40D90F-01CD-6B20-15BE-6F7F7FDFB55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610600" y="2750420"/>
                  <a:ext cx="114786" cy="0"/>
                </a:xfrm>
                <a:prstGeom prst="line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  <p:grpSp>
        <p:nvGrpSpPr>
          <p:cNvPr id="854" name="Group 853">
            <a:extLst>
              <a:ext uri="{FF2B5EF4-FFF2-40B4-BE49-F238E27FC236}">
                <a16:creationId xmlns:a16="http://schemas.microsoft.com/office/drawing/2014/main" id="{1E2F65EA-0F44-03FB-6FFF-9C64158DABB6}"/>
              </a:ext>
            </a:extLst>
          </p:cNvPr>
          <p:cNvGrpSpPr/>
          <p:nvPr/>
        </p:nvGrpSpPr>
        <p:grpSpPr>
          <a:xfrm>
            <a:off x="105353" y="2784235"/>
            <a:ext cx="2574585" cy="847583"/>
            <a:chOff x="429554" y="2840609"/>
            <a:chExt cx="2574585" cy="847583"/>
          </a:xfrm>
        </p:grpSpPr>
        <p:sp>
          <p:nvSpPr>
            <p:cNvPr id="855" name="TextBox 854">
              <a:extLst>
                <a:ext uri="{FF2B5EF4-FFF2-40B4-BE49-F238E27FC236}">
                  <a16:creationId xmlns:a16="http://schemas.microsoft.com/office/drawing/2014/main" id="{C5E62CCB-CAD6-E482-0B93-41FF81EDDAA5}"/>
                </a:ext>
              </a:extLst>
            </p:cNvPr>
            <p:cNvSpPr txBox="1"/>
            <p:nvPr/>
          </p:nvSpPr>
          <p:spPr>
            <a:xfrm>
              <a:off x="1209263" y="3143023"/>
              <a:ext cx="169580" cy="1664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grpSp>
          <p:nvGrpSpPr>
            <p:cNvPr id="856" name="Group 855">
              <a:extLst>
                <a:ext uri="{FF2B5EF4-FFF2-40B4-BE49-F238E27FC236}">
                  <a16:creationId xmlns:a16="http://schemas.microsoft.com/office/drawing/2014/main" id="{7E8686D8-0C9E-3E18-1A39-CAACAE6FCFE5}"/>
                </a:ext>
              </a:extLst>
            </p:cNvPr>
            <p:cNvGrpSpPr/>
            <p:nvPr/>
          </p:nvGrpSpPr>
          <p:grpSpPr>
            <a:xfrm>
              <a:off x="2144530" y="2840609"/>
              <a:ext cx="859609" cy="847583"/>
              <a:chOff x="5214265" y="1223934"/>
              <a:chExt cx="859609" cy="847583"/>
            </a:xfrm>
          </p:grpSpPr>
          <p:sp>
            <p:nvSpPr>
              <p:cNvPr id="885" name="TextBox 884">
                <a:extLst>
                  <a:ext uri="{FF2B5EF4-FFF2-40B4-BE49-F238E27FC236}">
                    <a16:creationId xmlns:a16="http://schemas.microsoft.com/office/drawing/2014/main" id="{3BB37F50-0593-F7BB-EBBA-B5CF5182423E}"/>
                  </a:ext>
                </a:extLst>
              </p:cNvPr>
              <p:cNvSpPr txBox="1"/>
              <p:nvPr/>
            </p:nvSpPr>
            <p:spPr>
              <a:xfrm>
                <a:off x="5224276" y="1223934"/>
                <a:ext cx="6017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/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[2]</a:t>
                </a:r>
                <a:endParaRPr lang="en-US" sz="1600" dirty="0"/>
              </a:p>
            </p:txBody>
          </p:sp>
          <p:sp>
            <p:nvSpPr>
              <p:cNvPr id="886" name="TextBox 885">
                <a:extLst>
                  <a:ext uri="{FF2B5EF4-FFF2-40B4-BE49-F238E27FC236}">
                    <a16:creationId xmlns:a16="http://schemas.microsoft.com/office/drawing/2014/main" id="{61DE1F3A-02D2-3873-0305-BADC48066D9F}"/>
                  </a:ext>
                </a:extLst>
              </p:cNvPr>
              <p:cNvSpPr txBox="1"/>
              <p:nvPr/>
            </p:nvSpPr>
            <p:spPr>
              <a:xfrm>
                <a:off x="5829262" y="1518669"/>
                <a:ext cx="2446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887" name="Group 886">
                <a:extLst>
                  <a:ext uri="{FF2B5EF4-FFF2-40B4-BE49-F238E27FC236}">
                    <a16:creationId xmlns:a16="http://schemas.microsoft.com/office/drawing/2014/main" id="{660C771A-4E9B-09AA-69AE-8FC92F21D956}"/>
                  </a:ext>
                </a:extLst>
              </p:cNvPr>
              <p:cNvGrpSpPr/>
              <p:nvPr/>
            </p:nvGrpSpPr>
            <p:grpSpPr>
              <a:xfrm>
                <a:off x="5214265" y="1469139"/>
                <a:ext cx="575705" cy="375567"/>
                <a:chOff x="5103154" y="1690513"/>
                <a:chExt cx="575705" cy="375567"/>
              </a:xfrm>
            </p:grpSpPr>
            <p:grpSp>
              <p:nvGrpSpPr>
                <p:cNvPr id="889" name="Group 888">
                  <a:extLst>
                    <a:ext uri="{FF2B5EF4-FFF2-40B4-BE49-F238E27FC236}">
                      <a16:creationId xmlns:a16="http://schemas.microsoft.com/office/drawing/2014/main" id="{7665F0A8-5BB8-B5D0-1C46-EB74054860BB}"/>
                    </a:ext>
                  </a:extLst>
                </p:cNvPr>
                <p:cNvGrpSpPr/>
                <p:nvPr/>
              </p:nvGrpSpPr>
              <p:grpSpPr>
                <a:xfrm>
                  <a:off x="51031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905" name="Rectangle 904">
                    <a:extLst>
                      <a:ext uri="{FF2B5EF4-FFF2-40B4-BE49-F238E27FC236}">
                        <a16:creationId xmlns:a16="http://schemas.microsoft.com/office/drawing/2014/main" id="{A2DDFBFF-F292-56A1-419C-F21124F953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906" name="Group 905">
                    <a:extLst>
                      <a:ext uri="{FF2B5EF4-FFF2-40B4-BE49-F238E27FC236}">
                        <a16:creationId xmlns:a16="http://schemas.microsoft.com/office/drawing/2014/main" id="{A8481F89-3D58-B8E1-99BF-B46A14E08943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907" name="Straight Connector 906">
                      <a:extLst>
                        <a:ext uri="{FF2B5EF4-FFF2-40B4-BE49-F238E27FC236}">
                          <a16:creationId xmlns:a16="http://schemas.microsoft.com/office/drawing/2014/main" id="{55CDCAC1-A44A-EBC9-C0F5-55E1FD3527D2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08" name="Straight Connector 907">
                      <a:extLst>
                        <a:ext uri="{FF2B5EF4-FFF2-40B4-BE49-F238E27FC236}">
                          <a16:creationId xmlns:a16="http://schemas.microsoft.com/office/drawing/2014/main" id="{BACD990D-2957-4555-73BC-3534FD638850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890" name="Group 889">
                  <a:extLst>
                    <a:ext uri="{FF2B5EF4-FFF2-40B4-BE49-F238E27FC236}">
                      <a16:creationId xmlns:a16="http://schemas.microsoft.com/office/drawing/2014/main" id="{51D80B9F-6154-78A2-0DE4-F50804895BD6}"/>
                    </a:ext>
                  </a:extLst>
                </p:cNvPr>
                <p:cNvGrpSpPr/>
                <p:nvPr/>
              </p:nvGrpSpPr>
              <p:grpSpPr>
                <a:xfrm>
                  <a:off x="52555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901" name="Rectangle 900">
                    <a:extLst>
                      <a:ext uri="{FF2B5EF4-FFF2-40B4-BE49-F238E27FC236}">
                        <a16:creationId xmlns:a16="http://schemas.microsoft.com/office/drawing/2014/main" id="{4998CD62-13EA-6371-9887-6A5B695A54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902" name="Group 901">
                    <a:extLst>
                      <a:ext uri="{FF2B5EF4-FFF2-40B4-BE49-F238E27FC236}">
                        <a16:creationId xmlns:a16="http://schemas.microsoft.com/office/drawing/2014/main" id="{5B0CDB67-4C58-6D45-4E86-5C816E3FCE77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903" name="Straight Connector 902">
                      <a:extLst>
                        <a:ext uri="{FF2B5EF4-FFF2-40B4-BE49-F238E27FC236}">
                          <a16:creationId xmlns:a16="http://schemas.microsoft.com/office/drawing/2014/main" id="{15886D2E-44AD-B8FA-1014-C1032D7BF435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04" name="Straight Connector 903">
                      <a:extLst>
                        <a:ext uri="{FF2B5EF4-FFF2-40B4-BE49-F238E27FC236}">
                          <a16:creationId xmlns:a16="http://schemas.microsoft.com/office/drawing/2014/main" id="{68856CDC-FFE5-F290-5D12-2F4E61B158E1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solidFill>
                      <a:srgbClr val="CFC215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891" name="Group 890">
                  <a:extLst>
                    <a:ext uri="{FF2B5EF4-FFF2-40B4-BE49-F238E27FC236}">
                      <a16:creationId xmlns:a16="http://schemas.microsoft.com/office/drawing/2014/main" id="{AAAAE9FD-8B04-897B-5E9A-089327A37CE6}"/>
                    </a:ext>
                  </a:extLst>
                </p:cNvPr>
                <p:cNvGrpSpPr/>
                <p:nvPr/>
              </p:nvGrpSpPr>
              <p:grpSpPr>
                <a:xfrm>
                  <a:off x="54079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897" name="Rectangle 896">
                    <a:extLst>
                      <a:ext uri="{FF2B5EF4-FFF2-40B4-BE49-F238E27FC236}">
                        <a16:creationId xmlns:a16="http://schemas.microsoft.com/office/drawing/2014/main" id="{B63E57D9-F429-9CF0-5FAB-916574AC36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898" name="Group 897">
                    <a:extLst>
                      <a:ext uri="{FF2B5EF4-FFF2-40B4-BE49-F238E27FC236}">
                        <a16:creationId xmlns:a16="http://schemas.microsoft.com/office/drawing/2014/main" id="{81F416E8-31CA-6E0D-BDCE-A7D939A469F6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899" name="Straight Connector 898">
                      <a:extLst>
                        <a:ext uri="{FF2B5EF4-FFF2-40B4-BE49-F238E27FC236}">
                          <a16:creationId xmlns:a16="http://schemas.microsoft.com/office/drawing/2014/main" id="{688BEEF0-B1D7-D25B-7492-226C7EFA27FA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solidFill>
                      <a:srgbClr val="CFC215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00" name="Straight Connector 899">
                      <a:extLst>
                        <a:ext uri="{FF2B5EF4-FFF2-40B4-BE49-F238E27FC236}">
                          <a16:creationId xmlns:a16="http://schemas.microsoft.com/office/drawing/2014/main" id="{08FEBB9A-A85E-4E17-FAB9-53837063FDE8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892" name="Group 891">
                  <a:extLst>
                    <a:ext uri="{FF2B5EF4-FFF2-40B4-BE49-F238E27FC236}">
                      <a16:creationId xmlns:a16="http://schemas.microsoft.com/office/drawing/2014/main" id="{F4DFA997-A62E-D2B7-71A8-41DF1AC856CE}"/>
                    </a:ext>
                  </a:extLst>
                </p:cNvPr>
                <p:cNvGrpSpPr/>
                <p:nvPr/>
              </p:nvGrpSpPr>
              <p:grpSpPr>
                <a:xfrm>
                  <a:off x="55603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893" name="Rectangle 892">
                    <a:extLst>
                      <a:ext uri="{FF2B5EF4-FFF2-40B4-BE49-F238E27FC236}">
                        <a16:creationId xmlns:a16="http://schemas.microsoft.com/office/drawing/2014/main" id="{E3DE499A-2E2D-2298-C7CB-28D0D9696E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2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894" name="Group 893">
                    <a:extLst>
                      <a:ext uri="{FF2B5EF4-FFF2-40B4-BE49-F238E27FC236}">
                        <a16:creationId xmlns:a16="http://schemas.microsoft.com/office/drawing/2014/main" id="{2E495E88-79F9-1389-280B-44EB7270B7CD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895" name="Straight Connector 894">
                      <a:extLst>
                        <a:ext uri="{FF2B5EF4-FFF2-40B4-BE49-F238E27FC236}">
                          <a16:creationId xmlns:a16="http://schemas.microsoft.com/office/drawing/2014/main" id="{0D323E12-2A08-3711-5290-DA8115049A87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solidFill>
                      <a:schemeClr val="accent5">
                        <a:lumMod val="9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896" name="Straight Connector 895">
                      <a:extLst>
                        <a:ext uri="{FF2B5EF4-FFF2-40B4-BE49-F238E27FC236}">
                          <a16:creationId xmlns:a16="http://schemas.microsoft.com/office/drawing/2014/main" id="{FFC31AA8-C96B-CE16-738B-630CAE728F59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  <p:sp>
            <p:nvSpPr>
              <p:cNvPr id="888" name="TextBox 887">
                <a:extLst>
                  <a:ext uri="{FF2B5EF4-FFF2-40B4-BE49-F238E27FC236}">
                    <a16:creationId xmlns:a16="http://schemas.microsoft.com/office/drawing/2014/main" id="{168682E3-5832-7080-3264-A4B8C74542ED}"/>
                  </a:ext>
                </a:extLst>
              </p:cNvPr>
              <p:cNvSpPr txBox="1"/>
              <p:nvPr/>
            </p:nvSpPr>
            <p:spPr>
              <a:xfrm>
                <a:off x="5473482" y="1825296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  <p:grpSp>
          <p:nvGrpSpPr>
            <p:cNvPr id="857" name="Group 856">
              <a:extLst>
                <a:ext uri="{FF2B5EF4-FFF2-40B4-BE49-F238E27FC236}">
                  <a16:creationId xmlns:a16="http://schemas.microsoft.com/office/drawing/2014/main" id="{3DD811B4-F8CD-931C-B1C9-7DAE6D887906}"/>
                </a:ext>
              </a:extLst>
            </p:cNvPr>
            <p:cNvGrpSpPr/>
            <p:nvPr/>
          </p:nvGrpSpPr>
          <p:grpSpPr>
            <a:xfrm>
              <a:off x="429554" y="2861632"/>
              <a:ext cx="794329" cy="782585"/>
              <a:chOff x="4239080" y="2835938"/>
              <a:chExt cx="794329" cy="782585"/>
            </a:xfrm>
          </p:grpSpPr>
          <p:sp>
            <p:nvSpPr>
              <p:cNvPr id="871" name="TextBox 870">
                <a:extLst>
                  <a:ext uri="{FF2B5EF4-FFF2-40B4-BE49-F238E27FC236}">
                    <a16:creationId xmlns:a16="http://schemas.microsoft.com/office/drawing/2014/main" id="{89803B96-5894-38F5-7245-929518D165C3}"/>
                  </a:ext>
                </a:extLst>
              </p:cNvPr>
              <p:cNvSpPr txBox="1"/>
              <p:nvPr/>
            </p:nvSpPr>
            <p:spPr>
              <a:xfrm>
                <a:off x="4334806" y="2835938"/>
                <a:ext cx="4916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/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endParaRPr lang="en-US" sz="1600" dirty="0"/>
              </a:p>
            </p:txBody>
          </p:sp>
          <p:sp>
            <p:nvSpPr>
              <p:cNvPr id="872" name="TextBox 871">
                <a:extLst>
                  <a:ext uri="{FF2B5EF4-FFF2-40B4-BE49-F238E27FC236}">
                    <a16:creationId xmlns:a16="http://schemas.microsoft.com/office/drawing/2014/main" id="{7E45526E-0248-4550-669D-2D9AFE4A3841}"/>
                  </a:ext>
                </a:extLst>
              </p:cNvPr>
              <p:cNvSpPr txBox="1"/>
              <p:nvPr/>
            </p:nvSpPr>
            <p:spPr>
              <a:xfrm>
                <a:off x="4796897" y="3122722"/>
                <a:ext cx="2365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3" name="TextBox 872">
                <a:extLst>
                  <a:ext uri="{FF2B5EF4-FFF2-40B4-BE49-F238E27FC236}">
                    <a16:creationId xmlns:a16="http://schemas.microsoft.com/office/drawing/2014/main" id="{C0105056-2C47-87D0-E393-E2E2F576679E}"/>
                  </a:ext>
                </a:extLst>
              </p:cNvPr>
              <p:cNvSpPr txBox="1"/>
              <p:nvPr/>
            </p:nvSpPr>
            <p:spPr>
              <a:xfrm>
                <a:off x="4446755" y="3372302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874" name="Group 873">
                <a:extLst>
                  <a:ext uri="{FF2B5EF4-FFF2-40B4-BE49-F238E27FC236}">
                    <a16:creationId xmlns:a16="http://schemas.microsoft.com/office/drawing/2014/main" id="{660B26ED-6682-3411-77BF-C8BA433C3EC5}"/>
                  </a:ext>
                </a:extLst>
              </p:cNvPr>
              <p:cNvGrpSpPr/>
              <p:nvPr/>
            </p:nvGrpSpPr>
            <p:grpSpPr>
              <a:xfrm>
                <a:off x="4239080" y="3130932"/>
                <a:ext cx="516403" cy="252008"/>
                <a:chOff x="4239080" y="3130932"/>
                <a:chExt cx="516403" cy="252008"/>
              </a:xfrm>
            </p:grpSpPr>
            <p:grpSp>
              <p:nvGrpSpPr>
                <p:cNvPr id="875" name="Group 874">
                  <a:extLst>
                    <a:ext uri="{FF2B5EF4-FFF2-40B4-BE49-F238E27FC236}">
                      <a16:creationId xmlns:a16="http://schemas.microsoft.com/office/drawing/2014/main" id="{C7D00735-5470-FE06-125C-E46D85A458B8}"/>
                    </a:ext>
                  </a:extLst>
                </p:cNvPr>
                <p:cNvGrpSpPr/>
                <p:nvPr/>
              </p:nvGrpSpPr>
              <p:grpSpPr>
                <a:xfrm>
                  <a:off x="4239677" y="3130932"/>
                  <a:ext cx="515806" cy="102437"/>
                  <a:chOff x="5365296" y="3065467"/>
                  <a:chExt cx="515806" cy="102437"/>
                </a:xfrm>
              </p:grpSpPr>
              <p:sp>
                <p:nvSpPr>
                  <p:cNvPr id="881" name="Rectangle 880">
                    <a:extLst>
                      <a:ext uri="{FF2B5EF4-FFF2-40B4-BE49-F238E27FC236}">
                        <a16:creationId xmlns:a16="http://schemas.microsoft.com/office/drawing/2014/main" id="{C05DE078-7D6B-88EA-5BD7-39708768CC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882" name="Rectangle 881">
                    <a:extLst>
                      <a:ext uri="{FF2B5EF4-FFF2-40B4-BE49-F238E27FC236}">
                        <a16:creationId xmlns:a16="http://schemas.microsoft.com/office/drawing/2014/main" id="{0F3EC677-2229-D525-5E2C-A43A42E75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883" name="Rectangle 882">
                    <a:extLst>
                      <a:ext uri="{FF2B5EF4-FFF2-40B4-BE49-F238E27FC236}">
                        <a16:creationId xmlns:a16="http://schemas.microsoft.com/office/drawing/2014/main" id="{D1C4A75A-BD00-2353-E94F-9872F448299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884" name="Rectangle 883">
                    <a:extLst>
                      <a:ext uri="{FF2B5EF4-FFF2-40B4-BE49-F238E27FC236}">
                        <a16:creationId xmlns:a16="http://schemas.microsoft.com/office/drawing/2014/main" id="{F540BFF0-5061-B6B0-0FB3-75545323B4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  <p:grpSp>
              <p:nvGrpSpPr>
                <p:cNvPr id="876" name="Group 875">
                  <a:extLst>
                    <a:ext uri="{FF2B5EF4-FFF2-40B4-BE49-F238E27FC236}">
                      <a16:creationId xmlns:a16="http://schemas.microsoft.com/office/drawing/2014/main" id="{56C84859-E947-C3B8-003B-11100B5895D3}"/>
                    </a:ext>
                  </a:extLst>
                </p:cNvPr>
                <p:cNvGrpSpPr/>
                <p:nvPr/>
              </p:nvGrpSpPr>
              <p:grpSpPr>
                <a:xfrm>
                  <a:off x="4239080" y="3280503"/>
                  <a:ext cx="515806" cy="102437"/>
                  <a:chOff x="5365296" y="3065467"/>
                  <a:chExt cx="515806" cy="102437"/>
                </a:xfrm>
              </p:grpSpPr>
              <p:sp>
                <p:nvSpPr>
                  <p:cNvPr id="877" name="Rectangle 876">
                    <a:extLst>
                      <a:ext uri="{FF2B5EF4-FFF2-40B4-BE49-F238E27FC236}">
                        <a16:creationId xmlns:a16="http://schemas.microsoft.com/office/drawing/2014/main" id="{70050606-4F05-4A44-ED78-654C1930FD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878" name="Rectangle 877">
                    <a:extLst>
                      <a:ext uri="{FF2B5EF4-FFF2-40B4-BE49-F238E27FC236}">
                        <a16:creationId xmlns:a16="http://schemas.microsoft.com/office/drawing/2014/main" id="{0E720526-F430-423E-3B2B-3F2D149E3D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879" name="Rectangle 878">
                    <a:extLst>
                      <a:ext uri="{FF2B5EF4-FFF2-40B4-BE49-F238E27FC236}">
                        <a16:creationId xmlns:a16="http://schemas.microsoft.com/office/drawing/2014/main" id="{00F8EFCE-A20C-2571-743C-EFC454E64B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880" name="Rectangle 879">
                    <a:extLst>
                      <a:ext uri="{FF2B5EF4-FFF2-40B4-BE49-F238E27FC236}">
                        <a16:creationId xmlns:a16="http://schemas.microsoft.com/office/drawing/2014/main" id="{2DCF3367-2EBB-F40B-515C-BF33C1F77D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</p:grpSp>
        </p:grpSp>
        <p:grpSp>
          <p:nvGrpSpPr>
            <p:cNvPr id="858" name="Group 857">
              <a:extLst>
                <a:ext uri="{FF2B5EF4-FFF2-40B4-BE49-F238E27FC236}">
                  <a16:creationId xmlns:a16="http://schemas.microsoft.com/office/drawing/2014/main" id="{398F410B-7ED5-40F2-B978-CA579E5B3E35}"/>
                </a:ext>
              </a:extLst>
            </p:cNvPr>
            <p:cNvGrpSpPr/>
            <p:nvPr/>
          </p:nvGrpSpPr>
          <p:grpSpPr>
            <a:xfrm>
              <a:off x="1382396" y="2885293"/>
              <a:ext cx="705405" cy="714033"/>
              <a:chOff x="5057367" y="2758015"/>
              <a:chExt cx="705405" cy="714033"/>
            </a:xfrm>
          </p:grpSpPr>
          <p:sp>
            <p:nvSpPr>
              <p:cNvPr id="859" name="TextBox 858">
                <a:extLst>
                  <a:ext uri="{FF2B5EF4-FFF2-40B4-BE49-F238E27FC236}">
                    <a16:creationId xmlns:a16="http://schemas.microsoft.com/office/drawing/2014/main" id="{1DBD52A9-338D-7A8E-9303-9CA2E6138078}"/>
                  </a:ext>
                </a:extLst>
              </p:cNvPr>
              <p:cNvSpPr txBox="1"/>
              <p:nvPr/>
            </p:nvSpPr>
            <p:spPr>
              <a:xfrm>
                <a:off x="5264509" y="2758015"/>
                <a:ext cx="49826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W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[2]T</a:t>
                </a:r>
                <a:endParaRPr lang="en-US" sz="1600" dirty="0"/>
              </a:p>
            </p:txBody>
          </p:sp>
          <p:sp>
            <p:nvSpPr>
              <p:cNvPr id="860" name="TextBox 859">
                <a:extLst>
                  <a:ext uri="{FF2B5EF4-FFF2-40B4-BE49-F238E27FC236}">
                    <a16:creationId xmlns:a16="http://schemas.microsoft.com/office/drawing/2014/main" id="{D23E6F11-BF88-E20E-E6FC-BB6DE8058FFB}"/>
                  </a:ext>
                </a:extLst>
              </p:cNvPr>
              <p:cNvSpPr txBox="1"/>
              <p:nvPr/>
            </p:nvSpPr>
            <p:spPr>
              <a:xfrm>
                <a:off x="5057367" y="2998952"/>
                <a:ext cx="2365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1" name="TextBox 860">
                <a:extLst>
                  <a:ext uri="{FF2B5EF4-FFF2-40B4-BE49-F238E27FC236}">
                    <a16:creationId xmlns:a16="http://schemas.microsoft.com/office/drawing/2014/main" id="{403ED4B1-EBB5-772C-0F8A-F4C0F2D487E8}"/>
                  </a:ext>
                </a:extLst>
              </p:cNvPr>
              <p:cNvSpPr txBox="1"/>
              <p:nvPr/>
            </p:nvSpPr>
            <p:spPr>
              <a:xfrm>
                <a:off x="5374468" y="3225827"/>
                <a:ext cx="2972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862" name="Group 861">
                <a:extLst>
                  <a:ext uri="{FF2B5EF4-FFF2-40B4-BE49-F238E27FC236}">
                    <a16:creationId xmlns:a16="http://schemas.microsoft.com/office/drawing/2014/main" id="{BED97314-6806-B7D5-9D48-769DE6FC15D3}"/>
                  </a:ext>
                </a:extLst>
              </p:cNvPr>
              <p:cNvGrpSpPr/>
              <p:nvPr/>
            </p:nvGrpSpPr>
            <p:grpSpPr>
              <a:xfrm>
                <a:off x="5318356" y="3028997"/>
                <a:ext cx="362106" cy="222362"/>
                <a:chOff x="5318356" y="3028997"/>
                <a:chExt cx="362106" cy="222362"/>
              </a:xfrm>
            </p:grpSpPr>
            <p:grpSp>
              <p:nvGrpSpPr>
                <p:cNvPr id="863" name="Group 862">
                  <a:extLst>
                    <a:ext uri="{FF2B5EF4-FFF2-40B4-BE49-F238E27FC236}">
                      <a16:creationId xmlns:a16="http://schemas.microsoft.com/office/drawing/2014/main" id="{2CEF3A0D-F904-0386-9875-59BA3BDFE7AF}"/>
                    </a:ext>
                  </a:extLst>
                </p:cNvPr>
                <p:cNvGrpSpPr/>
                <p:nvPr/>
              </p:nvGrpSpPr>
              <p:grpSpPr>
                <a:xfrm>
                  <a:off x="5318356" y="3148922"/>
                  <a:ext cx="362106" cy="102437"/>
                  <a:chOff x="5535324" y="3065467"/>
                  <a:chExt cx="362106" cy="102437"/>
                </a:xfrm>
              </p:grpSpPr>
              <p:sp>
                <p:nvSpPr>
                  <p:cNvPr id="868" name="Rectangle 867">
                    <a:extLst>
                      <a:ext uri="{FF2B5EF4-FFF2-40B4-BE49-F238E27FC236}">
                        <a16:creationId xmlns:a16="http://schemas.microsoft.com/office/drawing/2014/main" id="{D80BB89A-6969-D89C-28F8-9EC8A0B804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5324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869" name="Rectangle 868">
                    <a:extLst>
                      <a:ext uri="{FF2B5EF4-FFF2-40B4-BE49-F238E27FC236}">
                        <a16:creationId xmlns:a16="http://schemas.microsoft.com/office/drawing/2014/main" id="{B839C602-2D06-B5B2-73F5-997EE2AB11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72696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870" name="Rectangle 869">
                    <a:extLst>
                      <a:ext uri="{FF2B5EF4-FFF2-40B4-BE49-F238E27FC236}">
                        <a16:creationId xmlns:a16="http://schemas.microsoft.com/office/drawing/2014/main" id="{EC89CACF-3F36-0605-3824-D1010BE4633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02541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  <p:grpSp>
              <p:nvGrpSpPr>
                <p:cNvPr id="864" name="Group 863">
                  <a:extLst>
                    <a:ext uri="{FF2B5EF4-FFF2-40B4-BE49-F238E27FC236}">
                      <a16:creationId xmlns:a16="http://schemas.microsoft.com/office/drawing/2014/main" id="{3E76E8A3-A6F3-3959-6943-CFEC1FCEA1BD}"/>
                    </a:ext>
                  </a:extLst>
                </p:cNvPr>
                <p:cNvGrpSpPr/>
                <p:nvPr/>
              </p:nvGrpSpPr>
              <p:grpSpPr>
                <a:xfrm>
                  <a:off x="5318356" y="3028997"/>
                  <a:ext cx="362106" cy="102437"/>
                  <a:chOff x="5535324" y="3065467"/>
                  <a:chExt cx="362106" cy="102437"/>
                </a:xfrm>
              </p:grpSpPr>
              <p:sp>
                <p:nvSpPr>
                  <p:cNvPr id="865" name="Rectangle 864">
                    <a:extLst>
                      <a:ext uri="{FF2B5EF4-FFF2-40B4-BE49-F238E27FC236}">
                        <a16:creationId xmlns:a16="http://schemas.microsoft.com/office/drawing/2014/main" id="{7E0DC407-D611-C29D-24CA-8D4D2B3BF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5324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866" name="Rectangle 865">
                    <a:extLst>
                      <a:ext uri="{FF2B5EF4-FFF2-40B4-BE49-F238E27FC236}">
                        <a16:creationId xmlns:a16="http://schemas.microsoft.com/office/drawing/2014/main" id="{6FF18A84-BF67-FAFB-BC17-12B8B07043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72696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867" name="Rectangle 866">
                    <a:extLst>
                      <a:ext uri="{FF2B5EF4-FFF2-40B4-BE49-F238E27FC236}">
                        <a16:creationId xmlns:a16="http://schemas.microsoft.com/office/drawing/2014/main" id="{A055C2E7-6603-6368-A80A-8704D193B2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02541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3CC440D1-4A2F-1558-ADF2-C75516708CFB}"/>
              </a:ext>
            </a:extLst>
          </p:cNvPr>
          <p:cNvGrpSpPr/>
          <p:nvPr/>
        </p:nvGrpSpPr>
        <p:grpSpPr>
          <a:xfrm>
            <a:off x="3805562" y="3934155"/>
            <a:ext cx="2391702" cy="1031115"/>
            <a:chOff x="5677042" y="3893264"/>
            <a:chExt cx="2391702" cy="1031115"/>
          </a:xfrm>
        </p:grpSpPr>
        <p:grpSp>
          <p:nvGrpSpPr>
            <p:cNvPr id="909" name="Group 908">
              <a:extLst>
                <a:ext uri="{FF2B5EF4-FFF2-40B4-BE49-F238E27FC236}">
                  <a16:creationId xmlns:a16="http://schemas.microsoft.com/office/drawing/2014/main" id="{55D44E0C-9BC9-D24D-0C55-FC6BED048769}"/>
                </a:ext>
              </a:extLst>
            </p:cNvPr>
            <p:cNvGrpSpPr/>
            <p:nvPr/>
          </p:nvGrpSpPr>
          <p:grpSpPr>
            <a:xfrm>
              <a:off x="6551342" y="4022276"/>
              <a:ext cx="823308" cy="782585"/>
              <a:chOff x="4003110" y="2835938"/>
              <a:chExt cx="823308" cy="782585"/>
            </a:xfrm>
          </p:grpSpPr>
          <p:sp>
            <p:nvSpPr>
              <p:cNvPr id="910" name="TextBox 909">
                <a:extLst>
                  <a:ext uri="{FF2B5EF4-FFF2-40B4-BE49-F238E27FC236}">
                    <a16:creationId xmlns:a16="http://schemas.microsoft.com/office/drawing/2014/main" id="{C1119800-5AC6-3FD3-6B6A-AB2E56993F3E}"/>
                  </a:ext>
                </a:extLst>
              </p:cNvPr>
              <p:cNvSpPr txBox="1"/>
              <p:nvPr/>
            </p:nvSpPr>
            <p:spPr>
              <a:xfrm>
                <a:off x="4334806" y="2835938"/>
                <a:ext cx="4916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/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endParaRPr lang="en-US" sz="1600" dirty="0"/>
              </a:p>
            </p:txBody>
          </p:sp>
          <p:sp>
            <p:nvSpPr>
              <p:cNvPr id="911" name="TextBox 910">
                <a:extLst>
                  <a:ext uri="{FF2B5EF4-FFF2-40B4-BE49-F238E27FC236}">
                    <a16:creationId xmlns:a16="http://schemas.microsoft.com/office/drawing/2014/main" id="{73305CD4-6DB3-358A-A3A3-BCD613E4E267}"/>
                  </a:ext>
                </a:extLst>
              </p:cNvPr>
              <p:cNvSpPr txBox="1"/>
              <p:nvPr/>
            </p:nvSpPr>
            <p:spPr>
              <a:xfrm>
                <a:off x="4003110" y="3107886"/>
                <a:ext cx="2365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12" name="TextBox 911">
                <a:extLst>
                  <a:ext uri="{FF2B5EF4-FFF2-40B4-BE49-F238E27FC236}">
                    <a16:creationId xmlns:a16="http://schemas.microsoft.com/office/drawing/2014/main" id="{351F00DE-68A5-36B6-D966-B115CF9C1990}"/>
                  </a:ext>
                </a:extLst>
              </p:cNvPr>
              <p:cNvSpPr txBox="1"/>
              <p:nvPr/>
            </p:nvSpPr>
            <p:spPr>
              <a:xfrm>
                <a:off x="4446755" y="3372302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913" name="Group 912">
                <a:extLst>
                  <a:ext uri="{FF2B5EF4-FFF2-40B4-BE49-F238E27FC236}">
                    <a16:creationId xmlns:a16="http://schemas.microsoft.com/office/drawing/2014/main" id="{FA47DECA-0669-227D-B85F-E7EB47685752}"/>
                  </a:ext>
                </a:extLst>
              </p:cNvPr>
              <p:cNvGrpSpPr/>
              <p:nvPr/>
            </p:nvGrpSpPr>
            <p:grpSpPr>
              <a:xfrm>
                <a:off x="4239080" y="3130932"/>
                <a:ext cx="516403" cy="252008"/>
                <a:chOff x="4239080" y="3130932"/>
                <a:chExt cx="516403" cy="252008"/>
              </a:xfrm>
            </p:grpSpPr>
            <p:grpSp>
              <p:nvGrpSpPr>
                <p:cNvPr id="914" name="Group 913">
                  <a:extLst>
                    <a:ext uri="{FF2B5EF4-FFF2-40B4-BE49-F238E27FC236}">
                      <a16:creationId xmlns:a16="http://schemas.microsoft.com/office/drawing/2014/main" id="{8560720F-F013-E515-6041-C737A162FFD9}"/>
                    </a:ext>
                  </a:extLst>
                </p:cNvPr>
                <p:cNvGrpSpPr/>
                <p:nvPr/>
              </p:nvGrpSpPr>
              <p:grpSpPr>
                <a:xfrm>
                  <a:off x="4239677" y="3130932"/>
                  <a:ext cx="515806" cy="102437"/>
                  <a:chOff x="5365296" y="3065467"/>
                  <a:chExt cx="515806" cy="102437"/>
                </a:xfrm>
              </p:grpSpPr>
              <p:sp>
                <p:nvSpPr>
                  <p:cNvPr id="920" name="Rectangle 919">
                    <a:extLst>
                      <a:ext uri="{FF2B5EF4-FFF2-40B4-BE49-F238E27FC236}">
                        <a16:creationId xmlns:a16="http://schemas.microsoft.com/office/drawing/2014/main" id="{DF06E918-2FF1-5FFD-020C-3ABA04D15B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921" name="Rectangle 920">
                    <a:extLst>
                      <a:ext uri="{FF2B5EF4-FFF2-40B4-BE49-F238E27FC236}">
                        <a16:creationId xmlns:a16="http://schemas.microsoft.com/office/drawing/2014/main" id="{09EA4277-0924-8EB2-D990-4EB71A9E91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922" name="Rectangle 921">
                    <a:extLst>
                      <a:ext uri="{FF2B5EF4-FFF2-40B4-BE49-F238E27FC236}">
                        <a16:creationId xmlns:a16="http://schemas.microsoft.com/office/drawing/2014/main" id="{F21E9E3F-8FF3-EDB6-71C3-843B7FB044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923" name="Rectangle 922">
                    <a:extLst>
                      <a:ext uri="{FF2B5EF4-FFF2-40B4-BE49-F238E27FC236}">
                        <a16:creationId xmlns:a16="http://schemas.microsoft.com/office/drawing/2014/main" id="{1F179600-2A8C-D5CB-1ADE-81C096D7A5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  <p:grpSp>
              <p:nvGrpSpPr>
                <p:cNvPr id="915" name="Group 914">
                  <a:extLst>
                    <a:ext uri="{FF2B5EF4-FFF2-40B4-BE49-F238E27FC236}">
                      <a16:creationId xmlns:a16="http://schemas.microsoft.com/office/drawing/2014/main" id="{1A2F76F1-E5A2-44F8-3713-AFFF6B1F407B}"/>
                    </a:ext>
                  </a:extLst>
                </p:cNvPr>
                <p:cNvGrpSpPr/>
                <p:nvPr/>
              </p:nvGrpSpPr>
              <p:grpSpPr>
                <a:xfrm>
                  <a:off x="4239080" y="3280503"/>
                  <a:ext cx="515806" cy="102437"/>
                  <a:chOff x="5365296" y="3065467"/>
                  <a:chExt cx="515806" cy="102437"/>
                </a:xfrm>
              </p:grpSpPr>
              <p:sp>
                <p:nvSpPr>
                  <p:cNvPr id="916" name="Rectangle 915">
                    <a:extLst>
                      <a:ext uri="{FF2B5EF4-FFF2-40B4-BE49-F238E27FC236}">
                        <a16:creationId xmlns:a16="http://schemas.microsoft.com/office/drawing/2014/main" id="{496D3D87-90E8-052D-FB65-D8D5A380D5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917" name="Rectangle 916">
                    <a:extLst>
                      <a:ext uri="{FF2B5EF4-FFF2-40B4-BE49-F238E27FC236}">
                        <a16:creationId xmlns:a16="http://schemas.microsoft.com/office/drawing/2014/main" id="{DA98DC47-B299-4D9A-7554-30B4A1E755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918" name="Rectangle 917">
                    <a:extLst>
                      <a:ext uri="{FF2B5EF4-FFF2-40B4-BE49-F238E27FC236}">
                        <a16:creationId xmlns:a16="http://schemas.microsoft.com/office/drawing/2014/main" id="{D644E52C-7FB2-E33C-2FE4-2BFD82EC2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919" name="Rectangle 918">
                    <a:extLst>
                      <a:ext uri="{FF2B5EF4-FFF2-40B4-BE49-F238E27FC236}">
                        <a16:creationId xmlns:a16="http://schemas.microsoft.com/office/drawing/2014/main" id="{DE5FCDD4-FB89-B54D-62B6-7FEAF9429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</p:grpSp>
        </p:grpSp>
        <p:sp>
          <p:nvSpPr>
            <p:cNvPr id="924" name="TextBox 923">
              <a:extLst>
                <a:ext uri="{FF2B5EF4-FFF2-40B4-BE49-F238E27FC236}">
                  <a16:creationId xmlns:a16="http://schemas.microsoft.com/office/drawing/2014/main" id="{81852451-642A-A450-BBD0-4BBFDD0AD4FB}"/>
                </a:ext>
              </a:extLst>
            </p:cNvPr>
            <p:cNvSpPr txBox="1"/>
            <p:nvPr/>
          </p:nvSpPr>
          <p:spPr>
            <a:xfrm>
              <a:off x="6350398" y="4287046"/>
              <a:ext cx="2091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grpSp>
          <p:nvGrpSpPr>
            <p:cNvPr id="1048" name="Group 1047">
              <a:extLst>
                <a:ext uri="{FF2B5EF4-FFF2-40B4-BE49-F238E27FC236}">
                  <a16:creationId xmlns:a16="http://schemas.microsoft.com/office/drawing/2014/main" id="{680059AC-DAF3-BFE3-C6CD-900141B7B9D7}"/>
                </a:ext>
              </a:extLst>
            </p:cNvPr>
            <p:cNvGrpSpPr/>
            <p:nvPr/>
          </p:nvGrpSpPr>
          <p:grpSpPr>
            <a:xfrm>
              <a:off x="7419194" y="3893264"/>
              <a:ext cx="649550" cy="1031115"/>
              <a:chOff x="7419194" y="3893264"/>
              <a:chExt cx="649550" cy="1031115"/>
            </a:xfrm>
          </p:grpSpPr>
          <p:sp>
            <p:nvSpPr>
              <p:cNvPr id="926" name="TextBox 925">
                <a:extLst>
                  <a:ext uri="{FF2B5EF4-FFF2-40B4-BE49-F238E27FC236}">
                    <a16:creationId xmlns:a16="http://schemas.microsoft.com/office/drawing/2014/main" id="{02CA5F51-DA47-91DB-DAAE-AA688AEFD6E1}"/>
                  </a:ext>
                </a:extLst>
              </p:cNvPr>
              <p:cNvSpPr txBox="1"/>
              <p:nvPr/>
            </p:nvSpPr>
            <p:spPr>
              <a:xfrm>
                <a:off x="7503498" y="3893264"/>
                <a:ext cx="29126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X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T</a:t>
                </a:r>
                <a:endParaRPr lang="en-US" sz="1600" dirty="0"/>
              </a:p>
            </p:txBody>
          </p:sp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DBC69227-BC05-1F10-CE54-43B589A437F1}"/>
                  </a:ext>
                </a:extLst>
              </p:cNvPr>
              <p:cNvSpPr txBox="1"/>
              <p:nvPr/>
            </p:nvSpPr>
            <p:spPr>
              <a:xfrm>
                <a:off x="7518369" y="4678158"/>
                <a:ext cx="34718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X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29" name="TextBox 928">
                <a:extLst>
                  <a:ext uri="{FF2B5EF4-FFF2-40B4-BE49-F238E27FC236}">
                    <a16:creationId xmlns:a16="http://schemas.microsoft.com/office/drawing/2014/main" id="{F6710A67-089E-7323-5159-162839CAD5B8}"/>
                  </a:ext>
                </a:extLst>
              </p:cNvPr>
              <p:cNvSpPr txBox="1"/>
              <p:nvPr/>
            </p:nvSpPr>
            <p:spPr>
              <a:xfrm>
                <a:off x="7874785" y="4274905"/>
                <a:ext cx="1939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928" name="Group 927">
                <a:extLst>
                  <a:ext uri="{FF2B5EF4-FFF2-40B4-BE49-F238E27FC236}">
                    <a16:creationId xmlns:a16="http://schemas.microsoft.com/office/drawing/2014/main" id="{314D2381-17D6-A07E-097B-EC3C44526C6F}"/>
                  </a:ext>
                </a:extLst>
              </p:cNvPr>
              <p:cNvGrpSpPr/>
              <p:nvPr/>
            </p:nvGrpSpPr>
            <p:grpSpPr>
              <a:xfrm rot="5400000">
                <a:off x="7319125" y="4235331"/>
                <a:ext cx="575705" cy="375567"/>
                <a:chOff x="5103154" y="1690513"/>
                <a:chExt cx="575705" cy="375567"/>
              </a:xfrm>
              <a:solidFill>
                <a:srgbClr val="B9EDFF"/>
              </a:solidFill>
            </p:grpSpPr>
            <p:grpSp>
              <p:nvGrpSpPr>
                <p:cNvPr id="930" name="Group 929">
                  <a:extLst>
                    <a:ext uri="{FF2B5EF4-FFF2-40B4-BE49-F238E27FC236}">
                      <a16:creationId xmlns:a16="http://schemas.microsoft.com/office/drawing/2014/main" id="{886E46E3-B5B6-2FC4-3290-B7E25EBE57A3}"/>
                    </a:ext>
                  </a:extLst>
                </p:cNvPr>
                <p:cNvGrpSpPr/>
                <p:nvPr/>
              </p:nvGrpSpPr>
              <p:grpSpPr>
                <a:xfrm>
                  <a:off x="5103154" y="1690513"/>
                  <a:ext cx="118505" cy="375567"/>
                  <a:chOff x="6535858" y="2271047"/>
                  <a:chExt cx="1148181" cy="832238"/>
                </a:xfrm>
                <a:grpFill/>
              </p:grpSpPr>
              <p:sp>
                <p:nvSpPr>
                  <p:cNvPr id="946" name="Rectangle 945">
                    <a:extLst>
                      <a:ext uri="{FF2B5EF4-FFF2-40B4-BE49-F238E27FC236}">
                        <a16:creationId xmlns:a16="http://schemas.microsoft.com/office/drawing/2014/main" id="{9EED68BC-1BF4-4800-262E-AB7661D42E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947" name="Group 946">
                    <a:extLst>
                      <a:ext uri="{FF2B5EF4-FFF2-40B4-BE49-F238E27FC236}">
                        <a16:creationId xmlns:a16="http://schemas.microsoft.com/office/drawing/2014/main" id="{819189E0-2FAC-C7E3-6E70-2BA7296905E1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grpFill/>
                </p:grpSpPr>
                <p:cxnSp>
                  <p:nvCxnSpPr>
                    <p:cNvPr id="948" name="Straight Connector 947">
                      <a:extLst>
                        <a:ext uri="{FF2B5EF4-FFF2-40B4-BE49-F238E27FC236}">
                          <a16:creationId xmlns:a16="http://schemas.microsoft.com/office/drawing/2014/main" id="{EC5D19AB-3E95-B9D5-D4B8-03647EAA4186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49" name="Straight Connector 948">
                      <a:extLst>
                        <a:ext uri="{FF2B5EF4-FFF2-40B4-BE49-F238E27FC236}">
                          <a16:creationId xmlns:a16="http://schemas.microsoft.com/office/drawing/2014/main" id="{D9A48E63-A25C-3D6B-75D7-6BBBA73E6253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931" name="Group 930">
                  <a:extLst>
                    <a:ext uri="{FF2B5EF4-FFF2-40B4-BE49-F238E27FC236}">
                      <a16:creationId xmlns:a16="http://schemas.microsoft.com/office/drawing/2014/main" id="{B8BCC816-6DA2-E34F-8CD7-9820A2797400}"/>
                    </a:ext>
                  </a:extLst>
                </p:cNvPr>
                <p:cNvGrpSpPr/>
                <p:nvPr/>
              </p:nvGrpSpPr>
              <p:grpSpPr>
                <a:xfrm>
                  <a:off x="5255554" y="1690513"/>
                  <a:ext cx="118505" cy="375567"/>
                  <a:chOff x="6535858" y="2271047"/>
                  <a:chExt cx="1148181" cy="832238"/>
                </a:xfrm>
                <a:grpFill/>
              </p:grpSpPr>
              <p:sp>
                <p:nvSpPr>
                  <p:cNvPr id="942" name="Rectangle 941">
                    <a:extLst>
                      <a:ext uri="{FF2B5EF4-FFF2-40B4-BE49-F238E27FC236}">
                        <a16:creationId xmlns:a16="http://schemas.microsoft.com/office/drawing/2014/main" id="{3E5C5545-E412-0C29-19C9-D3373513CE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943" name="Group 942">
                    <a:extLst>
                      <a:ext uri="{FF2B5EF4-FFF2-40B4-BE49-F238E27FC236}">
                        <a16:creationId xmlns:a16="http://schemas.microsoft.com/office/drawing/2014/main" id="{FB4A45F2-22D1-FEAC-9522-CB7D29868C12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grpFill/>
                </p:grpSpPr>
                <p:cxnSp>
                  <p:nvCxnSpPr>
                    <p:cNvPr id="944" name="Straight Connector 943">
                      <a:extLst>
                        <a:ext uri="{FF2B5EF4-FFF2-40B4-BE49-F238E27FC236}">
                          <a16:creationId xmlns:a16="http://schemas.microsoft.com/office/drawing/2014/main" id="{1EBCCD10-EAEF-88CD-DDA9-AC4727A83F21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45" name="Straight Connector 944">
                      <a:extLst>
                        <a:ext uri="{FF2B5EF4-FFF2-40B4-BE49-F238E27FC236}">
                          <a16:creationId xmlns:a16="http://schemas.microsoft.com/office/drawing/2014/main" id="{2455E8BA-910C-D103-F41E-7875DF087816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932" name="Group 931">
                  <a:extLst>
                    <a:ext uri="{FF2B5EF4-FFF2-40B4-BE49-F238E27FC236}">
                      <a16:creationId xmlns:a16="http://schemas.microsoft.com/office/drawing/2014/main" id="{57199961-226B-3161-0428-373D48E96964}"/>
                    </a:ext>
                  </a:extLst>
                </p:cNvPr>
                <p:cNvGrpSpPr/>
                <p:nvPr/>
              </p:nvGrpSpPr>
              <p:grpSpPr>
                <a:xfrm>
                  <a:off x="5407954" y="1690513"/>
                  <a:ext cx="118505" cy="375567"/>
                  <a:chOff x="6535858" y="2271047"/>
                  <a:chExt cx="1148181" cy="832238"/>
                </a:xfrm>
                <a:grpFill/>
              </p:grpSpPr>
              <p:sp>
                <p:nvSpPr>
                  <p:cNvPr id="938" name="Rectangle 937">
                    <a:extLst>
                      <a:ext uri="{FF2B5EF4-FFF2-40B4-BE49-F238E27FC236}">
                        <a16:creationId xmlns:a16="http://schemas.microsoft.com/office/drawing/2014/main" id="{BF698D1B-6584-7265-9252-FC87B4F0EE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939" name="Group 938">
                    <a:extLst>
                      <a:ext uri="{FF2B5EF4-FFF2-40B4-BE49-F238E27FC236}">
                        <a16:creationId xmlns:a16="http://schemas.microsoft.com/office/drawing/2014/main" id="{E3A3EC69-8CF0-B7B2-3B7B-9D8A21D9DC35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grpFill/>
                </p:grpSpPr>
                <p:cxnSp>
                  <p:nvCxnSpPr>
                    <p:cNvPr id="940" name="Straight Connector 939">
                      <a:extLst>
                        <a:ext uri="{FF2B5EF4-FFF2-40B4-BE49-F238E27FC236}">
                          <a16:creationId xmlns:a16="http://schemas.microsoft.com/office/drawing/2014/main" id="{9CF5BDD8-E656-1260-2198-447B45C75F3A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41" name="Straight Connector 940">
                      <a:extLst>
                        <a:ext uri="{FF2B5EF4-FFF2-40B4-BE49-F238E27FC236}">
                          <a16:creationId xmlns:a16="http://schemas.microsoft.com/office/drawing/2014/main" id="{DDCB8549-941F-35B9-74A7-3966F9C3B244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933" name="Group 932">
                  <a:extLst>
                    <a:ext uri="{FF2B5EF4-FFF2-40B4-BE49-F238E27FC236}">
                      <a16:creationId xmlns:a16="http://schemas.microsoft.com/office/drawing/2014/main" id="{539BEBEA-857A-D90F-B2DA-953D867C5B6D}"/>
                    </a:ext>
                  </a:extLst>
                </p:cNvPr>
                <p:cNvGrpSpPr/>
                <p:nvPr/>
              </p:nvGrpSpPr>
              <p:grpSpPr>
                <a:xfrm>
                  <a:off x="5560354" y="1690513"/>
                  <a:ext cx="118505" cy="375567"/>
                  <a:chOff x="6535858" y="2271047"/>
                  <a:chExt cx="1148181" cy="832238"/>
                </a:xfrm>
                <a:grpFill/>
              </p:grpSpPr>
              <p:sp>
                <p:nvSpPr>
                  <p:cNvPr id="934" name="Rectangle 933">
                    <a:extLst>
                      <a:ext uri="{FF2B5EF4-FFF2-40B4-BE49-F238E27FC236}">
                        <a16:creationId xmlns:a16="http://schemas.microsoft.com/office/drawing/2014/main" id="{572BA397-B1C1-09C6-392D-40507FEA47C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935" name="Group 934">
                    <a:extLst>
                      <a:ext uri="{FF2B5EF4-FFF2-40B4-BE49-F238E27FC236}">
                        <a16:creationId xmlns:a16="http://schemas.microsoft.com/office/drawing/2014/main" id="{24001C82-9B86-8DEF-E7CF-5672CFFDC948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grpFill/>
                </p:grpSpPr>
                <p:cxnSp>
                  <p:nvCxnSpPr>
                    <p:cNvPr id="936" name="Straight Connector 935">
                      <a:extLst>
                        <a:ext uri="{FF2B5EF4-FFF2-40B4-BE49-F238E27FC236}">
                          <a16:creationId xmlns:a16="http://schemas.microsoft.com/office/drawing/2014/main" id="{D11DA2F6-08AA-CA78-9C90-9DC295E82159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37" name="Straight Connector 936">
                      <a:extLst>
                        <a:ext uri="{FF2B5EF4-FFF2-40B4-BE49-F238E27FC236}">
                          <a16:creationId xmlns:a16="http://schemas.microsoft.com/office/drawing/2014/main" id="{4F16695A-0AC3-C591-168E-0644C5063158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</p:grpSp>
        <p:grpSp>
          <p:nvGrpSpPr>
            <p:cNvPr id="950" name="Group 949">
              <a:extLst>
                <a:ext uri="{FF2B5EF4-FFF2-40B4-BE49-F238E27FC236}">
                  <a16:creationId xmlns:a16="http://schemas.microsoft.com/office/drawing/2014/main" id="{6C6F06BC-4320-4A40-7629-7CDE84973052}"/>
                </a:ext>
              </a:extLst>
            </p:cNvPr>
            <p:cNvGrpSpPr/>
            <p:nvPr/>
          </p:nvGrpSpPr>
          <p:grpSpPr>
            <a:xfrm>
              <a:off x="5677042" y="4077147"/>
              <a:ext cx="713541" cy="698200"/>
              <a:chOff x="5057367" y="2773848"/>
              <a:chExt cx="713541" cy="698200"/>
            </a:xfrm>
          </p:grpSpPr>
          <p:sp>
            <p:nvSpPr>
              <p:cNvPr id="951" name="TextBox 950">
                <a:extLst>
                  <a:ext uri="{FF2B5EF4-FFF2-40B4-BE49-F238E27FC236}">
                    <a16:creationId xmlns:a16="http://schemas.microsoft.com/office/drawing/2014/main" id="{2D028749-AFD8-D630-C9C0-DDACD2DCD574}"/>
                  </a:ext>
                </a:extLst>
              </p:cNvPr>
              <p:cNvSpPr txBox="1"/>
              <p:nvPr/>
            </p:nvSpPr>
            <p:spPr>
              <a:xfrm>
                <a:off x="5259678" y="2773848"/>
                <a:ext cx="51123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/>
                  <a:t>W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endParaRPr lang="en-US" sz="1600" dirty="0"/>
              </a:p>
            </p:txBody>
          </p:sp>
          <p:sp>
            <p:nvSpPr>
              <p:cNvPr id="952" name="TextBox 951">
                <a:extLst>
                  <a:ext uri="{FF2B5EF4-FFF2-40B4-BE49-F238E27FC236}">
                    <a16:creationId xmlns:a16="http://schemas.microsoft.com/office/drawing/2014/main" id="{9F057451-7401-13E4-0601-0A2812956212}"/>
                  </a:ext>
                </a:extLst>
              </p:cNvPr>
              <p:cNvSpPr txBox="1"/>
              <p:nvPr/>
            </p:nvSpPr>
            <p:spPr>
              <a:xfrm>
                <a:off x="5057367" y="2998952"/>
                <a:ext cx="2365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53" name="TextBox 952">
                <a:extLst>
                  <a:ext uri="{FF2B5EF4-FFF2-40B4-BE49-F238E27FC236}">
                    <a16:creationId xmlns:a16="http://schemas.microsoft.com/office/drawing/2014/main" id="{E5127C8A-55E5-B5A3-6E86-6029DAE3E0AC}"/>
                  </a:ext>
                </a:extLst>
              </p:cNvPr>
              <p:cNvSpPr txBox="1"/>
              <p:nvPr/>
            </p:nvSpPr>
            <p:spPr>
              <a:xfrm>
                <a:off x="5413107" y="3225827"/>
                <a:ext cx="25134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X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954" name="Group 953">
                <a:extLst>
                  <a:ext uri="{FF2B5EF4-FFF2-40B4-BE49-F238E27FC236}">
                    <a16:creationId xmlns:a16="http://schemas.microsoft.com/office/drawing/2014/main" id="{C2101230-1CA0-030D-7F10-5C1A03ADFA03}"/>
                  </a:ext>
                </a:extLst>
              </p:cNvPr>
              <p:cNvGrpSpPr/>
              <p:nvPr/>
            </p:nvGrpSpPr>
            <p:grpSpPr>
              <a:xfrm>
                <a:off x="5318356" y="3028997"/>
                <a:ext cx="362106" cy="222362"/>
                <a:chOff x="5318356" y="3028997"/>
                <a:chExt cx="362106" cy="222362"/>
              </a:xfrm>
            </p:grpSpPr>
            <p:grpSp>
              <p:nvGrpSpPr>
                <p:cNvPr id="955" name="Group 954">
                  <a:extLst>
                    <a:ext uri="{FF2B5EF4-FFF2-40B4-BE49-F238E27FC236}">
                      <a16:creationId xmlns:a16="http://schemas.microsoft.com/office/drawing/2014/main" id="{749F6B5B-5596-A9C6-3550-8FD5C10B7C49}"/>
                    </a:ext>
                  </a:extLst>
                </p:cNvPr>
                <p:cNvGrpSpPr/>
                <p:nvPr/>
              </p:nvGrpSpPr>
              <p:grpSpPr>
                <a:xfrm>
                  <a:off x="5318356" y="3148922"/>
                  <a:ext cx="362106" cy="102437"/>
                  <a:chOff x="5535324" y="3065467"/>
                  <a:chExt cx="362106" cy="102437"/>
                </a:xfrm>
              </p:grpSpPr>
              <p:sp>
                <p:nvSpPr>
                  <p:cNvPr id="960" name="Rectangle 959">
                    <a:extLst>
                      <a:ext uri="{FF2B5EF4-FFF2-40B4-BE49-F238E27FC236}">
                        <a16:creationId xmlns:a16="http://schemas.microsoft.com/office/drawing/2014/main" id="{80804095-B42B-74EF-8EB0-8D4DF9295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5324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961" name="Rectangle 960">
                    <a:extLst>
                      <a:ext uri="{FF2B5EF4-FFF2-40B4-BE49-F238E27FC236}">
                        <a16:creationId xmlns:a16="http://schemas.microsoft.com/office/drawing/2014/main" id="{44739B3A-7767-5FB3-660F-89FDDF314E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72696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962" name="Rectangle 961">
                    <a:extLst>
                      <a:ext uri="{FF2B5EF4-FFF2-40B4-BE49-F238E27FC236}">
                        <a16:creationId xmlns:a16="http://schemas.microsoft.com/office/drawing/2014/main" id="{89667579-9DCE-FF65-6EB7-7523714AB3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02541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  <p:grpSp>
              <p:nvGrpSpPr>
                <p:cNvPr id="956" name="Group 955">
                  <a:extLst>
                    <a:ext uri="{FF2B5EF4-FFF2-40B4-BE49-F238E27FC236}">
                      <a16:creationId xmlns:a16="http://schemas.microsoft.com/office/drawing/2014/main" id="{12086DAE-C373-7400-64F9-ED55B6DB15CC}"/>
                    </a:ext>
                  </a:extLst>
                </p:cNvPr>
                <p:cNvGrpSpPr/>
                <p:nvPr/>
              </p:nvGrpSpPr>
              <p:grpSpPr>
                <a:xfrm>
                  <a:off x="5318356" y="3028997"/>
                  <a:ext cx="362106" cy="102437"/>
                  <a:chOff x="5535324" y="3065467"/>
                  <a:chExt cx="362106" cy="102437"/>
                </a:xfrm>
              </p:grpSpPr>
              <p:sp>
                <p:nvSpPr>
                  <p:cNvPr id="957" name="Rectangle 956">
                    <a:extLst>
                      <a:ext uri="{FF2B5EF4-FFF2-40B4-BE49-F238E27FC236}">
                        <a16:creationId xmlns:a16="http://schemas.microsoft.com/office/drawing/2014/main" id="{65F813F9-B024-CB52-393F-859DB5D44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5324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958" name="Rectangle 957">
                    <a:extLst>
                      <a:ext uri="{FF2B5EF4-FFF2-40B4-BE49-F238E27FC236}">
                        <a16:creationId xmlns:a16="http://schemas.microsoft.com/office/drawing/2014/main" id="{5383DAA1-BEB2-4CCE-B643-1528553902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72696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959" name="Rectangle 958">
                    <a:extLst>
                      <a:ext uri="{FF2B5EF4-FFF2-40B4-BE49-F238E27FC236}">
                        <a16:creationId xmlns:a16="http://schemas.microsoft.com/office/drawing/2014/main" id="{6CA4A138-2250-8164-543C-129C1D2E1E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02541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964" name="Group 963">
            <a:extLst>
              <a:ext uri="{FF2B5EF4-FFF2-40B4-BE49-F238E27FC236}">
                <a16:creationId xmlns:a16="http://schemas.microsoft.com/office/drawing/2014/main" id="{EF41693F-43D1-8968-BC6E-C14FF52F809F}"/>
              </a:ext>
            </a:extLst>
          </p:cNvPr>
          <p:cNvGrpSpPr/>
          <p:nvPr/>
        </p:nvGrpSpPr>
        <p:grpSpPr>
          <a:xfrm>
            <a:off x="7204500" y="3928999"/>
            <a:ext cx="1726170" cy="930123"/>
            <a:chOff x="6067667" y="2235518"/>
            <a:chExt cx="1726170" cy="930123"/>
          </a:xfrm>
        </p:grpSpPr>
        <p:grpSp>
          <p:nvGrpSpPr>
            <p:cNvPr id="965" name="Group 964">
              <a:extLst>
                <a:ext uri="{FF2B5EF4-FFF2-40B4-BE49-F238E27FC236}">
                  <a16:creationId xmlns:a16="http://schemas.microsoft.com/office/drawing/2014/main" id="{EE7806E4-5D04-404E-657F-645B9C94C320}"/>
                </a:ext>
              </a:extLst>
            </p:cNvPr>
            <p:cNvGrpSpPr/>
            <p:nvPr/>
          </p:nvGrpSpPr>
          <p:grpSpPr>
            <a:xfrm>
              <a:off x="6067667" y="2433610"/>
              <a:ext cx="420591" cy="422874"/>
              <a:chOff x="6177777" y="1387504"/>
              <a:chExt cx="384128" cy="294776"/>
            </a:xfrm>
          </p:grpSpPr>
          <p:sp>
            <p:nvSpPr>
              <p:cNvPr id="990" name="TextBox 989">
                <a:extLst>
                  <a:ext uri="{FF2B5EF4-FFF2-40B4-BE49-F238E27FC236}">
                    <a16:creationId xmlns:a16="http://schemas.microsoft.com/office/drawing/2014/main" id="{13554628-DBF5-00D1-5BFE-0427967A84D6}"/>
                  </a:ext>
                </a:extLst>
              </p:cNvPr>
              <p:cNvSpPr txBox="1"/>
              <p:nvPr/>
            </p:nvSpPr>
            <p:spPr>
              <a:xfrm>
                <a:off x="6177777" y="1387504"/>
                <a:ext cx="384128" cy="171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/>
                  <a:t>b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endParaRPr lang="en-US" sz="1600" dirty="0"/>
              </a:p>
            </p:txBody>
          </p:sp>
          <p:sp>
            <p:nvSpPr>
              <p:cNvPr id="991" name="Rectangle 990">
                <a:extLst>
                  <a:ext uri="{FF2B5EF4-FFF2-40B4-BE49-F238E27FC236}">
                    <a16:creationId xmlns:a16="http://schemas.microsoft.com/office/drawing/2014/main" id="{BE3E3670-421F-5ABD-CFC0-58EB434357A2}"/>
                  </a:ext>
                </a:extLst>
              </p:cNvPr>
              <p:cNvSpPr/>
              <p:nvPr/>
            </p:nvSpPr>
            <p:spPr bwMode="auto">
              <a:xfrm>
                <a:off x="6307964" y="1605720"/>
                <a:ext cx="114641" cy="7656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sp>
          <p:nvSpPr>
            <p:cNvPr id="966" name="TextBox 965">
              <a:extLst>
                <a:ext uri="{FF2B5EF4-FFF2-40B4-BE49-F238E27FC236}">
                  <a16:creationId xmlns:a16="http://schemas.microsoft.com/office/drawing/2014/main" id="{FC38010B-3503-CB9B-6E7E-F5D64B094A2C}"/>
                </a:ext>
              </a:extLst>
            </p:cNvPr>
            <p:cNvSpPr txBox="1"/>
            <p:nvPr/>
          </p:nvSpPr>
          <p:spPr>
            <a:xfrm>
              <a:off x="6399200" y="2640882"/>
              <a:ext cx="169580" cy="1664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grpSp>
          <p:nvGrpSpPr>
            <p:cNvPr id="967" name="Group 966">
              <a:extLst>
                <a:ext uri="{FF2B5EF4-FFF2-40B4-BE49-F238E27FC236}">
                  <a16:creationId xmlns:a16="http://schemas.microsoft.com/office/drawing/2014/main" id="{7ACA2189-5B04-4F84-728F-C9299113E4B8}"/>
                </a:ext>
              </a:extLst>
            </p:cNvPr>
            <p:cNvGrpSpPr/>
            <p:nvPr/>
          </p:nvGrpSpPr>
          <p:grpSpPr>
            <a:xfrm>
              <a:off x="6610216" y="2383056"/>
              <a:ext cx="836813" cy="782585"/>
              <a:chOff x="3989605" y="2835938"/>
              <a:chExt cx="836813" cy="782585"/>
            </a:xfrm>
          </p:grpSpPr>
          <p:sp>
            <p:nvSpPr>
              <p:cNvPr id="976" name="TextBox 975">
                <a:extLst>
                  <a:ext uri="{FF2B5EF4-FFF2-40B4-BE49-F238E27FC236}">
                    <a16:creationId xmlns:a16="http://schemas.microsoft.com/office/drawing/2014/main" id="{6D100640-A4DE-08FE-074F-F5CBF372AF4C}"/>
                  </a:ext>
                </a:extLst>
              </p:cNvPr>
              <p:cNvSpPr txBox="1"/>
              <p:nvPr/>
            </p:nvSpPr>
            <p:spPr>
              <a:xfrm>
                <a:off x="4334806" y="2835938"/>
                <a:ext cx="4916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/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endParaRPr lang="en-US" sz="1600" dirty="0"/>
              </a:p>
            </p:txBody>
          </p:sp>
          <p:sp>
            <p:nvSpPr>
              <p:cNvPr id="977" name="TextBox 976">
                <a:extLst>
                  <a:ext uri="{FF2B5EF4-FFF2-40B4-BE49-F238E27FC236}">
                    <a16:creationId xmlns:a16="http://schemas.microsoft.com/office/drawing/2014/main" id="{31E11A46-8479-7228-481F-8C5182DE98B9}"/>
                  </a:ext>
                </a:extLst>
              </p:cNvPr>
              <p:cNvSpPr txBox="1"/>
              <p:nvPr/>
            </p:nvSpPr>
            <p:spPr>
              <a:xfrm>
                <a:off x="3989605" y="3110258"/>
                <a:ext cx="2365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78" name="TextBox 977">
                <a:extLst>
                  <a:ext uri="{FF2B5EF4-FFF2-40B4-BE49-F238E27FC236}">
                    <a16:creationId xmlns:a16="http://schemas.microsoft.com/office/drawing/2014/main" id="{4CB65F8D-7F6A-5547-739F-4E86BBE3C8F9}"/>
                  </a:ext>
                </a:extLst>
              </p:cNvPr>
              <p:cNvSpPr txBox="1"/>
              <p:nvPr/>
            </p:nvSpPr>
            <p:spPr>
              <a:xfrm>
                <a:off x="4446755" y="3372302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979" name="Group 978">
                <a:extLst>
                  <a:ext uri="{FF2B5EF4-FFF2-40B4-BE49-F238E27FC236}">
                    <a16:creationId xmlns:a16="http://schemas.microsoft.com/office/drawing/2014/main" id="{2B6D3FD5-B167-C21F-0EA1-605185E8A8F3}"/>
                  </a:ext>
                </a:extLst>
              </p:cNvPr>
              <p:cNvGrpSpPr/>
              <p:nvPr/>
            </p:nvGrpSpPr>
            <p:grpSpPr>
              <a:xfrm>
                <a:off x="4239080" y="3130932"/>
                <a:ext cx="516403" cy="252008"/>
                <a:chOff x="4239080" y="3130932"/>
                <a:chExt cx="516403" cy="252008"/>
              </a:xfrm>
            </p:grpSpPr>
            <p:grpSp>
              <p:nvGrpSpPr>
                <p:cNvPr id="980" name="Group 979">
                  <a:extLst>
                    <a:ext uri="{FF2B5EF4-FFF2-40B4-BE49-F238E27FC236}">
                      <a16:creationId xmlns:a16="http://schemas.microsoft.com/office/drawing/2014/main" id="{3EFE546B-C606-2A4A-12F6-B29A3F187AE2}"/>
                    </a:ext>
                  </a:extLst>
                </p:cNvPr>
                <p:cNvGrpSpPr/>
                <p:nvPr/>
              </p:nvGrpSpPr>
              <p:grpSpPr>
                <a:xfrm>
                  <a:off x="4239677" y="3130932"/>
                  <a:ext cx="515806" cy="102437"/>
                  <a:chOff x="5365296" y="3065467"/>
                  <a:chExt cx="515806" cy="102437"/>
                </a:xfrm>
              </p:grpSpPr>
              <p:sp>
                <p:nvSpPr>
                  <p:cNvPr id="986" name="Rectangle 985">
                    <a:extLst>
                      <a:ext uri="{FF2B5EF4-FFF2-40B4-BE49-F238E27FC236}">
                        <a16:creationId xmlns:a16="http://schemas.microsoft.com/office/drawing/2014/main" id="{D791670B-5162-8EFF-76D2-C9A4A737FA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987" name="Rectangle 986">
                    <a:extLst>
                      <a:ext uri="{FF2B5EF4-FFF2-40B4-BE49-F238E27FC236}">
                        <a16:creationId xmlns:a16="http://schemas.microsoft.com/office/drawing/2014/main" id="{CFFBD258-E77E-78EB-EC47-44FD53553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988" name="Rectangle 987">
                    <a:extLst>
                      <a:ext uri="{FF2B5EF4-FFF2-40B4-BE49-F238E27FC236}">
                        <a16:creationId xmlns:a16="http://schemas.microsoft.com/office/drawing/2014/main" id="{2DCBA134-B3E1-8A36-8A4B-A618E55AEB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989" name="Rectangle 988">
                    <a:extLst>
                      <a:ext uri="{FF2B5EF4-FFF2-40B4-BE49-F238E27FC236}">
                        <a16:creationId xmlns:a16="http://schemas.microsoft.com/office/drawing/2014/main" id="{6EAC7AE8-FD2A-B6D9-276E-E76D0231F7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  <p:grpSp>
              <p:nvGrpSpPr>
                <p:cNvPr id="981" name="Group 980">
                  <a:extLst>
                    <a:ext uri="{FF2B5EF4-FFF2-40B4-BE49-F238E27FC236}">
                      <a16:creationId xmlns:a16="http://schemas.microsoft.com/office/drawing/2014/main" id="{1D3CC002-1FF4-4F2D-BE7B-1985FA9C8BD0}"/>
                    </a:ext>
                  </a:extLst>
                </p:cNvPr>
                <p:cNvGrpSpPr/>
                <p:nvPr/>
              </p:nvGrpSpPr>
              <p:grpSpPr>
                <a:xfrm>
                  <a:off x="4239080" y="3280503"/>
                  <a:ext cx="515806" cy="102437"/>
                  <a:chOff x="5365296" y="3065467"/>
                  <a:chExt cx="515806" cy="102437"/>
                </a:xfrm>
              </p:grpSpPr>
              <p:sp>
                <p:nvSpPr>
                  <p:cNvPr id="982" name="Rectangle 981">
                    <a:extLst>
                      <a:ext uri="{FF2B5EF4-FFF2-40B4-BE49-F238E27FC236}">
                        <a16:creationId xmlns:a16="http://schemas.microsoft.com/office/drawing/2014/main" id="{6F3C0836-3352-FDED-FEF3-272D4DBC1C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983" name="Rectangle 982">
                    <a:extLst>
                      <a:ext uri="{FF2B5EF4-FFF2-40B4-BE49-F238E27FC236}">
                        <a16:creationId xmlns:a16="http://schemas.microsoft.com/office/drawing/2014/main" id="{D5AD5446-F6FA-2144-668E-F5C63D07A7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984" name="Rectangle 983">
                    <a:extLst>
                      <a:ext uri="{FF2B5EF4-FFF2-40B4-BE49-F238E27FC236}">
                        <a16:creationId xmlns:a16="http://schemas.microsoft.com/office/drawing/2014/main" id="{1FDC472E-E592-0D9E-7E87-2AD4659F62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985" name="Rectangle 984">
                    <a:extLst>
                      <a:ext uri="{FF2B5EF4-FFF2-40B4-BE49-F238E27FC236}">
                        <a16:creationId xmlns:a16="http://schemas.microsoft.com/office/drawing/2014/main" id="{AA954911-F5E8-EB28-25C2-86E3FFF7393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</p:grpSp>
        </p:grpSp>
        <p:grpSp>
          <p:nvGrpSpPr>
            <p:cNvPr id="968" name="Group 967">
              <a:extLst>
                <a:ext uri="{FF2B5EF4-FFF2-40B4-BE49-F238E27FC236}">
                  <a16:creationId xmlns:a16="http://schemas.microsoft.com/office/drawing/2014/main" id="{9D51DEEE-CAFA-77F5-07DD-AA07D82D9CBB}"/>
                </a:ext>
              </a:extLst>
            </p:cNvPr>
            <p:cNvGrpSpPr/>
            <p:nvPr/>
          </p:nvGrpSpPr>
          <p:grpSpPr>
            <a:xfrm>
              <a:off x="7406900" y="2235518"/>
              <a:ext cx="386937" cy="799586"/>
              <a:chOff x="8533445" y="2076954"/>
              <a:chExt cx="386937" cy="799586"/>
            </a:xfrm>
          </p:grpSpPr>
          <p:sp>
            <p:nvSpPr>
              <p:cNvPr id="969" name="TextBox 968">
                <a:extLst>
                  <a:ext uri="{FF2B5EF4-FFF2-40B4-BE49-F238E27FC236}">
                    <a16:creationId xmlns:a16="http://schemas.microsoft.com/office/drawing/2014/main" id="{AAFD9C91-D66D-5400-562D-C5E5528D9A81}"/>
                  </a:ext>
                </a:extLst>
              </p:cNvPr>
              <p:cNvSpPr txBox="1"/>
              <p:nvPr/>
            </p:nvSpPr>
            <p:spPr>
              <a:xfrm>
                <a:off x="8533445" y="2076954"/>
                <a:ext cx="26850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J</a:t>
                </a:r>
                <a:r>
                  <a:rPr lang="en-US" sz="1600" baseline="-25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</a:t>
                </a:r>
                <a:endParaRPr lang="en-US" sz="1600" baseline="30000" dirty="0"/>
              </a:p>
            </p:txBody>
          </p:sp>
          <p:sp>
            <p:nvSpPr>
              <p:cNvPr id="970" name="TextBox 969">
                <a:extLst>
                  <a:ext uri="{FF2B5EF4-FFF2-40B4-BE49-F238E27FC236}">
                    <a16:creationId xmlns:a16="http://schemas.microsoft.com/office/drawing/2014/main" id="{9CC5480B-1876-D5A7-D3D7-3ABE82BF087D}"/>
                  </a:ext>
                </a:extLst>
              </p:cNvPr>
              <p:cNvSpPr txBox="1"/>
              <p:nvPr/>
            </p:nvSpPr>
            <p:spPr>
              <a:xfrm>
                <a:off x="8667699" y="2474558"/>
                <a:ext cx="2526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971" name="Group 970">
                <a:extLst>
                  <a:ext uri="{FF2B5EF4-FFF2-40B4-BE49-F238E27FC236}">
                    <a16:creationId xmlns:a16="http://schemas.microsoft.com/office/drawing/2014/main" id="{99B34869-C116-88D3-F7B5-39E445477289}"/>
                  </a:ext>
                </a:extLst>
              </p:cNvPr>
              <p:cNvGrpSpPr/>
              <p:nvPr/>
            </p:nvGrpSpPr>
            <p:grpSpPr>
              <a:xfrm>
                <a:off x="8598276" y="2382457"/>
                <a:ext cx="127110" cy="494083"/>
                <a:chOff x="8598276" y="2382457"/>
                <a:chExt cx="127110" cy="494083"/>
              </a:xfrm>
            </p:grpSpPr>
            <p:sp>
              <p:nvSpPr>
                <p:cNvPr id="972" name="Rectangle 971">
                  <a:extLst>
                    <a:ext uri="{FF2B5EF4-FFF2-40B4-BE49-F238E27FC236}">
                      <a16:creationId xmlns:a16="http://schemas.microsoft.com/office/drawing/2014/main" id="{1163F18B-7302-7D78-0197-5525936D8F67}"/>
                    </a:ext>
                  </a:extLst>
                </p:cNvPr>
                <p:cNvSpPr/>
                <p:nvPr/>
              </p:nvSpPr>
              <p:spPr bwMode="auto">
                <a:xfrm>
                  <a:off x="8600870" y="2382457"/>
                  <a:ext cx="112192" cy="494083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cxnSp>
              <p:nvCxnSpPr>
                <p:cNvPr id="973" name="Straight Connector 972">
                  <a:extLst>
                    <a:ext uri="{FF2B5EF4-FFF2-40B4-BE49-F238E27FC236}">
                      <a16:creationId xmlns:a16="http://schemas.microsoft.com/office/drawing/2014/main" id="{F0B781A9-3F12-9949-DFF1-25A7804796C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598280" y="2515251"/>
                  <a:ext cx="114785" cy="0"/>
                </a:xfrm>
                <a:prstGeom prst="line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74" name="Straight Connector 973">
                  <a:extLst>
                    <a:ext uri="{FF2B5EF4-FFF2-40B4-BE49-F238E27FC236}">
                      <a16:creationId xmlns:a16="http://schemas.microsoft.com/office/drawing/2014/main" id="{D5817B64-1B2F-B849-866B-848347A7306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598276" y="2643362"/>
                  <a:ext cx="114786" cy="0"/>
                </a:xfrm>
                <a:prstGeom prst="line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75" name="Straight Connector 974">
                  <a:extLst>
                    <a:ext uri="{FF2B5EF4-FFF2-40B4-BE49-F238E27FC236}">
                      <a16:creationId xmlns:a16="http://schemas.microsoft.com/office/drawing/2014/main" id="{1FA94FF1-38C1-6820-75C9-6B242D35578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610600" y="2750420"/>
                  <a:ext cx="114786" cy="0"/>
                </a:xfrm>
                <a:prstGeom prst="line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  <p:sp>
        <p:nvSpPr>
          <p:cNvPr id="1046" name="TextBox 1045">
            <a:extLst>
              <a:ext uri="{FF2B5EF4-FFF2-40B4-BE49-F238E27FC236}">
                <a16:creationId xmlns:a16="http://schemas.microsoft.com/office/drawing/2014/main" id="{2BF4E724-379E-AD63-268C-5CF532C0D940}"/>
              </a:ext>
            </a:extLst>
          </p:cNvPr>
          <p:cNvSpPr txBox="1"/>
          <p:nvPr/>
        </p:nvSpPr>
        <p:spPr>
          <a:xfrm>
            <a:off x="140717" y="3919993"/>
            <a:ext cx="3489733" cy="8656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W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[2]T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[2]</a:t>
            </a:r>
            <a:r>
              <a:rPr lang="en-US" dirty="0"/>
              <a:t>*∂f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sz="1800" dirty="0"/>
              <a:t>(Z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sz="1800" dirty="0"/>
              <a:t>)/∂Z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endPara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(1/M)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(1/M)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039033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08B8-EDD0-194D-EC06-9CFF92B7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274" y="365440"/>
            <a:ext cx="7566377" cy="490538"/>
          </a:xfrm>
        </p:spPr>
        <p:txBody>
          <a:bodyPr/>
          <a:lstStyle/>
          <a:p>
            <a:r>
              <a:rPr lang="en-US" sz="2400" dirty="0"/>
              <a:t>Forward and Backward Propagation: </a:t>
            </a:r>
            <a:br>
              <a:rPr lang="en-US" sz="2400" dirty="0"/>
            </a:br>
            <a:r>
              <a:rPr lang="en-US" dirty="0"/>
              <a:t>Deep Neural Network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521A9E4-B6F0-FAE1-F8E3-BD8C8DD0A89B}"/>
              </a:ext>
            </a:extLst>
          </p:cNvPr>
          <p:cNvGrpSpPr/>
          <p:nvPr/>
        </p:nvGrpSpPr>
        <p:grpSpPr>
          <a:xfrm>
            <a:off x="3538412" y="832217"/>
            <a:ext cx="2611875" cy="687781"/>
            <a:chOff x="5676302" y="1046903"/>
            <a:chExt cx="2611875" cy="68778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B969F3-4623-025F-1881-D30E82661D02}"/>
                </a:ext>
              </a:extLst>
            </p:cNvPr>
            <p:cNvSpPr txBox="1"/>
            <p:nvPr/>
          </p:nvSpPr>
          <p:spPr>
            <a:xfrm>
              <a:off x="5676302" y="1215900"/>
              <a:ext cx="53941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AC49998-B670-E920-865A-361789CB03BB}"/>
                </a:ext>
              </a:extLst>
            </p:cNvPr>
            <p:cNvSpPr txBox="1"/>
            <p:nvPr/>
          </p:nvSpPr>
          <p:spPr>
            <a:xfrm>
              <a:off x="6555765" y="1046903"/>
              <a:ext cx="68888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W, b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1D714EC-8143-C265-6134-ADF58F529C7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85337" y="1418075"/>
              <a:ext cx="1540741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1DBF10-9E5C-EA97-A2AC-823DE0954F3D}"/>
                </a:ext>
              </a:extLst>
            </p:cNvPr>
            <p:cNvSpPr txBox="1"/>
            <p:nvPr/>
          </p:nvSpPr>
          <p:spPr>
            <a:xfrm>
              <a:off x="7663907" y="1192981"/>
              <a:ext cx="6242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cy-GB" sz="1400" dirty="0">
                  <a:solidFill>
                    <a:srgbClr val="0070C0"/>
                  </a:solidFill>
                </a:rPr>
                <a:t>A, Y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5A50C8-2464-31F5-C190-3DAB83BCB929}"/>
                </a:ext>
              </a:extLst>
            </p:cNvPr>
            <p:cNvSpPr txBox="1"/>
            <p:nvPr/>
          </p:nvSpPr>
          <p:spPr>
            <a:xfrm>
              <a:off x="5946010" y="1426907"/>
              <a:ext cx="20894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Forward propagation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4A8DC06-C66D-14BD-E7E1-1D0AB50C5450}"/>
              </a:ext>
            </a:extLst>
          </p:cNvPr>
          <p:cNvGrpSpPr/>
          <p:nvPr/>
        </p:nvGrpSpPr>
        <p:grpSpPr>
          <a:xfrm>
            <a:off x="3406193" y="3684167"/>
            <a:ext cx="2503929" cy="936301"/>
            <a:chOff x="5391118" y="3405815"/>
            <a:chExt cx="2503929" cy="93630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5DE864B-F169-1816-9C30-B65193BCA652}"/>
                </a:ext>
              </a:extLst>
            </p:cNvPr>
            <p:cNvSpPr txBox="1"/>
            <p:nvPr/>
          </p:nvSpPr>
          <p:spPr>
            <a:xfrm>
              <a:off x="5391118" y="3552363"/>
              <a:ext cx="68860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CC0000"/>
                  </a:solidFill>
                </a:rPr>
                <a:t>W, b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1F4228D-3FD4-BD2A-ED82-44CBBC32EF9A}"/>
                </a:ext>
              </a:extLst>
            </p:cNvPr>
            <p:cNvSpPr txBox="1"/>
            <p:nvPr/>
          </p:nvSpPr>
          <p:spPr>
            <a:xfrm>
              <a:off x="6571094" y="3405815"/>
              <a:ext cx="58252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CC0000"/>
                  </a:solidFill>
                </a:rPr>
                <a:t>X, r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A8311B8-2974-9D62-BEC6-BA9F83CC7E4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960085" y="3740604"/>
              <a:ext cx="1653361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91D6AA-924A-938A-55D2-BA4146E0F6B6}"/>
                </a:ext>
              </a:extLst>
            </p:cNvPr>
            <p:cNvSpPr txBox="1"/>
            <p:nvPr/>
          </p:nvSpPr>
          <p:spPr>
            <a:xfrm>
              <a:off x="7613446" y="3562943"/>
              <a:ext cx="2816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CC0000"/>
                  </a:solidFill>
                </a:rPr>
                <a:t>J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E577760-FBE7-CCA2-08F8-355BC972DAA8}"/>
                </a:ext>
              </a:extLst>
            </p:cNvPr>
            <p:cNvSpPr txBox="1"/>
            <p:nvPr/>
          </p:nvSpPr>
          <p:spPr>
            <a:xfrm>
              <a:off x="5851168" y="3818896"/>
              <a:ext cx="1950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C0000"/>
                  </a:solidFill>
                </a:rPr>
                <a:t>Backward propagation</a:t>
              </a:r>
            </a:p>
            <a:p>
              <a:pPr algn="ctr"/>
              <a:r>
                <a:rPr lang="en-US" sz="1400" dirty="0">
                  <a:solidFill>
                    <a:srgbClr val="CC0000"/>
                  </a:solidFill>
                </a:rPr>
                <a:t>(backpropagation)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91A52B6-2835-5050-E8F8-702476709428}"/>
              </a:ext>
            </a:extLst>
          </p:cNvPr>
          <p:cNvSpPr txBox="1"/>
          <p:nvPr/>
        </p:nvSpPr>
        <p:spPr>
          <a:xfrm>
            <a:off x="250421" y="4460235"/>
            <a:ext cx="2352507" cy="2500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34290" rtlCol="0">
            <a:spAutoFit/>
          </a:bodyPr>
          <a:lstStyle/>
          <a:p>
            <a:pPr algn="ctr"/>
            <a:r>
              <a:rPr lang="en-US" sz="1400" dirty="0"/>
              <a:t>r is the learning rate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7ACB93-E3F7-D484-3DF4-740DB598DB13}"/>
              </a:ext>
            </a:extLst>
          </p:cNvPr>
          <p:cNvSpPr txBox="1"/>
          <p:nvPr/>
        </p:nvSpPr>
        <p:spPr>
          <a:xfrm>
            <a:off x="2667000" y="2365483"/>
            <a:ext cx="465193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J = - (1/M)(Y ln A</a:t>
            </a:r>
            <a:r>
              <a:rPr lang="en-US" baseline="30000" dirty="0"/>
              <a:t>T</a:t>
            </a:r>
            <a:r>
              <a:rPr lang="en-US" dirty="0"/>
              <a:t> + (E</a:t>
            </a:r>
            <a:r>
              <a:rPr lang="en-US" baseline="-25000" dirty="0"/>
              <a:t>M</a:t>
            </a:r>
            <a:r>
              <a:rPr lang="en-US" baseline="30000" dirty="0"/>
              <a:t>T</a:t>
            </a:r>
            <a:r>
              <a:rPr lang="en-US" dirty="0"/>
              <a:t> - Y) ln(E</a:t>
            </a:r>
            <a:r>
              <a:rPr lang="en-US" baseline="-25000" dirty="0"/>
              <a:t>M</a:t>
            </a:r>
            <a:r>
              <a:rPr lang="en-US" baseline="30000" dirty="0"/>
              <a:t>T</a:t>
            </a:r>
            <a:r>
              <a:rPr lang="en-US" dirty="0"/>
              <a:t> - A)</a:t>
            </a:r>
            <a:r>
              <a:rPr lang="en-US" baseline="30000" dirty="0"/>
              <a:t>T</a:t>
            </a:r>
            <a:r>
              <a:rPr lang="en-US" dirty="0"/>
              <a:t>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8ACF55-77E6-6F55-A57E-B01148E93EFD}"/>
              </a:ext>
            </a:extLst>
          </p:cNvPr>
          <p:cNvCxnSpPr>
            <a:cxnSpLocks/>
          </p:cNvCxnSpPr>
          <p:nvPr/>
        </p:nvCxnSpPr>
        <p:spPr bwMode="auto">
          <a:xfrm>
            <a:off x="8437958" y="2742851"/>
            <a:ext cx="0" cy="30211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DA899537-34AB-3D2C-069F-A81F998E83ED}"/>
              </a:ext>
            </a:extLst>
          </p:cNvPr>
          <p:cNvSpPr/>
          <p:nvPr/>
        </p:nvSpPr>
        <p:spPr bwMode="auto">
          <a:xfrm>
            <a:off x="7980678" y="3032140"/>
            <a:ext cx="914559" cy="483456"/>
          </a:xfrm>
          <a:prstGeom prst="flowChartDecision">
            <a:avLst/>
          </a:prstGeom>
          <a:solidFill>
            <a:srgbClr val="FFF1C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Criteria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9FC9FE2-65A6-068E-DFA7-EFB88EFF0F78}"/>
              </a:ext>
            </a:extLst>
          </p:cNvPr>
          <p:cNvCxnSpPr>
            <a:cxnSpLocks/>
            <a:endCxn id="17" idx="3"/>
          </p:cNvCxnSpPr>
          <p:nvPr/>
        </p:nvCxnSpPr>
        <p:spPr bwMode="auto">
          <a:xfrm flipH="1">
            <a:off x="7753905" y="3274041"/>
            <a:ext cx="216616" cy="318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CE7A4F-2C4C-2DC4-ACBF-D8A22A350A04}"/>
              </a:ext>
            </a:extLst>
          </p:cNvPr>
          <p:cNvSpPr txBox="1"/>
          <p:nvPr/>
        </p:nvSpPr>
        <p:spPr>
          <a:xfrm>
            <a:off x="8453096" y="3475209"/>
            <a:ext cx="462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84EE5F-78CA-988D-D30C-3464E95D5398}"/>
              </a:ext>
            </a:extLst>
          </p:cNvPr>
          <p:cNvSpPr txBox="1"/>
          <p:nvPr/>
        </p:nvSpPr>
        <p:spPr>
          <a:xfrm>
            <a:off x="7734157" y="2913729"/>
            <a:ext cx="413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786E4F-6BFD-948E-328F-AE5FF52970E1}"/>
              </a:ext>
            </a:extLst>
          </p:cNvPr>
          <p:cNvSpPr txBox="1"/>
          <p:nvPr/>
        </p:nvSpPr>
        <p:spPr>
          <a:xfrm>
            <a:off x="7753906" y="3822949"/>
            <a:ext cx="1151689" cy="523220"/>
          </a:xfrm>
          <a:prstGeom prst="rect">
            <a:avLst/>
          </a:prstGeom>
          <a:solidFill>
            <a:srgbClr val="B1F1B7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dirty="0"/>
              <a:t>Training</a:t>
            </a:r>
          </a:p>
          <a:p>
            <a:pPr algn="ctr"/>
            <a:r>
              <a:rPr lang="en-US" sz="1400" dirty="0"/>
              <a:t>Completed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EB990C-5FCE-145F-2014-C0F98EEB9F9E}"/>
              </a:ext>
            </a:extLst>
          </p:cNvPr>
          <p:cNvCxnSpPr>
            <a:cxnSpLocks/>
            <a:stCxn id="17" idx="1"/>
            <a:endCxn id="49" idx="3"/>
          </p:cNvCxnSpPr>
          <p:nvPr/>
        </p:nvCxnSpPr>
        <p:spPr bwMode="auto">
          <a:xfrm flipH="1">
            <a:off x="5943600" y="3277230"/>
            <a:ext cx="206687" cy="583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3CC8EA1-C189-1F46-0B46-681B6E6F20EF}"/>
              </a:ext>
            </a:extLst>
          </p:cNvPr>
          <p:cNvCxnSpPr>
            <a:cxnSpLocks/>
            <a:endCxn id="34" idx="3"/>
          </p:cNvCxnSpPr>
          <p:nvPr/>
        </p:nvCxnSpPr>
        <p:spPr bwMode="auto">
          <a:xfrm flipH="1">
            <a:off x="1238425" y="3275327"/>
            <a:ext cx="225957" cy="902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81BB016-6581-DD5A-0065-25D0692DD5AE}"/>
              </a:ext>
            </a:extLst>
          </p:cNvPr>
          <p:cNvCxnSpPr>
            <a:cxnSpLocks/>
          </p:cNvCxnSpPr>
          <p:nvPr/>
        </p:nvCxnSpPr>
        <p:spPr bwMode="auto">
          <a:xfrm flipV="1">
            <a:off x="388963" y="2165322"/>
            <a:ext cx="0" cy="86226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3CF0253-4028-FF5B-9D2F-31AA78412B49}"/>
              </a:ext>
            </a:extLst>
          </p:cNvPr>
          <p:cNvCxnSpPr>
            <a:cxnSpLocks/>
          </p:cNvCxnSpPr>
          <p:nvPr/>
        </p:nvCxnSpPr>
        <p:spPr bwMode="auto">
          <a:xfrm rot="5400000" flipV="1">
            <a:off x="8182659" y="3651477"/>
            <a:ext cx="300489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BF7E91-C669-0417-201D-F6447B73FF36}"/>
              </a:ext>
            </a:extLst>
          </p:cNvPr>
          <p:cNvSpPr txBox="1"/>
          <p:nvPr/>
        </p:nvSpPr>
        <p:spPr>
          <a:xfrm>
            <a:off x="6150287" y="2907898"/>
            <a:ext cx="1603618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45720" tIns="45720" rIns="0" bIns="45720" rtlCol="0" anchor="ctr" anchorCtr="0">
            <a:spAutoFit/>
          </a:bodyPr>
          <a:lstStyle/>
          <a:p>
            <a:r>
              <a:rPr lang="el-GR" sz="1400" dirty="0"/>
              <a:t>δ</a:t>
            </a:r>
            <a:r>
              <a:rPr lang="en-US" sz="1400" dirty="0"/>
              <a:t>Z</a:t>
            </a:r>
            <a:r>
              <a:rPr lang="en-US" sz="1400" baseline="30000" dirty="0"/>
              <a:t>[L]</a:t>
            </a:r>
            <a:r>
              <a:rPr lang="en-US" sz="1400" dirty="0"/>
              <a:t>  =</a:t>
            </a:r>
            <a:r>
              <a:rPr lang="el-GR" sz="1400" dirty="0"/>
              <a:t> </a:t>
            </a:r>
            <a:r>
              <a:rPr lang="en-US" sz="1400" dirty="0"/>
              <a:t>A - Y</a:t>
            </a:r>
          </a:p>
          <a:p>
            <a:r>
              <a:rPr lang="el-GR" sz="1400" dirty="0"/>
              <a:t>δ</a:t>
            </a:r>
            <a:r>
              <a:rPr lang="en-US" sz="1400" dirty="0"/>
              <a:t>W</a:t>
            </a:r>
            <a:r>
              <a:rPr lang="en-US" sz="1400" baseline="30000" dirty="0"/>
              <a:t>[L]</a:t>
            </a:r>
            <a:r>
              <a:rPr lang="en-US" sz="1400" dirty="0"/>
              <a:t> = </a:t>
            </a:r>
            <a:r>
              <a:rPr lang="el-GR" sz="1400" dirty="0"/>
              <a:t>δ</a:t>
            </a:r>
            <a:r>
              <a:rPr lang="en-US" sz="1400" dirty="0"/>
              <a:t>Z</a:t>
            </a:r>
            <a:r>
              <a:rPr lang="en-US" sz="1400" baseline="30000" dirty="0"/>
              <a:t>[L]</a:t>
            </a:r>
            <a:r>
              <a:rPr lang="en-US" sz="1400" dirty="0"/>
              <a:t>A</a:t>
            </a:r>
            <a:r>
              <a:rPr lang="en-US" sz="1400" baseline="30000" dirty="0"/>
              <a:t>[L-1]T</a:t>
            </a:r>
          </a:p>
          <a:p>
            <a:r>
              <a:rPr lang="el-GR" sz="1400" dirty="0"/>
              <a:t>δ</a:t>
            </a:r>
            <a:r>
              <a:rPr lang="en-US" sz="1400" dirty="0"/>
              <a:t>b</a:t>
            </a:r>
            <a:r>
              <a:rPr lang="en-US" sz="1400" baseline="30000" dirty="0"/>
              <a:t>[L]</a:t>
            </a:r>
            <a:r>
              <a:rPr lang="en-US" sz="1400" dirty="0"/>
              <a:t>  = </a:t>
            </a:r>
            <a:r>
              <a:rPr lang="el-GR" sz="1400" dirty="0"/>
              <a:t>δ</a:t>
            </a:r>
            <a:r>
              <a:rPr lang="en-US" sz="1400" dirty="0"/>
              <a:t>Z</a:t>
            </a:r>
            <a:r>
              <a:rPr lang="en-US" sz="1400" baseline="30000" dirty="0"/>
              <a:t>[L]</a:t>
            </a:r>
            <a:r>
              <a:rPr lang="en-US" sz="1400" dirty="0"/>
              <a:t> E</a:t>
            </a:r>
            <a:r>
              <a:rPr lang="en-US" sz="1400" baseline="-25000" dirty="0"/>
              <a:t>M</a:t>
            </a:r>
            <a:endParaRPr lang="en-US" sz="1400" baseline="30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024DD5-30DA-B975-3A2B-048BF3CF1242}"/>
              </a:ext>
            </a:extLst>
          </p:cNvPr>
          <p:cNvSpPr txBox="1"/>
          <p:nvPr/>
        </p:nvSpPr>
        <p:spPr>
          <a:xfrm>
            <a:off x="76200" y="3051591"/>
            <a:ext cx="1162225" cy="4655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34290" rtlCol="0" anchor="ctr" anchorCtr="0">
            <a:spAutoFit/>
          </a:bodyPr>
          <a:lstStyle/>
          <a:p>
            <a:pPr algn="ctr"/>
            <a:r>
              <a:rPr lang="en-US" sz="1400" dirty="0"/>
              <a:t>W = W - r </a:t>
            </a:r>
            <a:r>
              <a:rPr lang="el-GR" sz="1400" dirty="0"/>
              <a:t>δ</a:t>
            </a:r>
            <a:r>
              <a:rPr lang="en-US" sz="1400" dirty="0"/>
              <a:t>W</a:t>
            </a:r>
            <a:endParaRPr lang="en-US" sz="1400" baseline="-25000" dirty="0"/>
          </a:p>
          <a:p>
            <a:pPr algn="ctr"/>
            <a:r>
              <a:rPr lang="en-US" sz="1400" dirty="0"/>
              <a:t>b = b - r </a:t>
            </a:r>
            <a:r>
              <a:rPr lang="el-GR" sz="1400" dirty="0"/>
              <a:t>δ</a:t>
            </a:r>
            <a:r>
              <a:rPr lang="en-US" sz="1400" dirty="0"/>
              <a:t>b</a:t>
            </a:r>
            <a:endParaRPr lang="en-US" sz="1400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61D1F9-A3CB-055B-EFC6-44E699F32494}"/>
              </a:ext>
            </a:extLst>
          </p:cNvPr>
          <p:cNvSpPr txBox="1"/>
          <p:nvPr/>
        </p:nvSpPr>
        <p:spPr>
          <a:xfrm>
            <a:off x="3927239" y="2913729"/>
            <a:ext cx="2016361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45720" tIns="45720" rIns="0" bIns="45720" rtlCol="0" anchor="ctr" anchorCtr="0">
            <a:spAutoFit/>
          </a:bodyPr>
          <a:lstStyle/>
          <a:p>
            <a:r>
              <a:rPr lang="el-GR" sz="1400" dirty="0"/>
              <a:t>δ</a:t>
            </a:r>
            <a:r>
              <a:rPr lang="en-US" sz="1400" dirty="0"/>
              <a:t>Z</a:t>
            </a:r>
            <a:r>
              <a:rPr lang="en-US" sz="1400" baseline="30000" dirty="0"/>
              <a:t>[L-1]</a:t>
            </a:r>
            <a:r>
              <a:rPr lang="en-US" sz="1400" dirty="0"/>
              <a:t> =</a:t>
            </a:r>
            <a:r>
              <a:rPr lang="el-GR" sz="1400" dirty="0"/>
              <a:t> </a:t>
            </a:r>
            <a:r>
              <a:rPr lang="en-US" sz="1400" dirty="0"/>
              <a:t>W</a:t>
            </a:r>
            <a:r>
              <a:rPr lang="en-US" sz="1400" baseline="30000" dirty="0"/>
              <a:t>[L]T</a:t>
            </a:r>
            <a:r>
              <a:rPr lang="el-GR" sz="1400" dirty="0"/>
              <a:t>δ</a:t>
            </a:r>
            <a:r>
              <a:rPr lang="en-US" sz="1400" dirty="0"/>
              <a:t>Z</a:t>
            </a:r>
            <a:r>
              <a:rPr lang="en-US" sz="1400" baseline="30000" dirty="0"/>
              <a:t>[L]</a:t>
            </a:r>
            <a:r>
              <a:rPr lang="en-US" sz="1400" dirty="0"/>
              <a:t>*f’</a:t>
            </a:r>
            <a:r>
              <a:rPr lang="en-US" sz="1400" baseline="30000" dirty="0"/>
              <a:t>[L-1]</a:t>
            </a:r>
            <a:r>
              <a:rPr lang="en-US" sz="1400" dirty="0"/>
              <a:t> </a:t>
            </a:r>
            <a:r>
              <a:rPr lang="el-GR" sz="1400" dirty="0"/>
              <a:t>δ</a:t>
            </a:r>
            <a:r>
              <a:rPr lang="en-US" sz="1400" dirty="0"/>
              <a:t>W</a:t>
            </a:r>
            <a:r>
              <a:rPr lang="en-US" sz="1400" baseline="30000" dirty="0"/>
              <a:t>[L-1]</a:t>
            </a:r>
            <a:r>
              <a:rPr lang="en-US" sz="1400" dirty="0"/>
              <a:t> = </a:t>
            </a:r>
            <a:r>
              <a:rPr lang="el-GR" sz="1400" dirty="0"/>
              <a:t>δ</a:t>
            </a:r>
            <a:r>
              <a:rPr lang="en-US" sz="1400" dirty="0"/>
              <a:t>Z</a:t>
            </a:r>
            <a:r>
              <a:rPr lang="en-US" sz="1400" baseline="30000" dirty="0"/>
              <a:t>[L-1] </a:t>
            </a:r>
            <a:r>
              <a:rPr lang="en-US" sz="1400" dirty="0"/>
              <a:t>A</a:t>
            </a:r>
            <a:r>
              <a:rPr lang="en-US" sz="1400" baseline="30000" dirty="0"/>
              <a:t>[L-2]</a:t>
            </a:r>
            <a:br>
              <a:rPr lang="en-US" sz="1400" baseline="30000" dirty="0"/>
            </a:br>
            <a:r>
              <a:rPr lang="el-GR" sz="1400" dirty="0"/>
              <a:t>δ</a:t>
            </a:r>
            <a:r>
              <a:rPr lang="en-US" sz="1400" dirty="0"/>
              <a:t>b</a:t>
            </a:r>
            <a:r>
              <a:rPr lang="en-US" sz="1400" baseline="30000" dirty="0"/>
              <a:t>[L-1]</a:t>
            </a:r>
            <a:r>
              <a:rPr lang="en-US" sz="1400" dirty="0"/>
              <a:t>  = E</a:t>
            </a:r>
            <a:r>
              <a:rPr lang="en-US" sz="1400" baseline="-25000" dirty="0"/>
              <a:t>N</a:t>
            </a:r>
            <a:r>
              <a:rPr lang="en-US" sz="1400" baseline="-35000" dirty="0"/>
              <a:t>L-1</a:t>
            </a:r>
            <a:r>
              <a:rPr lang="en-US" sz="1400" baseline="30000" dirty="0"/>
              <a:t>T </a:t>
            </a:r>
            <a:r>
              <a:rPr lang="el-GR" sz="1400" dirty="0"/>
              <a:t>δ</a:t>
            </a:r>
            <a:r>
              <a:rPr lang="en-US" sz="1400" dirty="0"/>
              <a:t>Z</a:t>
            </a:r>
            <a:r>
              <a:rPr lang="en-US" sz="1400" baseline="30000" dirty="0"/>
              <a:t>[L-1] </a:t>
            </a:r>
            <a:r>
              <a:rPr lang="en-US" sz="1400" dirty="0"/>
              <a:t>E</a:t>
            </a:r>
            <a:r>
              <a:rPr lang="en-US" sz="1400" baseline="-25000" dirty="0"/>
              <a:t>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F3BA1C-4207-75CD-79B1-C1862B9A65E9}"/>
              </a:ext>
            </a:extLst>
          </p:cNvPr>
          <p:cNvSpPr txBox="1"/>
          <p:nvPr/>
        </p:nvSpPr>
        <p:spPr>
          <a:xfrm>
            <a:off x="166673" y="1850549"/>
            <a:ext cx="425837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400" dirty="0"/>
              <a:t>X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C4B44E-B722-1958-BB4F-AB4CD5A3F81E}"/>
              </a:ext>
            </a:extLst>
          </p:cNvPr>
          <p:cNvCxnSpPr>
            <a:cxnSpLocks/>
          </p:cNvCxnSpPr>
          <p:nvPr/>
        </p:nvCxnSpPr>
        <p:spPr bwMode="auto">
          <a:xfrm>
            <a:off x="578994" y="2004183"/>
            <a:ext cx="27432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37CA71D-3D38-DD1A-2297-39FB170DCC90}"/>
              </a:ext>
            </a:extLst>
          </p:cNvPr>
          <p:cNvSpPr txBox="1"/>
          <p:nvPr/>
        </p:nvSpPr>
        <p:spPr>
          <a:xfrm>
            <a:off x="466973" y="1544773"/>
            <a:ext cx="8874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W</a:t>
            </a:r>
            <a:r>
              <a:rPr lang="en-US" sz="1400" baseline="30000" dirty="0"/>
              <a:t>[1]</a:t>
            </a:r>
            <a:r>
              <a:rPr lang="en-US" sz="1400" dirty="0"/>
              <a:t>, b</a:t>
            </a:r>
            <a:r>
              <a:rPr lang="en-US" sz="1400" baseline="30000" dirty="0"/>
              <a:t>[1]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8044E-0A82-DC31-5B03-FBC400223B4F}"/>
              </a:ext>
            </a:extLst>
          </p:cNvPr>
          <p:cNvSpPr txBox="1"/>
          <p:nvPr/>
        </p:nvSpPr>
        <p:spPr>
          <a:xfrm>
            <a:off x="838200" y="1859745"/>
            <a:ext cx="1831854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45720" rIns="0" bIns="45720" rtlCol="0" anchor="ctr" anchorCtr="0">
            <a:spAutoFit/>
          </a:bodyPr>
          <a:lstStyle/>
          <a:p>
            <a:pPr algn="ctr"/>
            <a:r>
              <a:rPr lang="en-US" sz="1400" dirty="0"/>
              <a:t>Z</a:t>
            </a:r>
            <a:r>
              <a:rPr lang="en-US" sz="1400" baseline="30000" dirty="0"/>
              <a:t>[1]</a:t>
            </a:r>
            <a:r>
              <a:rPr lang="en-US" sz="1400" dirty="0"/>
              <a:t>=W</a:t>
            </a:r>
            <a:r>
              <a:rPr lang="en-US" sz="1400" baseline="30000" dirty="0"/>
              <a:t>[1)</a:t>
            </a:r>
            <a:r>
              <a:rPr lang="en-US" sz="1400" dirty="0"/>
              <a:t>X+E</a:t>
            </a:r>
            <a:r>
              <a:rPr lang="en-US" sz="1400" baseline="-25000" dirty="0"/>
              <a:t>N</a:t>
            </a:r>
            <a:r>
              <a:rPr lang="en-US" sz="1400" baseline="-35000" dirty="0"/>
              <a:t>1</a:t>
            </a:r>
            <a:r>
              <a:rPr lang="en-US" sz="1400" dirty="0"/>
              <a:t>b</a:t>
            </a:r>
            <a:r>
              <a:rPr lang="en-US" sz="1400" baseline="30000" dirty="0"/>
              <a:t>[1] </a:t>
            </a:r>
            <a:r>
              <a:rPr lang="en-US" sz="1400" dirty="0"/>
              <a:t>E</a:t>
            </a:r>
            <a:r>
              <a:rPr lang="en-US" sz="1400" baseline="-25000" dirty="0"/>
              <a:t>M</a:t>
            </a:r>
            <a:r>
              <a:rPr lang="en-US" sz="1400" baseline="30000" dirty="0"/>
              <a:t>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185C54-3E11-72F4-1238-7D0AF37155CD}"/>
              </a:ext>
            </a:extLst>
          </p:cNvPr>
          <p:cNvCxnSpPr>
            <a:cxnSpLocks/>
          </p:cNvCxnSpPr>
          <p:nvPr/>
        </p:nvCxnSpPr>
        <p:spPr bwMode="auto">
          <a:xfrm flipV="1">
            <a:off x="2667000" y="2004184"/>
            <a:ext cx="27432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46D834-44A1-651A-5B57-AE35110797B5}"/>
              </a:ext>
            </a:extLst>
          </p:cNvPr>
          <p:cNvSpPr txBox="1"/>
          <p:nvPr/>
        </p:nvSpPr>
        <p:spPr>
          <a:xfrm>
            <a:off x="2956686" y="1867301"/>
            <a:ext cx="1374380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spAutoFit/>
          </a:bodyPr>
          <a:lstStyle/>
          <a:p>
            <a:pPr algn="ctr"/>
            <a:r>
              <a:rPr lang="en-US" sz="1400" dirty="0"/>
              <a:t>A</a:t>
            </a:r>
            <a:r>
              <a:rPr lang="en-US" sz="1400" baseline="30000" dirty="0"/>
              <a:t>[1]</a:t>
            </a:r>
            <a:r>
              <a:rPr lang="en-US" sz="1400" dirty="0"/>
              <a:t>=f</a:t>
            </a:r>
            <a:r>
              <a:rPr lang="en-US" sz="1400" baseline="30000" dirty="0"/>
              <a:t>[1]</a:t>
            </a:r>
            <a:r>
              <a:rPr lang="en-US" sz="1400" dirty="0"/>
              <a:t>(Z</a:t>
            </a:r>
            <a:r>
              <a:rPr lang="en-US" sz="1400" baseline="30000" dirty="0"/>
              <a:t>[1]</a:t>
            </a:r>
            <a:r>
              <a:rPr lang="en-US" sz="1400" dirty="0"/>
              <a:t>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2527E7-9A1C-0F49-CE24-4F58CF72DFAC}"/>
              </a:ext>
            </a:extLst>
          </p:cNvPr>
          <p:cNvCxnSpPr>
            <a:cxnSpLocks/>
          </p:cNvCxnSpPr>
          <p:nvPr/>
        </p:nvCxnSpPr>
        <p:spPr bwMode="auto">
          <a:xfrm>
            <a:off x="8412480" y="2184559"/>
            <a:ext cx="0" cy="23823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32560B-3529-6CBD-2F69-5A4D5C165239}"/>
              </a:ext>
            </a:extLst>
          </p:cNvPr>
          <p:cNvSpPr txBox="1"/>
          <p:nvPr/>
        </p:nvSpPr>
        <p:spPr>
          <a:xfrm>
            <a:off x="7924800" y="2407406"/>
            <a:ext cx="102107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spAutoFit/>
          </a:bodyPr>
          <a:lstStyle/>
          <a:p>
            <a:pPr marL="0" indent="0" algn="ctr">
              <a:buNone/>
            </a:pPr>
            <a:r>
              <a:rPr lang="en-US" sz="1600" dirty="0"/>
              <a:t>J(A,Y)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32E211-CA70-269E-8607-B4584A6B9667}"/>
              </a:ext>
            </a:extLst>
          </p:cNvPr>
          <p:cNvSpPr txBox="1"/>
          <p:nvPr/>
        </p:nvSpPr>
        <p:spPr>
          <a:xfrm>
            <a:off x="5154967" y="1873994"/>
            <a:ext cx="2125401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45720" rIns="0" bIns="45720" rtlCol="0" anchor="ctr" anchorCtr="0">
            <a:spAutoFit/>
          </a:bodyPr>
          <a:lstStyle/>
          <a:p>
            <a:pPr algn="ctr"/>
            <a:r>
              <a:rPr lang="en-US" sz="1400" dirty="0"/>
              <a:t>Z</a:t>
            </a:r>
            <a:r>
              <a:rPr lang="en-US" sz="1400" baseline="30000" dirty="0"/>
              <a:t>[L]</a:t>
            </a:r>
            <a:r>
              <a:rPr lang="en-US" sz="1400" dirty="0"/>
              <a:t>=W</a:t>
            </a:r>
            <a:r>
              <a:rPr lang="en-US" sz="1400" baseline="30000" dirty="0"/>
              <a:t>[L]</a:t>
            </a:r>
            <a:r>
              <a:rPr lang="en-US" sz="1400" dirty="0"/>
              <a:t>A</a:t>
            </a:r>
            <a:r>
              <a:rPr lang="en-US" sz="1400" baseline="30000" dirty="0"/>
              <a:t>[L-1]</a:t>
            </a:r>
            <a:r>
              <a:rPr lang="en-US" sz="1400" dirty="0"/>
              <a:t>+ E</a:t>
            </a:r>
            <a:r>
              <a:rPr lang="en-US" sz="1400" baseline="-25000" dirty="0"/>
              <a:t>N</a:t>
            </a:r>
            <a:r>
              <a:rPr lang="en-US" sz="1400" baseline="-35000" dirty="0"/>
              <a:t>2</a:t>
            </a:r>
            <a:r>
              <a:rPr lang="en-US" sz="1400" dirty="0"/>
              <a:t>b</a:t>
            </a:r>
            <a:r>
              <a:rPr lang="en-US" sz="1400" baseline="30000" dirty="0"/>
              <a:t>[L] </a:t>
            </a:r>
            <a:r>
              <a:rPr lang="en-US" sz="1400" dirty="0"/>
              <a:t>E</a:t>
            </a:r>
            <a:r>
              <a:rPr lang="en-US" sz="1400" baseline="-25000" dirty="0"/>
              <a:t>M</a:t>
            </a:r>
            <a:r>
              <a:rPr lang="en-US" sz="1400" baseline="30000" dirty="0"/>
              <a:t>T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1F1448-E3A0-FFD9-23E3-DDC2F4FCAEB8}"/>
              </a:ext>
            </a:extLst>
          </p:cNvPr>
          <p:cNvSpPr txBox="1"/>
          <p:nvPr/>
        </p:nvSpPr>
        <p:spPr>
          <a:xfrm>
            <a:off x="7497664" y="1874858"/>
            <a:ext cx="1570133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spAutoFit/>
          </a:bodyPr>
          <a:lstStyle/>
          <a:p>
            <a:pPr algn="ctr"/>
            <a:r>
              <a:rPr lang="en-US" sz="1400" dirty="0"/>
              <a:t>A ≡ A</a:t>
            </a:r>
            <a:r>
              <a:rPr lang="en-US" sz="1400" baseline="30000" dirty="0"/>
              <a:t>[L]</a:t>
            </a:r>
            <a:r>
              <a:rPr lang="en-US" sz="1400" dirty="0"/>
              <a:t> = f</a:t>
            </a:r>
            <a:r>
              <a:rPr lang="en-US" sz="1400" baseline="30000" dirty="0"/>
              <a:t>[L] </a:t>
            </a:r>
            <a:r>
              <a:rPr lang="en-US" sz="1400" dirty="0"/>
              <a:t>(Z</a:t>
            </a:r>
            <a:r>
              <a:rPr lang="en-US" sz="1400" baseline="30000" dirty="0"/>
              <a:t>[L]</a:t>
            </a:r>
            <a:r>
              <a:rPr lang="en-US" sz="1400" dirty="0"/>
              <a:t>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2C79CA3-0861-EAD9-5FFC-7818C30D86D0}"/>
              </a:ext>
            </a:extLst>
          </p:cNvPr>
          <p:cNvCxnSpPr>
            <a:cxnSpLocks/>
          </p:cNvCxnSpPr>
          <p:nvPr/>
        </p:nvCxnSpPr>
        <p:spPr bwMode="auto">
          <a:xfrm>
            <a:off x="4909367" y="2026855"/>
            <a:ext cx="27432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0DE30C4-1FCD-3812-188A-5E5F38AB867C}"/>
              </a:ext>
            </a:extLst>
          </p:cNvPr>
          <p:cNvCxnSpPr>
            <a:cxnSpLocks/>
            <a:stCxn id="22" idx="3"/>
          </p:cNvCxnSpPr>
          <p:nvPr/>
        </p:nvCxnSpPr>
        <p:spPr bwMode="auto">
          <a:xfrm>
            <a:off x="7280368" y="2027883"/>
            <a:ext cx="216624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953A6A-93EE-0108-05A3-25745D087DE3}"/>
              </a:ext>
            </a:extLst>
          </p:cNvPr>
          <p:cNvSpPr txBox="1"/>
          <p:nvPr/>
        </p:nvSpPr>
        <p:spPr>
          <a:xfrm>
            <a:off x="4742310" y="1594845"/>
            <a:ext cx="8874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W</a:t>
            </a:r>
            <a:r>
              <a:rPr lang="en-US" sz="1400" baseline="30000" dirty="0"/>
              <a:t>[L]</a:t>
            </a:r>
            <a:r>
              <a:rPr lang="en-US" sz="1400" dirty="0"/>
              <a:t>, b</a:t>
            </a:r>
            <a:r>
              <a:rPr lang="en-US" sz="1400" baseline="30000" dirty="0"/>
              <a:t>[L]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B53782-1BF5-73D2-E070-3974FC843113}"/>
              </a:ext>
            </a:extLst>
          </p:cNvPr>
          <p:cNvSpPr txBox="1"/>
          <p:nvPr/>
        </p:nvSpPr>
        <p:spPr>
          <a:xfrm>
            <a:off x="2580754" y="1601431"/>
            <a:ext cx="4263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f</a:t>
            </a:r>
            <a:r>
              <a:rPr lang="en-US" sz="1400" baseline="30000" dirty="0"/>
              <a:t>[1]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4FA48-33BC-7C94-FD7E-ADF127878CA1}"/>
              </a:ext>
            </a:extLst>
          </p:cNvPr>
          <p:cNvSpPr txBox="1"/>
          <p:nvPr/>
        </p:nvSpPr>
        <p:spPr>
          <a:xfrm>
            <a:off x="7245556" y="1601431"/>
            <a:ext cx="4263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f</a:t>
            </a:r>
            <a:r>
              <a:rPr lang="en-US" sz="1400" baseline="30000" dirty="0"/>
              <a:t>[L]</a:t>
            </a:r>
            <a:endParaRPr lang="en-US" sz="1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B6BA94-B175-CD35-C886-794078E14027}"/>
              </a:ext>
            </a:extLst>
          </p:cNvPr>
          <p:cNvCxnSpPr>
            <a:cxnSpLocks/>
          </p:cNvCxnSpPr>
          <p:nvPr/>
        </p:nvCxnSpPr>
        <p:spPr bwMode="auto">
          <a:xfrm>
            <a:off x="4343400" y="2023158"/>
            <a:ext cx="27432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FD4637-B78F-8275-60BF-ABA7E007A2DE}"/>
              </a:ext>
            </a:extLst>
          </p:cNvPr>
          <p:cNvSpPr txBox="1"/>
          <p:nvPr/>
        </p:nvSpPr>
        <p:spPr>
          <a:xfrm>
            <a:off x="4488996" y="1784530"/>
            <a:ext cx="54664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45720" rIns="0" bIns="45720" rtlCol="0" anchor="ctr" anchorCtr="0">
            <a:spAutoFit/>
          </a:bodyPr>
          <a:lstStyle/>
          <a:p>
            <a:pPr algn="ctr"/>
            <a:r>
              <a:rPr lang="en-US" sz="1600" b="1" dirty="0"/>
              <a:t>…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30256B3-A5AC-D9AF-4972-9CEC6EBCA269}"/>
              </a:ext>
            </a:extLst>
          </p:cNvPr>
          <p:cNvCxnSpPr>
            <a:cxnSpLocks/>
          </p:cNvCxnSpPr>
          <p:nvPr/>
        </p:nvCxnSpPr>
        <p:spPr bwMode="auto">
          <a:xfrm flipH="1">
            <a:off x="3703320" y="3266484"/>
            <a:ext cx="18288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33BB246-3ED2-573A-1038-181654D9192F}"/>
              </a:ext>
            </a:extLst>
          </p:cNvPr>
          <p:cNvSpPr txBox="1"/>
          <p:nvPr/>
        </p:nvSpPr>
        <p:spPr>
          <a:xfrm>
            <a:off x="3322165" y="3032238"/>
            <a:ext cx="54664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45720" rIns="0" bIns="45720" rtlCol="0" anchor="ctr" anchorCtr="0">
            <a:spAutoFit/>
          </a:bodyPr>
          <a:lstStyle/>
          <a:p>
            <a:pPr algn="ctr"/>
            <a:r>
              <a:rPr lang="en-US" sz="1600" b="1" dirty="0"/>
              <a:t>…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C66C4FE-E7B3-95BC-09EA-7D727D9584AA}"/>
              </a:ext>
            </a:extLst>
          </p:cNvPr>
          <p:cNvCxnSpPr>
            <a:cxnSpLocks/>
            <a:endCxn id="63" idx="3"/>
          </p:cNvCxnSpPr>
          <p:nvPr/>
        </p:nvCxnSpPr>
        <p:spPr bwMode="auto">
          <a:xfrm flipH="1">
            <a:off x="3309812" y="3273868"/>
            <a:ext cx="137603" cy="353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3FB51CA-45C7-A4F5-4196-971C656F7507}"/>
              </a:ext>
            </a:extLst>
          </p:cNvPr>
          <p:cNvSpPr txBox="1"/>
          <p:nvPr/>
        </p:nvSpPr>
        <p:spPr>
          <a:xfrm>
            <a:off x="1447800" y="2908071"/>
            <a:ext cx="1862012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45720" tIns="45720" rIns="0" bIns="45720" rtlCol="0" anchor="ctr" anchorCtr="0">
            <a:spAutoFit/>
          </a:bodyPr>
          <a:lstStyle/>
          <a:p>
            <a:r>
              <a:rPr lang="el-GR" sz="1400" dirty="0"/>
              <a:t>δ</a:t>
            </a:r>
            <a:r>
              <a:rPr lang="en-US" sz="1400" dirty="0"/>
              <a:t>Z</a:t>
            </a:r>
            <a:r>
              <a:rPr lang="en-US" sz="1400" baseline="30000" dirty="0"/>
              <a:t>[1] </a:t>
            </a:r>
            <a:r>
              <a:rPr lang="en-US" sz="1400" dirty="0"/>
              <a:t>= W</a:t>
            </a:r>
            <a:r>
              <a:rPr lang="en-US" sz="1400" baseline="30000" dirty="0"/>
              <a:t>[2]T</a:t>
            </a:r>
            <a:r>
              <a:rPr lang="el-GR" sz="1400" dirty="0"/>
              <a:t>δ</a:t>
            </a:r>
            <a:r>
              <a:rPr lang="en-US" sz="1400" dirty="0"/>
              <a:t>Z</a:t>
            </a:r>
            <a:r>
              <a:rPr lang="en-US" sz="1400" baseline="30000" dirty="0"/>
              <a:t>[2]</a:t>
            </a:r>
            <a:r>
              <a:rPr lang="en-US" sz="1400" dirty="0"/>
              <a:t>*f’</a:t>
            </a:r>
            <a:r>
              <a:rPr lang="en-US" sz="1400" baseline="30000" dirty="0"/>
              <a:t>[1]</a:t>
            </a:r>
          </a:p>
          <a:p>
            <a:r>
              <a:rPr lang="el-GR" sz="1400" dirty="0"/>
              <a:t>δ</a:t>
            </a:r>
            <a:r>
              <a:rPr lang="en-US" sz="1400" dirty="0"/>
              <a:t>W</a:t>
            </a:r>
            <a:r>
              <a:rPr lang="en-US" sz="1400" baseline="30000" dirty="0"/>
              <a:t>[1]</a:t>
            </a:r>
            <a:r>
              <a:rPr lang="en-US" sz="1400" dirty="0"/>
              <a:t> = </a:t>
            </a:r>
            <a:r>
              <a:rPr lang="el-GR" sz="1400" dirty="0"/>
              <a:t>δ</a:t>
            </a:r>
            <a:r>
              <a:rPr lang="en-US" sz="1400" dirty="0"/>
              <a:t>Z</a:t>
            </a:r>
            <a:r>
              <a:rPr lang="en-US" sz="1400" baseline="30000" dirty="0"/>
              <a:t>[1] </a:t>
            </a:r>
            <a:r>
              <a:rPr lang="en-US" sz="1400" dirty="0"/>
              <a:t>X</a:t>
            </a:r>
            <a:r>
              <a:rPr lang="en-US" sz="1400" baseline="30000" dirty="0"/>
              <a:t>T</a:t>
            </a:r>
          </a:p>
          <a:p>
            <a:r>
              <a:rPr lang="el-GR" sz="1400" dirty="0"/>
              <a:t>δ</a:t>
            </a:r>
            <a:r>
              <a:rPr lang="en-US" sz="1400" dirty="0"/>
              <a:t>b</a:t>
            </a:r>
            <a:r>
              <a:rPr lang="en-US" sz="1400" baseline="30000" dirty="0"/>
              <a:t>[1]</a:t>
            </a:r>
            <a:r>
              <a:rPr lang="en-US" sz="1400" dirty="0"/>
              <a:t>  = E</a:t>
            </a:r>
            <a:r>
              <a:rPr lang="en-US" sz="1400" baseline="-25000" dirty="0"/>
              <a:t>N1</a:t>
            </a:r>
            <a:r>
              <a:rPr lang="en-US" sz="1400" baseline="30000" dirty="0"/>
              <a:t>T </a:t>
            </a:r>
            <a:r>
              <a:rPr lang="el-GR" sz="1400" dirty="0"/>
              <a:t>δ</a:t>
            </a:r>
            <a:r>
              <a:rPr lang="en-US" sz="1400" dirty="0"/>
              <a:t>Z</a:t>
            </a:r>
            <a:r>
              <a:rPr lang="en-US" sz="1400" baseline="30000" dirty="0"/>
              <a:t>[1] </a:t>
            </a:r>
            <a:r>
              <a:rPr lang="en-US" sz="1400" dirty="0"/>
              <a:t>E</a:t>
            </a:r>
            <a:r>
              <a:rPr lang="en-US" sz="1400" baseline="-25000" dirty="0"/>
              <a:t>M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286F623-96BE-C69A-EC10-AA3E84360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438" y="152023"/>
            <a:ext cx="1876686" cy="127718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798660C6-02C7-8103-7CF0-BC26B793FDBC}"/>
              </a:ext>
            </a:extLst>
          </p:cNvPr>
          <p:cNvSpPr txBox="1"/>
          <p:nvPr/>
        </p:nvSpPr>
        <p:spPr>
          <a:xfrm>
            <a:off x="5833597" y="4474794"/>
            <a:ext cx="223699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f’</a:t>
            </a:r>
            <a:r>
              <a:rPr lang="en-US" sz="1800" baseline="30000" dirty="0"/>
              <a:t>[s]</a:t>
            </a:r>
            <a:r>
              <a:rPr lang="en-US" sz="1800" dirty="0"/>
              <a:t> = ∂f</a:t>
            </a:r>
            <a:r>
              <a:rPr lang="en-US" sz="1800" baseline="30000" dirty="0"/>
              <a:t>[s]</a:t>
            </a:r>
            <a:r>
              <a:rPr lang="en-US" sz="1800" dirty="0"/>
              <a:t>(Z</a:t>
            </a:r>
            <a:r>
              <a:rPr lang="en-US" sz="1800" baseline="30000" dirty="0"/>
              <a:t>[s]</a:t>
            </a:r>
            <a:r>
              <a:rPr lang="en-US" sz="1800" dirty="0"/>
              <a:t>)/∂Z</a:t>
            </a:r>
            <a:r>
              <a:rPr lang="en-US" sz="1800" baseline="30000" dirty="0"/>
              <a:t>[s]</a:t>
            </a:r>
            <a:r>
              <a:rPr lang="en-US" sz="18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3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F03B-2110-026E-935F-82D5B2A0A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913" y="205458"/>
            <a:ext cx="7597773" cy="490538"/>
          </a:xfrm>
        </p:spPr>
        <p:txBody>
          <a:bodyPr/>
          <a:lstStyle/>
          <a:p>
            <a:r>
              <a:rPr lang="en-US" dirty="0"/>
              <a:t>Summary of Forward and Backpropagation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C3C00-13CB-9F7F-5C94-736E8D544485}"/>
              </a:ext>
            </a:extLst>
          </p:cNvPr>
          <p:cNvSpPr txBox="1"/>
          <p:nvPr/>
        </p:nvSpPr>
        <p:spPr>
          <a:xfrm>
            <a:off x="6106926" y="1062388"/>
            <a:ext cx="2732274" cy="902555"/>
          </a:xfrm>
          <a:prstGeom prst="rect">
            <a:avLst/>
          </a:prstGeom>
          <a:solidFill>
            <a:srgbClr val="FFF1C5"/>
          </a:solidFill>
          <a:ln w="12700">
            <a:solidFill>
              <a:schemeClr val="tx1"/>
            </a:solidFill>
          </a:ln>
        </p:spPr>
        <p:txBody>
          <a:bodyPr wrap="square" lIns="91440" tIns="36576" rIns="0" bIns="34290" rtlCol="0">
            <a:spAutoFit/>
          </a:bodyPr>
          <a:lstStyle/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A - Y</a:t>
            </a:r>
          </a:p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(1/M)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[L-1]T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(1/M)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03AE4-F996-AF2D-7753-1442AC8B1045}"/>
              </a:ext>
            </a:extLst>
          </p:cNvPr>
          <p:cNvSpPr txBox="1"/>
          <p:nvPr/>
        </p:nvSpPr>
        <p:spPr>
          <a:xfrm>
            <a:off x="5463767" y="3593055"/>
            <a:ext cx="2579874" cy="311624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r>
              <a:rPr lang="en-US" b="1" dirty="0"/>
              <a:t>First hidden layer [1]: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1EAD57-E999-4D70-2444-D3C1E9A22843}"/>
              </a:ext>
            </a:extLst>
          </p:cNvPr>
          <p:cNvSpPr txBox="1"/>
          <p:nvPr/>
        </p:nvSpPr>
        <p:spPr>
          <a:xfrm>
            <a:off x="6106926" y="1997112"/>
            <a:ext cx="2857760" cy="588623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r>
              <a:rPr lang="en-US" b="1" dirty="0"/>
              <a:t>Other hidden layers [s]:</a:t>
            </a:r>
          </a:p>
          <a:p>
            <a:r>
              <a:rPr lang="en-US" dirty="0"/>
              <a:t> for s = 2,…, L-1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97E79-D386-D05C-6B23-0583A8C1F376}"/>
              </a:ext>
            </a:extLst>
          </p:cNvPr>
          <p:cNvSpPr txBox="1"/>
          <p:nvPr/>
        </p:nvSpPr>
        <p:spPr>
          <a:xfrm>
            <a:off x="6137656" y="802185"/>
            <a:ext cx="2302515" cy="311624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r>
              <a:rPr lang="en-US" b="1" dirty="0"/>
              <a:t>Output layer [L]: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91178-F11F-67F4-9277-DD70AA5D1E43}"/>
              </a:ext>
            </a:extLst>
          </p:cNvPr>
          <p:cNvSpPr txBox="1"/>
          <p:nvPr/>
        </p:nvSpPr>
        <p:spPr>
          <a:xfrm>
            <a:off x="5194449" y="2666232"/>
            <a:ext cx="3787580" cy="902555"/>
          </a:xfrm>
          <a:prstGeom prst="rect">
            <a:avLst/>
          </a:prstGeom>
          <a:solidFill>
            <a:srgbClr val="FFF1C5"/>
          </a:solidFill>
          <a:ln w="12700">
            <a:solidFill>
              <a:schemeClr val="tx1"/>
            </a:solidFill>
          </a:ln>
        </p:spPr>
        <p:txBody>
          <a:bodyPr wrap="square" lIns="91440" tIns="36576" rIns="0" bIns="34290" rtlCol="0">
            <a:spAutoFit/>
          </a:bodyPr>
          <a:lstStyle/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W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[s+1]T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[s+1]</a:t>
            </a:r>
            <a:r>
              <a:rPr lang="en-US" dirty="0"/>
              <a:t>*∂f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sz="1800" dirty="0"/>
              <a:t>(Z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sz="1800" dirty="0"/>
              <a:t>)/∂Z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sz="1800" dirty="0"/>
              <a:t> </a:t>
            </a:r>
            <a:endPara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(1/M)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[s-1]T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(1/M)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800" baseline="-3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baseline="30000" dirty="0" err="1"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8343F-9DC1-8F35-5222-9E990DF5D9B5}"/>
              </a:ext>
            </a:extLst>
          </p:cNvPr>
          <p:cNvSpPr txBox="1"/>
          <p:nvPr/>
        </p:nvSpPr>
        <p:spPr>
          <a:xfrm>
            <a:off x="5501867" y="3908504"/>
            <a:ext cx="3489733" cy="902555"/>
          </a:xfrm>
          <a:prstGeom prst="rect">
            <a:avLst/>
          </a:prstGeom>
          <a:solidFill>
            <a:srgbClr val="FFF1C5"/>
          </a:solidFill>
          <a:ln w="12700">
            <a:solidFill>
              <a:schemeClr val="tx1"/>
            </a:solidFill>
          </a:ln>
        </p:spPr>
        <p:txBody>
          <a:bodyPr wrap="square" lIns="91440" tIns="36576" rIns="0" bIns="34290" rtlCol="0">
            <a:spAutoFit/>
          </a:bodyPr>
          <a:lstStyle/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W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[2]T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[2]</a:t>
            </a:r>
            <a:r>
              <a:rPr lang="en-US" dirty="0"/>
              <a:t>*∂f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sz="1800" dirty="0"/>
              <a:t>(Z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sz="1800" dirty="0"/>
              <a:t>)/∂Z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sz="1800" dirty="0"/>
              <a:t> </a:t>
            </a:r>
            <a:endPara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(1/M)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(1/M) E</a:t>
            </a:r>
            <a:r>
              <a:rPr lang="en-US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800" baseline="-3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4309F-7CC2-7D58-9898-BB2F41E6D1D8}"/>
              </a:ext>
            </a:extLst>
          </p:cNvPr>
          <p:cNvSpPr txBox="1"/>
          <p:nvPr/>
        </p:nvSpPr>
        <p:spPr>
          <a:xfrm>
            <a:off x="322056" y="1386803"/>
            <a:ext cx="2755852" cy="625556"/>
          </a:xfrm>
          <a:prstGeom prst="rect">
            <a:avLst/>
          </a:prstGeom>
          <a:solidFill>
            <a:srgbClr val="D5FFE8"/>
          </a:solidFill>
          <a:ln w="12700">
            <a:solidFill>
              <a:schemeClr val="tx1"/>
            </a:solidFill>
          </a:ln>
        </p:spPr>
        <p:txBody>
          <a:bodyPr wrap="square" lIns="91440" tIns="36576" rIns="0" bIns="34290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W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800" baseline="-3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8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endParaRPr lang="en-US" sz="1800" baseline="30000" dirty="0"/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45D5F-152B-DB70-76C2-6A7CFFD6612F}"/>
              </a:ext>
            </a:extLst>
          </p:cNvPr>
          <p:cNvSpPr txBox="1"/>
          <p:nvPr/>
        </p:nvSpPr>
        <p:spPr>
          <a:xfrm>
            <a:off x="322056" y="2547055"/>
            <a:ext cx="2806208" cy="625556"/>
          </a:xfrm>
          <a:prstGeom prst="rect">
            <a:avLst/>
          </a:prstGeom>
          <a:solidFill>
            <a:srgbClr val="D5FFE8"/>
          </a:solidFill>
          <a:ln w="12700">
            <a:solidFill>
              <a:schemeClr val="tx1"/>
            </a:solidFill>
          </a:ln>
        </p:spPr>
        <p:txBody>
          <a:bodyPr wrap="square" lIns="91440" tIns="36576" rIns="0" bIns="34290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W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[s-1]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800" baseline="-3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8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0B8EB8-B94E-164B-0A1D-0844B6D57585}"/>
              </a:ext>
            </a:extLst>
          </p:cNvPr>
          <p:cNvSpPr txBox="1"/>
          <p:nvPr/>
        </p:nvSpPr>
        <p:spPr>
          <a:xfrm>
            <a:off x="228600" y="782472"/>
            <a:ext cx="2579874" cy="588623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r>
              <a:rPr lang="en-US" b="1" dirty="0"/>
              <a:t>First hidden layer [1]:</a:t>
            </a:r>
          </a:p>
          <a:p>
            <a:pPr algn="ctr"/>
            <a:r>
              <a:rPr lang="en-US" dirty="0"/>
              <a:t>s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09F270-631A-2F3C-1661-4363B01B09F4}"/>
              </a:ext>
            </a:extLst>
          </p:cNvPr>
          <p:cNvSpPr txBox="1"/>
          <p:nvPr/>
        </p:nvSpPr>
        <p:spPr>
          <a:xfrm>
            <a:off x="309753" y="1972465"/>
            <a:ext cx="2780458" cy="588623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pPr algn="ctr"/>
            <a:r>
              <a:rPr lang="en-US" b="1" dirty="0"/>
              <a:t>Other hidden layers [s]:</a:t>
            </a:r>
          </a:p>
          <a:p>
            <a:pPr algn="ctr"/>
            <a:r>
              <a:rPr lang="en-US" dirty="0"/>
              <a:t> for s = 2,…, L-1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450434-B068-38E9-EBE5-EBCC13D84FDB}"/>
              </a:ext>
            </a:extLst>
          </p:cNvPr>
          <p:cNvSpPr txBox="1"/>
          <p:nvPr/>
        </p:nvSpPr>
        <p:spPr>
          <a:xfrm>
            <a:off x="331184" y="3730314"/>
            <a:ext cx="2777531" cy="625556"/>
          </a:xfrm>
          <a:prstGeom prst="rect">
            <a:avLst/>
          </a:prstGeom>
          <a:solidFill>
            <a:srgbClr val="D5FFE8"/>
          </a:solidFill>
          <a:ln w="12700">
            <a:solidFill>
              <a:schemeClr val="tx1"/>
            </a:solidFill>
          </a:ln>
        </p:spPr>
        <p:txBody>
          <a:bodyPr wrap="square" lIns="91440" tIns="36576" rIns="0" bIns="34290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W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[L-1]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b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8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≡ 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DBEC55-35BC-BDDD-2073-6B8685C60202}"/>
              </a:ext>
            </a:extLst>
          </p:cNvPr>
          <p:cNvSpPr txBox="1"/>
          <p:nvPr/>
        </p:nvSpPr>
        <p:spPr>
          <a:xfrm>
            <a:off x="326818" y="3154401"/>
            <a:ext cx="2302515" cy="588623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r>
              <a:rPr lang="en-US" b="1" dirty="0"/>
              <a:t>Output layer [L]:</a:t>
            </a:r>
          </a:p>
          <a:p>
            <a:pPr algn="ctr"/>
            <a:r>
              <a:rPr lang="en-US" dirty="0"/>
              <a:t>s = 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525E66-8375-6B50-388D-163886CFB0B9}"/>
              </a:ext>
            </a:extLst>
          </p:cNvPr>
          <p:cNvSpPr txBox="1"/>
          <p:nvPr/>
        </p:nvSpPr>
        <p:spPr>
          <a:xfrm>
            <a:off x="3193298" y="3952699"/>
            <a:ext cx="999627" cy="369332"/>
          </a:xfrm>
          <a:prstGeom prst="rect">
            <a:avLst/>
          </a:prstGeom>
          <a:solidFill>
            <a:srgbClr val="D5FFE8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≡ 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588E60-3602-A924-28F7-BF04B77DEF27}"/>
              </a:ext>
            </a:extLst>
          </p:cNvPr>
          <p:cNvSpPr txBox="1"/>
          <p:nvPr/>
        </p:nvSpPr>
        <p:spPr>
          <a:xfrm>
            <a:off x="355862" y="4436124"/>
            <a:ext cx="4792355" cy="369332"/>
          </a:xfrm>
          <a:prstGeom prst="rect">
            <a:avLst/>
          </a:prstGeom>
          <a:solidFill>
            <a:srgbClr val="D5FFE8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C = - (1/M) (Y ln A</a:t>
            </a:r>
            <a:r>
              <a:rPr lang="en-US" baseline="30000" dirty="0"/>
              <a:t>T</a:t>
            </a:r>
            <a:r>
              <a:rPr lang="en-US" dirty="0"/>
              <a:t> + (E</a:t>
            </a:r>
            <a:r>
              <a:rPr lang="en-US" baseline="-25000" dirty="0"/>
              <a:t>M</a:t>
            </a:r>
            <a:r>
              <a:rPr lang="en-US" baseline="30000" dirty="0"/>
              <a:t>T</a:t>
            </a:r>
            <a:r>
              <a:rPr lang="en-US" dirty="0"/>
              <a:t> - Y) ln(E</a:t>
            </a:r>
            <a:r>
              <a:rPr lang="en-US" baseline="-25000" dirty="0"/>
              <a:t>M</a:t>
            </a:r>
            <a:r>
              <a:rPr lang="en-US" baseline="30000" dirty="0"/>
              <a:t>T</a:t>
            </a:r>
            <a:r>
              <a:rPr lang="en-US" dirty="0"/>
              <a:t> - A)</a:t>
            </a:r>
            <a:r>
              <a:rPr lang="en-US" baseline="30000" dirty="0"/>
              <a:t>T</a:t>
            </a:r>
            <a:r>
              <a:rPr lang="en-US" dirty="0"/>
              <a:t>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D5BBA4-C99F-494F-3083-9EDBE7FB37C6}"/>
              </a:ext>
            </a:extLst>
          </p:cNvPr>
          <p:cNvSpPr txBox="1"/>
          <p:nvPr/>
        </p:nvSpPr>
        <p:spPr>
          <a:xfrm>
            <a:off x="3128264" y="896284"/>
            <a:ext cx="2925527" cy="1569660"/>
          </a:xfrm>
          <a:prstGeom prst="rect">
            <a:avLst/>
          </a:prstGeom>
          <a:solidFill>
            <a:srgbClr val="F7F7F7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ea typeface="Tahoma" panose="020B0604030504040204" pitchFamily="34" charset="0"/>
                <a:cs typeface="Tahoma" panose="020B0604030504040204" pitchFamily="34" charset="0"/>
              </a:rPr>
              <a:t>Typical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activation functions: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 err="1">
                <a:ea typeface="Tahoma" panose="020B0604030504040204" pitchFamily="34" charset="0"/>
                <a:cs typeface="Tahoma" panose="020B0604030504040204" pitchFamily="34" charset="0"/>
              </a:rPr>
              <a:t>ReLU</a:t>
            </a:r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 or Linear for all hidden layers, s = 1, …, L-1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dirty="0"/>
              <a:t>Sigmoid or tanh or </a:t>
            </a:r>
            <a:r>
              <a:rPr lang="en-US" sz="1600" dirty="0" err="1"/>
              <a:t>softmax</a:t>
            </a:r>
            <a:r>
              <a:rPr lang="en-US" sz="1600" dirty="0"/>
              <a:t> for the output layer, s = L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B721D79-297C-D966-4B2B-159DDC39F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202" y="2588666"/>
            <a:ext cx="1933734" cy="131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05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66749"/>
            <a:ext cx="7772400" cy="479153"/>
          </a:xfrm>
        </p:spPr>
        <p:txBody>
          <a:bodyPr/>
          <a:lstStyle/>
          <a:p>
            <a:r>
              <a:rPr lang="en-US" dirty="0"/>
              <a:t>DNN Forward/Backprop – Generalized</a:t>
            </a:r>
            <a:br>
              <a:rPr lang="en-US" dirty="0"/>
            </a:br>
            <a:r>
              <a:rPr lang="en-US" sz="2400" dirty="0"/>
              <a:t>Pseudocode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687D9-BCFE-BA13-8E78-B1ED533D9AFC}"/>
              </a:ext>
            </a:extLst>
          </p:cNvPr>
          <p:cNvSpPr txBox="1"/>
          <p:nvPr/>
        </p:nvSpPr>
        <p:spPr>
          <a:xfrm>
            <a:off x="4035451" y="1171295"/>
            <a:ext cx="4952999" cy="36933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91440" tIns="45720" rIns="91440" bIns="45720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Backpropagation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[0]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X;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s = L,…,1   // Descending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    if s == L then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= 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Y;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    else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=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[s+1]T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[s+1]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sz="1800" dirty="0"/>
              <a:t>∂</a:t>
            </a:r>
            <a:r>
              <a:rPr lang="en-US" sz="1800" dirty="0" err="1"/>
              <a:t>ReLU</a:t>
            </a:r>
            <a:r>
              <a:rPr lang="en-US" sz="1800" dirty="0"/>
              <a:t>(Z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sz="1800" dirty="0"/>
              <a:t>)/∂Z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sz="1800" dirty="0"/>
              <a:t>;</a:t>
            </a:r>
          </a:p>
          <a:p>
            <a:endPara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(1/(M N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))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[s-1]T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(1/(M N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))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Ns</a:t>
            </a:r>
            <a:r>
              <a:rPr lang="en-US" sz="1400" baseline="30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14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endParaRPr lang="en-US" baseline="-250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W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r*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;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b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b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r*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EFFE10-75AD-EBC9-EFD2-C016D7017728}"/>
              </a:ext>
            </a:extLst>
          </p:cNvPr>
          <p:cNvSpPr txBox="1"/>
          <p:nvPr/>
        </p:nvSpPr>
        <p:spPr>
          <a:xfrm>
            <a:off x="155550" y="1171251"/>
            <a:ext cx="3810000" cy="36356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Forward Pass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[0]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X;</a:t>
            </a:r>
            <a:endParaRPr lang="en-US" dirty="0"/>
          </a:p>
          <a:p>
            <a:r>
              <a:rPr lang="en-US" dirty="0"/>
              <a:t>for s = 1, …, L  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Ascending</a:t>
            </a:r>
            <a:endParaRPr lang="en-US" dirty="0"/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    If s == L then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 sigmoid;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    else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W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[s-1]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800" baseline="-3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8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;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//Cost function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= -(1/M)(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YlnA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[L]T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              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(E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Y)ln(E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-A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8F6772-9127-50BF-F864-50F042A49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751" y="971550"/>
            <a:ext cx="1752600" cy="127836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86370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1230673" y="2023959"/>
            <a:ext cx="6035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Deep Neural Networks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FA620F-9AB3-AB06-04C2-F29D8761EC08}"/>
              </a:ext>
            </a:extLst>
          </p:cNvPr>
          <p:cNvGrpSpPr/>
          <p:nvPr/>
        </p:nvGrpSpPr>
        <p:grpSpPr>
          <a:xfrm>
            <a:off x="5486400" y="2419350"/>
            <a:ext cx="2907333" cy="2133600"/>
            <a:chOff x="1480029" y="960471"/>
            <a:chExt cx="6510061" cy="467303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FC657BF-C14D-5262-81C3-38B13F9979EB}"/>
                </a:ext>
              </a:extLst>
            </p:cNvPr>
            <p:cNvGrpSpPr/>
            <p:nvPr/>
          </p:nvGrpSpPr>
          <p:grpSpPr>
            <a:xfrm>
              <a:off x="3054882" y="1141965"/>
              <a:ext cx="242440" cy="2818202"/>
              <a:chOff x="2379918" y="845013"/>
              <a:chExt cx="266298" cy="2562506"/>
            </a:xfrm>
          </p:grpSpPr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F1AB4A2B-BE27-0C47-339A-7BFCB6654A95}"/>
                  </a:ext>
                </a:extLst>
              </p:cNvPr>
              <p:cNvSpPr/>
              <p:nvPr/>
            </p:nvSpPr>
            <p:spPr bwMode="auto">
              <a:xfrm>
                <a:off x="2379918" y="84501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4BA6D891-6F43-922D-4E92-5A7C2BEE0D57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5D5422A8-3619-543B-BEC7-667FF1F78EFA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5A8E619B-4BE7-8D97-FBEA-7E0FF0AE7737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B6FEC2B1-D82E-9B9C-56C5-2789D481C1EB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CE198041-A38D-06E0-E452-7532E175C1ED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16A559C5-40FD-9040-536F-A136212EBADF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75FB345-AE7A-2822-737B-FA6B5E2F8B77}"/>
                </a:ext>
              </a:extLst>
            </p:cNvPr>
            <p:cNvGrpSpPr/>
            <p:nvPr/>
          </p:nvGrpSpPr>
          <p:grpSpPr>
            <a:xfrm>
              <a:off x="2223136" y="1264496"/>
              <a:ext cx="867250" cy="2659783"/>
              <a:chOff x="1466309" y="948511"/>
              <a:chExt cx="952588" cy="2418465"/>
            </a:xfrm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195651E8-1C57-FC75-28BB-3F4B4B863F30}"/>
                  </a:ext>
                </a:extLst>
              </p:cNvPr>
              <p:cNvGrpSpPr/>
              <p:nvPr/>
            </p:nvGrpSpPr>
            <p:grpSpPr>
              <a:xfrm>
                <a:off x="1469290" y="948511"/>
                <a:ext cx="910610" cy="2339683"/>
                <a:chOff x="1469290" y="948511"/>
                <a:chExt cx="910610" cy="2339683"/>
              </a:xfrm>
            </p:grpSpPr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99E4EA07-4C35-121E-1112-566C9728557B}"/>
                    </a:ext>
                  </a:extLst>
                </p:cNvPr>
                <p:cNvCxnSpPr>
                  <a:cxnSpLocks/>
                  <a:stCxn id="351" idx="3"/>
                  <a:endCxn id="379" idx="2"/>
                </p:cNvCxnSpPr>
                <p:nvPr/>
              </p:nvCxnSpPr>
              <p:spPr bwMode="auto">
                <a:xfrm flipV="1">
                  <a:off x="1469290" y="948511"/>
                  <a:ext cx="910610" cy="46816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AAF9F904-E8D4-D787-C5D6-1BEEAD2C1E1C}"/>
                    </a:ext>
                  </a:extLst>
                </p:cNvPr>
                <p:cNvCxnSpPr>
                  <a:cxnSpLocks/>
                  <a:stCxn id="351" idx="3"/>
                  <a:endCxn id="381" idx="2"/>
                </p:cNvCxnSpPr>
                <p:nvPr/>
              </p:nvCxnSpPr>
              <p:spPr bwMode="auto">
                <a:xfrm>
                  <a:off x="1469290" y="1416672"/>
                  <a:ext cx="910610" cy="31173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96084C07-3A73-7DBE-FE18-FA84F190EDC8}"/>
                    </a:ext>
                  </a:extLst>
                </p:cNvPr>
                <p:cNvCxnSpPr>
                  <a:cxnSpLocks/>
                  <a:stCxn id="351" idx="3"/>
                  <a:endCxn id="380" idx="2"/>
                </p:cNvCxnSpPr>
                <p:nvPr/>
              </p:nvCxnSpPr>
              <p:spPr bwMode="auto">
                <a:xfrm flipV="1">
                  <a:off x="1469290" y="1338460"/>
                  <a:ext cx="910610" cy="78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F7DBDFF0-1AA3-5C09-B13F-082B0060E50E}"/>
                    </a:ext>
                  </a:extLst>
                </p:cNvPr>
                <p:cNvCxnSpPr>
                  <a:cxnSpLocks/>
                  <a:stCxn id="351" idx="3"/>
                  <a:endCxn id="383" idx="2"/>
                </p:cNvCxnSpPr>
                <p:nvPr/>
              </p:nvCxnSpPr>
              <p:spPr bwMode="auto">
                <a:xfrm>
                  <a:off x="1469290" y="1416672"/>
                  <a:ext cx="910610" cy="109162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3A6E01D4-35D0-D841-7357-30353423F6AA}"/>
                    </a:ext>
                  </a:extLst>
                </p:cNvPr>
                <p:cNvCxnSpPr>
                  <a:cxnSpLocks/>
                  <a:stCxn id="351" idx="3"/>
                  <a:endCxn id="384" idx="2"/>
                </p:cNvCxnSpPr>
                <p:nvPr/>
              </p:nvCxnSpPr>
              <p:spPr bwMode="auto">
                <a:xfrm>
                  <a:off x="1469290" y="1416672"/>
                  <a:ext cx="910610" cy="1481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396A0CC7-1B8B-EBB2-049B-8C2F6BCE2813}"/>
                    </a:ext>
                  </a:extLst>
                </p:cNvPr>
                <p:cNvCxnSpPr>
                  <a:cxnSpLocks/>
                  <a:stCxn id="351" idx="3"/>
                  <a:endCxn id="385" idx="2"/>
                </p:cNvCxnSpPr>
                <p:nvPr/>
              </p:nvCxnSpPr>
              <p:spPr bwMode="auto">
                <a:xfrm>
                  <a:off x="1469290" y="1416672"/>
                  <a:ext cx="910610" cy="187152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A7B081DF-2C22-1553-11F5-69F0EAB3323B}"/>
                    </a:ext>
                  </a:extLst>
                </p:cNvPr>
                <p:cNvCxnSpPr>
                  <a:cxnSpLocks/>
                  <a:stCxn id="351" idx="3"/>
                  <a:endCxn id="382" idx="2"/>
                </p:cNvCxnSpPr>
                <p:nvPr/>
              </p:nvCxnSpPr>
              <p:spPr bwMode="auto">
                <a:xfrm>
                  <a:off x="1469290" y="1416672"/>
                  <a:ext cx="910610" cy="70168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9D8CAA72-D976-EB6C-4BC7-EB1C57B048F6}"/>
                  </a:ext>
                </a:extLst>
              </p:cNvPr>
              <p:cNvGrpSpPr/>
              <p:nvPr/>
            </p:nvGrpSpPr>
            <p:grpSpPr>
              <a:xfrm>
                <a:off x="1469289" y="948512"/>
                <a:ext cx="910610" cy="2339683"/>
                <a:chOff x="2886369" y="2279469"/>
                <a:chExt cx="918114" cy="2339683"/>
              </a:xfrm>
            </p:grpSpPr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93594D3-6F97-1D0C-AFB8-0A2195BFCEE0}"/>
                    </a:ext>
                  </a:extLst>
                </p:cNvPr>
                <p:cNvCxnSpPr>
                  <a:cxnSpLocks/>
                  <a:stCxn id="352" idx="3"/>
                  <a:endCxn id="379" idx="2"/>
                </p:cNvCxnSpPr>
                <p:nvPr/>
              </p:nvCxnSpPr>
              <p:spPr bwMode="auto">
                <a:xfrm flipV="1">
                  <a:off x="2886369" y="2279469"/>
                  <a:ext cx="918114" cy="89947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F48C52CF-4940-1FBE-396F-3DA6AF6D1CC6}"/>
                    </a:ext>
                  </a:extLst>
                </p:cNvPr>
                <p:cNvCxnSpPr>
                  <a:cxnSpLocks/>
                  <a:stCxn id="352" idx="3"/>
                  <a:endCxn id="381" idx="2"/>
                </p:cNvCxnSpPr>
                <p:nvPr/>
              </p:nvCxnSpPr>
              <p:spPr bwMode="auto">
                <a:xfrm flipV="1">
                  <a:off x="2886369" y="3059363"/>
                  <a:ext cx="918114" cy="11957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72A625F5-E64A-2127-483A-BC6C2BFB1810}"/>
                    </a:ext>
                  </a:extLst>
                </p:cNvPr>
                <p:cNvCxnSpPr>
                  <a:cxnSpLocks/>
                  <a:stCxn id="352" idx="3"/>
                  <a:endCxn id="380" idx="2"/>
                </p:cNvCxnSpPr>
                <p:nvPr/>
              </p:nvCxnSpPr>
              <p:spPr bwMode="auto">
                <a:xfrm flipV="1">
                  <a:off x="2886369" y="2669418"/>
                  <a:ext cx="918114" cy="50952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30138801-7AF6-4FC9-A099-088F05E2ABB6}"/>
                    </a:ext>
                  </a:extLst>
                </p:cNvPr>
                <p:cNvCxnSpPr>
                  <a:cxnSpLocks/>
                  <a:stCxn id="352" idx="3"/>
                  <a:endCxn id="383" idx="2"/>
                </p:cNvCxnSpPr>
                <p:nvPr/>
              </p:nvCxnSpPr>
              <p:spPr bwMode="auto">
                <a:xfrm>
                  <a:off x="2886369" y="3178942"/>
                  <a:ext cx="918114" cy="66031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0750DD23-EDAD-D827-4C3F-3154D50B0977}"/>
                    </a:ext>
                  </a:extLst>
                </p:cNvPr>
                <p:cNvCxnSpPr>
                  <a:cxnSpLocks/>
                  <a:stCxn id="352" idx="3"/>
                  <a:endCxn id="384" idx="2"/>
                </p:cNvCxnSpPr>
                <p:nvPr/>
              </p:nvCxnSpPr>
              <p:spPr bwMode="auto">
                <a:xfrm>
                  <a:off x="2886369" y="3178942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AEFEEEA7-5041-5B94-5564-29DCA5AA354C}"/>
                    </a:ext>
                  </a:extLst>
                </p:cNvPr>
                <p:cNvCxnSpPr>
                  <a:cxnSpLocks/>
                  <a:stCxn id="352" idx="3"/>
                  <a:endCxn id="385" idx="2"/>
                </p:cNvCxnSpPr>
                <p:nvPr/>
              </p:nvCxnSpPr>
              <p:spPr bwMode="auto">
                <a:xfrm>
                  <a:off x="2886369" y="3178942"/>
                  <a:ext cx="918114" cy="144021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1530B93A-2BDB-0BB3-C02C-62AEA5E53A9C}"/>
                    </a:ext>
                  </a:extLst>
                </p:cNvPr>
                <p:cNvCxnSpPr>
                  <a:cxnSpLocks/>
                  <a:stCxn id="352" idx="3"/>
                  <a:endCxn id="382" idx="2"/>
                </p:cNvCxnSpPr>
                <p:nvPr/>
              </p:nvCxnSpPr>
              <p:spPr bwMode="auto">
                <a:xfrm>
                  <a:off x="2886369" y="3178942"/>
                  <a:ext cx="918114" cy="27036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DC628B2A-D438-71DE-8A98-11ED1ED9535C}"/>
                  </a:ext>
                </a:extLst>
              </p:cNvPr>
              <p:cNvGrpSpPr/>
              <p:nvPr/>
            </p:nvGrpSpPr>
            <p:grpSpPr>
              <a:xfrm flipV="1">
                <a:off x="1466309" y="948512"/>
                <a:ext cx="952588" cy="2418464"/>
                <a:chOff x="1466591" y="889888"/>
                <a:chExt cx="952588" cy="2418464"/>
              </a:xfrm>
            </p:grpSpPr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37FA99EA-40B7-E61B-C9D3-52A2558E3FCA}"/>
                    </a:ext>
                  </a:extLst>
                </p:cNvPr>
                <p:cNvCxnSpPr>
                  <a:cxnSpLocks/>
                  <a:stCxn id="353" idx="3"/>
                  <a:endCxn id="385" idx="3"/>
                </p:cNvCxnSpPr>
                <p:nvPr/>
              </p:nvCxnSpPr>
              <p:spPr bwMode="auto">
                <a:xfrm flipV="1">
                  <a:off x="1466591" y="889888"/>
                  <a:ext cx="952588" cy="56660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273AA16F-F5EF-44E9-4EF9-A84EA5840FBE}"/>
                    </a:ext>
                  </a:extLst>
                </p:cNvPr>
                <p:cNvCxnSpPr>
                  <a:cxnSpLocks/>
                  <a:stCxn id="353" idx="3"/>
                  <a:endCxn id="383" idx="2"/>
                </p:cNvCxnSpPr>
                <p:nvPr/>
              </p:nvCxnSpPr>
              <p:spPr bwMode="auto">
                <a:xfrm>
                  <a:off x="1466591" y="1456492"/>
                  <a:ext cx="913590" cy="2920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25112681-7D84-158E-8E64-304F9BAE9EEB}"/>
                    </a:ext>
                  </a:extLst>
                </p:cNvPr>
                <p:cNvCxnSpPr>
                  <a:cxnSpLocks/>
                  <a:stCxn id="353" idx="3"/>
                  <a:endCxn id="384" idx="2"/>
                </p:cNvCxnSpPr>
                <p:nvPr/>
              </p:nvCxnSpPr>
              <p:spPr bwMode="auto">
                <a:xfrm flipV="1">
                  <a:off x="1466591" y="1358614"/>
                  <a:ext cx="913590" cy="9787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DD633DB4-80D2-EEFC-C6B0-1B42EB8B067F}"/>
                    </a:ext>
                  </a:extLst>
                </p:cNvPr>
                <p:cNvCxnSpPr>
                  <a:cxnSpLocks/>
                  <a:stCxn id="353" idx="3"/>
                  <a:endCxn id="381" idx="2"/>
                </p:cNvCxnSpPr>
                <p:nvPr/>
              </p:nvCxnSpPr>
              <p:spPr bwMode="auto">
                <a:xfrm>
                  <a:off x="1466591" y="1456493"/>
                  <a:ext cx="913590" cy="107196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A20ED9D6-3EEC-11B6-8C3B-694CACCB3594}"/>
                    </a:ext>
                  </a:extLst>
                </p:cNvPr>
                <p:cNvCxnSpPr>
                  <a:cxnSpLocks/>
                  <a:stCxn id="353" idx="3"/>
                  <a:endCxn id="380" idx="2"/>
                </p:cNvCxnSpPr>
                <p:nvPr/>
              </p:nvCxnSpPr>
              <p:spPr bwMode="auto">
                <a:xfrm>
                  <a:off x="1466591" y="1456492"/>
                  <a:ext cx="913590" cy="146191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68D53270-D74A-92B2-DD21-87A27E34DCEE}"/>
                    </a:ext>
                  </a:extLst>
                </p:cNvPr>
                <p:cNvCxnSpPr>
                  <a:cxnSpLocks/>
                  <a:stCxn id="353" idx="3"/>
                  <a:endCxn id="379" idx="2"/>
                </p:cNvCxnSpPr>
                <p:nvPr/>
              </p:nvCxnSpPr>
              <p:spPr bwMode="auto">
                <a:xfrm>
                  <a:off x="1466591" y="1456492"/>
                  <a:ext cx="913590" cy="185186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3476CE6A-C9DE-DA69-183B-74AAB129AB8E}"/>
                    </a:ext>
                  </a:extLst>
                </p:cNvPr>
                <p:cNvCxnSpPr>
                  <a:cxnSpLocks/>
                  <a:stCxn id="353" idx="3"/>
                  <a:endCxn id="382" idx="2"/>
                </p:cNvCxnSpPr>
                <p:nvPr/>
              </p:nvCxnSpPr>
              <p:spPr bwMode="auto">
                <a:xfrm>
                  <a:off x="1466591" y="1456492"/>
                  <a:ext cx="913590" cy="68201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1E472C-E27E-C596-D161-953B998B0C94}"/>
                </a:ext>
              </a:extLst>
            </p:cNvPr>
            <p:cNvGrpSpPr/>
            <p:nvPr/>
          </p:nvGrpSpPr>
          <p:grpSpPr>
            <a:xfrm>
              <a:off x="1742047" y="1539224"/>
              <a:ext cx="483804" cy="2002061"/>
              <a:chOff x="937889" y="1206229"/>
              <a:chExt cx="531414" cy="1820411"/>
            </a:xfrm>
          </p:grpSpPr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4515D03A-919F-894D-92FD-C01F90C45C50}"/>
                  </a:ext>
                </a:extLst>
              </p:cNvPr>
              <p:cNvSpPr txBox="1"/>
              <p:nvPr/>
            </p:nvSpPr>
            <p:spPr>
              <a:xfrm>
                <a:off x="937889" y="1206229"/>
                <a:ext cx="531414" cy="4367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/>
                  <a:t>x</a:t>
                </a:r>
                <a:r>
                  <a:rPr lang="en-US" sz="1200" baseline="-25000" dirty="0"/>
                  <a:t>1</a:t>
                </a:r>
                <a:endParaRPr lang="en-US" sz="1200" dirty="0"/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C867DAED-0B23-80E5-59A6-0020941DD6C0}"/>
                  </a:ext>
                </a:extLst>
              </p:cNvPr>
              <p:cNvSpPr txBox="1"/>
              <p:nvPr/>
            </p:nvSpPr>
            <p:spPr>
              <a:xfrm>
                <a:off x="937889" y="1637540"/>
                <a:ext cx="531414" cy="43671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/>
                  <a:t>x</a:t>
                </a:r>
                <a:r>
                  <a:rPr lang="en-US" sz="1200" baseline="-25000" dirty="0"/>
                  <a:t>2</a:t>
                </a:r>
                <a:endParaRPr lang="en-US" sz="1200" dirty="0"/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A8E0C8D7-248C-76F2-D83A-D138346D94C7}"/>
                  </a:ext>
                </a:extLst>
              </p:cNvPr>
              <p:cNvSpPr txBox="1"/>
              <p:nvPr/>
            </p:nvSpPr>
            <p:spPr>
              <a:xfrm>
                <a:off x="941377" y="2589925"/>
                <a:ext cx="524945" cy="43671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 err="1"/>
                  <a:t>x</a:t>
                </a:r>
                <a:r>
                  <a:rPr lang="en-US" sz="1200" baseline="-25000" dirty="0" err="1"/>
                  <a:t>Nx</a:t>
                </a:r>
                <a:endParaRPr lang="en-US" sz="1200" dirty="0"/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55AE3ACC-FE69-2A58-1E0B-F032FF9CA7C4}"/>
                  </a:ext>
                </a:extLst>
              </p:cNvPr>
              <p:cNvSpPr txBox="1"/>
              <p:nvPr/>
            </p:nvSpPr>
            <p:spPr>
              <a:xfrm>
                <a:off x="985289" y="2130440"/>
                <a:ext cx="406718" cy="367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…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003213-C2CF-C4B9-1F05-8693776FF785}"/>
                </a:ext>
              </a:extLst>
            </p:cNvPr>
            <p:cNvSpPr/>
            <p:nvPr/>
          </p:nvSpPr>
          <p:spPr bwMode="auto">
            <a:xfrm>
              <a:off x="1676400" y="1502339"/>
              <a:ext cx="611819" cy="2092190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871AE7-9F45-B7A8-59D7-15D1955C5C1E}"/>
                </a:ext>
              </a:extLst>
            </p:cNvPr>
            <p:cNvSpPr txBox="1"/>
            <p:nvPr/>
          </p:nvSpPr>
          <p:spPr>
            <a:xfrm>
              <a:off x="2160319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[1]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17D9627-A1A7-ABCF-9364-7150D503E2CB}"/>
                </a:ext>
              </a:extLst>
            </p:cNvPr>
            <p:cNvGrpSpPr/>
            <p:nvPr/>
          </p:nvGrpSpPr>
          <p:grpSpPr>
            <a:xfrm>
              <a:off x="1480029" y="4050108"/>
              <a:ext cx="2106649" cy="1583395"/>
              <a:chOff x="463708" y="3116007"/>
              <a:chExt cx="1907068" cy="1299384"/>
            </a:xfrm>
          </p:grpSpPr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7C750D8B-E132-C84C-26E0-6CE87F353055}"/>
                  </a:ext>
                </a:extLst>
              </p:cNvPr>
              <p:cNvSpPr txBox="1"/>
              <p:nvPr/>
            </p:nvSpPr>
            <p:spPr>
              <a:xfrm>
                <a:off x="463708" y="3412157"/>
                <a:ext cx="874860" cy="6638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Input X</a:t>
                </a:r>
                <a:endParaRPr lang="en-US" sz="1200" baseline="-25000" dirty="0"/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EFFC72FA-83F3-7D53-84E6-C07E4D687A75}"/>
                  </a:ext>
                </a:extLst>
              </p:cNvPr>
              <p:cNvSpPr txBox="1"/>
              <p:nvPr/>
            </p:nvSpPr>
            <p:spPr>
              <a:xfrm>
                <a:off x="1328269" y="3419661"/>
                <a:ext cx="1042507" cy="99573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Hidden layer [1]</a:t>
                </a:r>
                <a:endParaRPr lang="en-US" sz="1200" baseline="-25000" dirty="0"/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2DEB6105-8691-54AB-E384-54061AC259C8}"/>
                  </a:ext>
                </a:extLst>
              </p:cNvPr>
              <p:cNvSpPr txBox="1"/>
              <p:nvPr/>
            </p:nvSpPr>
            <p:spPr>
              <a:xfrm>
                <a:off x="772696" y="3125118"/>
                <a:ext cx="345750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X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6822AD20-F855-8228-DA75-5A47E8A52409}"/>
                  </a:ext>
                </a:extLst>
              </p:cNvPr>
              <p:cNvSpPr txBox="1"/>
              <p:nvPr/>
            </p:nvSpPr>
            <p:spPr>
              <a:xfrm>
                <a:off x="1877265" y="3116007"/>
                <a:ext cx="388069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1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667AB44-C2A1-328D-29D5-B57AB7191964}"/>
                </a:ext>
              </a:extLst>
            </p:cNvPr>
            <p:cNvGrpSpPr/>
            <p:nvPr/>
          </p:nvGrpSpPr>
          <p:grpSpPr>
            <a:xfrm>
              <a:off x="4089117" y="1399402"/>
              <a:ext cx="242440" cy="2389344"/>
              <a:chOff x="2379918" y="1234960"/>
              <a:chExt cx="266298" cy="2172559"/>
            </a:xfrm>
          </p:grpSpPr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619FAF77-DE3D-FF87-BB62-2BC07560919D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2AEEAD0D-51F9-3B77-99E1-83C7023E2264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294832DD-B98F-CA40-2303-09563569B38E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734D59D7-B7FC-FBCB-8F1D-68CE1CC3D137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B5B705F1-5AD9-B7BD-0F57-AC46C53ABC8B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8AADBAFE-85A5-F60F-47A6-81CF860DB4B8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72869A-2300-CB16-1AFD-66504AAD20B2}"/>
                </a:ext>
              </a:extLst>
            </p:cNvPr>
            <p:cNvGrpSpPr/>
            <p:nvPr/>
          </p:nvGrpSpPr>
          <p:grpSpPr>
            <a:xfrm>
              <a:off x="3271770" y="1264496"/>
              <a:ext cx="849782" cy="2573141"/>
              <a:chOff x="5533488" y="449966"/>
              <a:chExt cx="769275" cy="2111602"/>
            </a:xfrm>
          </p:grpSpPr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BB0FA821-E114-99A4-DFCB-137D703F40C1}"/>
                  </a:ext>
                </a:extLst>
              </p:cNvPr>
              <p:cNvGrpSpPr/>
              <p:nvPr/>
            </p:nvGrpSpPr>
            <p:grpSpPr>
              <a:xfrm>
                <a:off x="5556621" y="449966"/>
                <a:ext cx="716782" cy="1970929"/>
                <a:chOff x="2390032" y="1078009"/>
                <a:chExt cx="869708" cy="2183817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F2A4D56F-743F-FBC4-320F-E2898F7B839B}"/>
                    </a:ext>
                  </a:extLst>
                </p:cNvPr>
                <p:cNvCxnSpPr>
                  <a:cxnSpLocks/>
                  <a:stCxn id="379" idx="6"/>
                  <a:endCxn id="341" idx="2"/>
                </p:cNvCxnSpPr>
                <p:nvPr/>
              </p:nvCxnSpPr>
              <p:spPr bwMode="auto">
                <a:xfrm>
                  <a:off x="2390032" y="1078009"/>
                  <a:ext cx="869708" cy="2340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2429E66B-F8D7-33AF-7E8E-35834E15CBBB}"/>
                    </a:ext>
                  </a:extLst>
                </p:cNvPr>
                <p:cNvCxnSpPr>
                  <a:cxnSpLocks/>
                  <a:stCxn id="379" idx="6"/>
                  <a:endCxn id="342" idx="2"/>
                </p:cNvCxnSpPr>
                <p:nvPr/>
              </p:nvCxnSpPr>
              <p:spPr bwMode="auto">
                <a:xfrm>
                  <a:off x="2390032" y="1078009"/>
                  <a:ext cx="869708" cy="6240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3D85E580-EA2F-F6B7-8967-680ED94B1F78}"/>
                    </a:ext>
                  </a:extLst>
                </p:cNvPr>
                <p:cNvCxnSpPr>
                  <a:cxnSpLocks/>
                  <a:stCxn id="379" idx="6"/>
                  <a:endCxn id="344" idx="2"/>
                </p:cNvCxnSpPr>
                <p:nvPr/>
              </p:nvCxnSpPr>
              <p:spPr bwMode="auto">
                <a:xfrm>
                  <a:off x="2390032" y="1078010"/>
                  <a:ext cx="869707" cy="140392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D3BAB30E-5AF4-29D4-2150-083A11D5358A}"/>
                    </a:ext>
                  </a:extLst>
                </p:cNvPr>
                <p:cNvCxnSpPr>
                  <a:cxnSpLocks/>
                  <a:endCxn id="345" idx="2"/>
                </p:cNvCxnSpPr>
                <p:nvPr/>
              </p:nvCxnSpPr>
              <p:spPr bwMode="auto">
                <a:xfrm>
                  <a:off x="2420380" y="1091941"/>
                  <a:ext cx="839360" cy="177993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778E0D4B-5717-8CF2-57AB-A37EAC2D8CFB}"/>
                    </a:ext>
                  </a:extLst>
                </p:cNvPr>
                <p:cNvCxnSpPr>
                  <a:cxnSpLocks/>
                  <a:endCxn id="346" idx="2"/>
                </p:cNvCxnSpPr>
                <p:nvPr/>
              </p:nvCxnSpPr>
              <p:spPr bwMode="auto">
                <a:xfrm>
                  <a:off x="2420381" y="1091941"/>
                  <a:ext cx="839358" cy="21698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9F7EF6D7-45EE-1523-8118-941B8B8E12E5}"/>
                    </a:ext>
                  </a:extLst>
                </p:cNvPr>
                <p:cNvCxnSpPr>
                  <a:cxnSpLocks/>
                  <a:stCxn id="379" idx="6"/>
                  <a:endCxn id="343" idx="2"/>
                </p:cNvCxnSpPr>
                <p:nvPr/>
              </p:nvCxnSpPr>
              <p:spPr bwMode="auto">
                <a:xfrm>
                  <a:off x="2390032" y="1078010"/>
                  <a:ext cx="869706" cy="101397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BF9EE06F-0AC1-81ED-9768-E69C000BCB1C}"/>
                  </a:ext>
                </a:extLst>
              </p:cNvPr>
              <p:cNvGrpSpPr/>
              <p:nvPr/>
            </p:nvGrpSpPr>
            <p:grpSpPr>
              <a:xfrm flipV="1">
                <a:off x="5534974" y="661227"/>
                <a:ext cx="738428" cy="1900341"/>
                <a:chOff x="2417681" y="1777364"/>
                <a:chExt cx="895972" cy="2105605"/>
              </a:xfrm>
            </p:grpSpPr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A173A311-DF6E-97A7-5582-2BEF3B3EC452}"/>
                    </a:ext>
                  </a:extLst>
                </p:cNvPr>
                <p:cNvCxnSpPr>
                  <a:cxnSpLocks/>
                  <a:stCxn id="385" idx="6"/>
                  <a:endCxn id="341" idx="2"/>
                </p:cNvCxnSpPr>
                <p:nvPr/>
              </p:nvCxnSpPr>
              <p:spPr bwMode="auto">
                <a:xfrm>
                  <a:off x="2443944" y="1777364"/>
                  <a:ext cx="869707" cy="210560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E5164191-90AF-D17C-A93A-65AE56EC3BA2}"/>
                    </a:ext>
                  </a:extLst>
                </p:cNvPr>
                <p:cNvCxnSpPr>
                  <a:cxnSpLocks/>
                  <a:stCxn id="385" idx="6"/>
                  <a:endCxn id="346" idx="2"/>
                </p:cNvCxnSpPr>
                <p:nvPr/>
              </p:nvCxnSpPr>
              <p:spPr bwMode="auto">
                <a:xfrm>
                  <a:off x="2443946" y="1777365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D97BD930-CA62-A860-36BB-17CD57BB4884}"/>
                    </a:ext>
                  </a:extLst>
                </p:cNvPr>
                <p:cNvCxnSpPr>
                  <a:cxnSpLocks/>
                  <a:endCxn id="342" idx="2"/>
                </p:cNvCxnSpPr>
                <p:nvPr/>
              </p:nvCxnSpPr>
              <p:spPr bwMode="auto">
                <a:xfrm>
                  <a:off x="2417681" y="1781225"/>
                  <a:ext cx="895972" cy="171179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04651B69-093C-C301-99D4-B80E9246C80C}"/>
                    </a:ext>
                  </a:extLst>
                </p:cNvPr>
                <p:cNvCxnSpPr>
                  <a:cxnSpLocks/>
                  <a:stCxn id="385" idx="6"/>
                  <a:endCxn id="344" idx="2"/>
                </p:cNvCxnSpPr>
                <p:nvPr/>
              </p:nvCxnSpPr>
              <p:spPr bwMode="auto">
                <a:xfrm>
                  <a:off x="2443946" y="1777365"/>
                  <a:ext cx="869706" cy="93576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AF52F8C7-2DED-DA5C-536B-DBC311592585}"/>
                    </a:ext>
                  </a:extLst>
                </p:cNvPr>
                <p:cNvCxnSpPr>
                  <a:cxnSpLocks/>
                  <a:stCxn id="385" idx="6"/>
                  <a:endCxn id="343" idx="2"/>
                </p:cNvCxnSpPr>
                <p:nvPr/>
              </p:nvCxnSpPr>
              <p:spPr bwMode="auto">
                <a:xfrm>
                  <a:off x="2443946" y="1777365"/>
                  <a:ext cx="869706" cy="132570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C0B6EC8D-D65D-1B94-3BBE-F72041D4F253}"/>
                    </a:ext>
                  </a:extLst>
                </p:cNvPr>
                <p:cNvCxnSpPr>
                  <a:cxnSpLocks/>
                  <a:stCxn id="385" idx="6"/>
                  <a:endCxn id="345" idx="2"/>
                </p:cNvCxnSpPr>
                <p:nvPr/>
              </p:nvCxnSpPr>
              <p:spPr bwMode="auto">
                <a:xfrm>
                  <a:off x="2443946" y="1777365"/>
                  <a:ext cx="869706" cy="5458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F7438DEF-5F3C-91BA-235B-2904B0A810FD}"/>
                  </a:ext>
                </a:extLst>
              </p:cNvPr>
              <p:cNvGrpSpPr/>
              <p:nvPr/>
            </p:nvGrpSpPr>
            <p:grpSpPr>
              <a:xfrm>
                <a:off x="5552272" y="661227"/>
                <a:ext cx="750491" cy="1759667"/>
                <a:chOff x="3845301" y="2698430"/>
                <a:chExt cx="918113" cy="1949736"/>
              </a:xfrm>
            </p:grpSpPr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BD779796-66C7-2286-F961-86DED841CFA9}"/>
                    </a:ext>
                  </a:extLst>
                </p:cNvPr>
                <p:cNvCxnSpPr>
                  <a:cxnSpLocks/>
                  <a:stCxn id="380" idx="6"/>
                  <a:endCxn id="341" idx="2"/>
                </p:cNvCxnSpPr>
                <p:nvPr/>
              </p:nvCxnSpPr>
              <p:spPr bwMode="auto">
                <a:xfrm flipV="1">
                  <a:off x="3850621" y="2698430"/>
                  <a:ext cx="876875" cy="15586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FCB6B209-02C0-D02E-C6A3-7CA850C631AD}"/>
                    </a:ext>
                  </a:extLst>
                </p:cNvPr>
                <p:cNvCxnSpPr>
                  <a:cxnSpLocks/>
                  <a:stCxn id="380" idx="6"/>
                  <a:endCxn id="346" idx="2"/>
                </p:cNvCxnSpPr>
                <p:nvPr/>
              </p:nvCxnSpPr>
              <p:spPr bwMode="auto">
                <a:xfrm>
                  <a:off x="3850623" y="2854298"/>
                  <a:ext cx="876874" cy="1793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24A3BF20-404C-CB79-38B1-346EF464464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DEA4C50B-0B90-AC33-D514-358A5F6D213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9847C0B4-E59C-1000-4460-1B0B3007B35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440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9B02D9A7-626D-CB3F-53AE-D0CD2763BF4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EFC3DC75-400A-2A8E-F1BC-1F487D03424A}"/>
                  </a:ext>
                </a:extLst>
              </p:cNvPr>
              <p:cNvGrpSpPr/>
              <p:nvPr/>
            </p:nvGrpSpPr>
            <p:grpSpPr>
              <a:xfrm>
                <a:off x="5550870" y="661227"/>
                <a:ext cx="750491" cy="1778328"/>
                <a:chOff x="3845301" y="2324006"/>
                <a:chExt cx="918113" cy="1970413"/>
              </a:xfrm>
            </p:grpSpPr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8675472E-4465-D36A-7DFB-320EBC0AA10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734630"/>
                  <a:ext cx="918113" cy="119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A7A6B0F5-ACA6-AED7-5FE7-166F8387161F}"/>
                    </a:ext>
                  </a:extLst>
                </p:cNvPr>
                <p:cNvCxnSpPr>
                  <a:cxnSpLocks/>
                  <a:endCxn id="341" idx="2"/>
                </p:cNvCxnSpPr>
                <p:nvPr/>
              </p:nvCxnSpPr>
              <p:spPr bwMode="auto">
                <a:xfrm flipV="1">
                  <a:off x="3845301" y="2324006"/>
                  <a:ext cx="883909" cy="53020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AC514F7B-F381-3200-C2F7-30242FD64C8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12B0D2A4-621A-9235-4ED4-BDB2F446EE8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ED2FA59B-619C-C6AD-180C-CC422EC7CBA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440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B008CADB-A7B8-051D-38E8-E0CFC8A41F8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0679489E-0A11-C3A0-41D0-852D2498E67C}"/>
                  </a:ext>
                </a:extLst>
              </p:cNvPr>
              <p:cNvGrpSpPr/>
              <p:nvPr/>
            </p:nvGrpSpPr>
            <p:grpSpPr>
              <a:xfrm>
                <a:off x="5533488" y="661227"/>
                <a:ext cx="750492" cy="1778329"/>
                <a:chOff x="3845301" y="1934058"/>
                <a:chExt cx="918114" cy="1970414"/>
              </a:xfrm>
            </p:grpSpPr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152382A3-7711-FBD7-3E14-BB2A1458EE2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734630"/>
                  <a:ext cx="918113" cy="119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9274A64E-770B-6201-B059-26413338654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344685"/>
                  <a:ext cx="918114" cy="50952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18F9AE39-212C-2A65-4592-19A5D9BEAB0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55BEE2E9-A573-94B2-4DB9-90C33BA880B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90DAFEE0-C8D7-1044-E1F4-BCBF15857453}"/>
                    </a:ext>
                  </a:extLst>
                </p:cNvPr>
                <p:cNvCxnSpPr>
                  <a:cxnSpLocks/>
                  <a:stCxn id="382" idx="6"/>
                  <a:endCxn id="341" idx="2"/>
                </p:cNvCxnSpPr>
                <p:nvPr/>
              </p:nvCxnSpPr>
              <p:spPr bwMode="auto">
                <a:xfrm flipV="1">
                  <a:off x="3873600" y="1934058"/>
                  <a:ext cx="876875" cy="93576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B2E7DCA1-86DC-C114-CD35-5AEF8E2EDB3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452B8F7A-AF34-8A74-F2D9-40D19FA1281C}"/>
                  </a:ext>
                </a:extLst>
              </p:cNvPr>
              <p:cNvGrpSpPr/>
              <p:nvPr/>
            </p:nvGrpSpPr>
            <p:grpSpPr>
              <a:xfrm flipV="1">
                <a:off x="5551984" y="661227"/>
                <a:ext cx="721419" cy="1759667"/>
                <a:chOff x="2417681" y="1173218"/>
                <a:chExt cx="875334" cy="1949736"/>
              </a:xfrm>
            </p:grpSpPr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7F70E4EF-7D65-69B2-3C4F-E842F136926F}"/>
                    </a:ext>
                  </a:extLst>
                </p:cNvPr>
                <p:cNvCxnSpPr>
                  <a:cxnSpLocks/>
                  <a:stCxn id="383" idx="6"/>
                  <a:endCxn id="346" idx="2"/>
                </p:cNvCxnSpPr>
                <p:nvPr/>
              </p:nvCxnSpPr>
              <p:spPr bwMode="auto">
                <a:xfrm flipV="1">
                  <a:off x="2423307" y="1173218"/>
                  <a:ext cx="869706" cy="6240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1CCC7C9A-E101-50EA-227E-AD418BC283A9}"/>
                    </a:ext>
                  </a:extLst>
                </p:cNvPr>
                <p:cNvCxnSpPr>
                  <a:cxnSpLocks/>
                  <a:stCxn id="383" idx="6"/>
                  <a:endCxn id="344" idx="2"/>
                </p:cNvCxnSpPr>
                <p:nvPr/>
              </p:nvCxnSpPr>
              <p:spPr bwMode="auto">
                <a:xfrm>
                  <a:off x="2423307" y="1797245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181D49AA-42C8-1EFC-24AA-2547841C5EDF}"/>
                    </a:ext>
                  </a:extLst>
                </p:cNvPr>
                <p:cNvCxnSpPr>
                  <a:cxnSpLocks/>
                  <a:stCxn id="383" idx="6"/>
                  <a:endCxn id="345" idx="2"/>
                </p:cNvCxnSpPr>
                <p:nvPr/>
              </p:nvCxnSpPr>
              <p:spPr bwMode="auto">
                <a:xfrm flipV="1">
                  <a:off x="2423307" y="1563165"/>
                  <a:ext cx="869706" cy="2340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6CCCD513-5983-273B-C791-FF7D4ACFA4E9}"/>
                    </a:ext>
                  </a:extLst>
                </p:cNvPr>
                <p:cNvCxnSpPr>
                  <a:cxnSpLocks/>
                  <a:endCxn id="342" idx="2"/>
                </p:cNvCxnSpPr>
                <p:nvPr/>
              </p:nvCxnSpPr>
              <p:spPr bwMode="auto">
                <a:xfrm>
                  <a:off x="2417681" y="1781223"/>
                  <a:ext cx="875332" cy="9517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046835E6-F9D8-3E29-D6AD-EEEA09542EB8}"/>
                    </a:ext>
                  </a:extLst>
                </p:cNvPr>
                <p:cNvCxnSpPr>
                  <a:cxnSpLocks/>
                  <a:stCxn id="383" idx="6"/>
                  <a:endCxn id="341" idx="2"/>
                </p:cNvCxnSpPr>
                <p:nvPr/>
              </p:nvCxnSpPr>
              <p:spPr bwMode="auto">
                <a:xfrm>
                  <a:off x="2423307" y="1797245"/>
                  <a:ext cx="869708" cy="132570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00A1CC5E-08C7-4BE4-F348-5CB254CE091F}"/>
                    </a:ext>
                  </a:extLst>
                </p:cNvPr>
                <p:cNvCxnSpPr>
                  <a:cxnSpLocks/>
                  <a:endCxn id="343" idx="2"/>
                </p:cNvCxnSpPr>
                <p:nvPr/>
              </p:nvCxnSpPr>
              <p:spPr bwMode="auto">
                <a:xfrm>
                  <a:off x="2417681" y="1781222"/>
                  <a:ext cx="875333" cy="56183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2B65D214-F572-02FC-A046-2F1DDFA39A55}"/>
                  </a:ext>
                </a:extLst>
              </p:cNvPr>
              <p:cNvGrpSpPr/>
              <p:nvPr/>
            </p:nvGrpSpPr>
            <p:grpSpPr>
              <a:xfrm flipV="1">
                <a:off x="5556620" y="661227"/>
                <a:ext cx="716782" cy="1759667"/>
                <a:chOff x="2387330" y="1518124"/>
                <a:chExt cx="869707" cy="1949736"/>
              </a:xfrm>
            </p:grpSpPr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57845627-AC76-BF28-E7D1-6E2797D132BD}"/>
                    </a:ext>
                  </a:extLst>
                </p:cNvPr>
                <p:cNvCxnSpPr>
                  <a:cxnSpLocks/>
                  <a:stCxn id="384" idx="6"/>
                  <a:endCxn id="341" idx="2"/>
                </p:cNvCxnSpPr>
                <p:nvPr/>
              </p:nvCxnSpPr>
              <p:spPr bwMode="auto">
                <a:xfrm>
                  <a:off x="2387330" y="1752203"/>
                  <a:ext cx="869706" cy="171565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C9671FF2-404C-6B83-2754-F0A9D4D4FC86}"/>
                    </a:ext>
                  </a:extLst>
                </p:cNvPr>
                <p:cNvCxnSpPr>
                  <a:cxnSpLocks/>
                  <a:stCxn id="384" idx="6"/>
                  <a:endCxn id="345" idx="2"/>
                </p:cNvCxnSpPr>
                <p:nvPr/>
              </p:nvCxnSpPr>
              <p:spPr bwMode="auto">
                <a:xfrm>
                  <a:off x="2387331" y="1752202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126D3899-5486-6DAC-80B8-9B09F28EDEFE}"/>
                    </a:ext>
                  </a:extLst>
                </p:cNvPr>
                <p:cNvCxnSpPr>
                  <a:cxnSpLocks/>
                  <a:stCxn id="384" idx="6"/>
                  <a:endCxn id="346" idx="2"/>
                </p:cNvCxnSpPr>
                <p:nvPr/>
              </p:nvCxnSpPr>
              <p:spPr bwMode="auto">
                <a:xfrm flipV="1">
                  <a:off x="2387331" y="1518124"/>
                  <a:ext cx="869705" cy="23407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37EBBD63-B541-9828-2240-2E40EB58528C}"/>
                    </a:ext>
                  </a:extLst>
                </p:cNvPr>
                <p:cNvCxnSpPr>
                  <a:cxnSpLocks/>
                  <a:stCxn id="384" idx="6"/>
                  <a:endCxn id="343" idx="2"/>
                </p:cNvCxnSpPr>
                <p:nvPr/>
              </p:nvCxnSpPr>
              <p:spPr bwMode="auto">
                <a:xfrm>
                  <a:off x="2387331" y="1752202"/>
                  <a:ext cx="869706" cy="93576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4F7E0D4E-A693-8241-233C-C97E7E4A527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387330" y="1770091"/>
                  <a:ext cx="869706" cy="132571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6FD1556E-07AE-F5A5-3FD8-20EAFC8CC3C1}"/>
                    </a:ext>
                  </a:extLst>
                </p:cNvPr>
                <p:cNvCxnSpPr>
                  <a:cxnSpLocks/>
                  <a:stCxn id="384" idx="6"/>
                  <a:endCxn id="344" idx="2"/>
                </p:cNvCxnSpPr>
                <p:nvPr/>
              </p:nvCxnSpPr>
              <p:spPr bwMode="auto">
                <a:xfrm>
                  <a:off x="2387331" y="1752202"/>
                  <a:ext cx="869706" cy="5458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914F264-6E4E-91F1-E22A-323186823CB1}"/>
                </a:ext>
              </a:extLst>
            </p:cNvPr>
            <p:cNvGrpSpPr/>
            <p:nvPr/>
          </p:nvGrpSpPr>
          <p:grpSpPr>
            <a:xfrm>
              <a:off x="5148250" y="1835468"/>
              <a:ext cx="242440" cy="1531631"/>
              <a:chOff x="2379918" y="1234960"/>
              <a:chExt cx="266298" cy="1392666"/>
            </a:xfrm>
          </p:grpSpPr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083C7116-8F4A-FCF8-6D90-A708D328507A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B6CCBA50-AFA1-1371-EFC8-73D60AB6229A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71E7C654-AE96-E343-2C42-BDB141570F9F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9498E20F-59B8-1B7D-8D18-FD9E06A6626F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232E6D6-1E7E-2EF9-19E7-61CFA4365349}"/>
                </a:ext>
              </a:extLst>
            </p:cNvPr>
            <p:cNvGrpSpPr/>
            <p:nvPr/>
          </p:nvGrpSpPr>
          <p:grpSpPr>
            <a:xfrm>
              <a:off x="4310553" y="1521933"/>
              <a:ext cx="842030" cy="2144283"/>
              <a:chOff x="6473861" y="661227"/>
              <a:chExt cx="762258" cy="1759667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FA91FDF-DE79-18A2-AD50-D5C5EC3AB85E}"/>
                  </a:ext>
                </a:extLst>
              </p:cNvPr>
              <p:cNvGrpSpPr/>
              <p:nvPr/>
            </p:nvGrpSpPr>
            <p:grpSpPr>
              <a:xfrm>
                <a:off x="6492874" y="661227"/>
                <a:ext cx="739321" cy="1413650"/>
                <a:chOff x="3341362" y="1264250"/>
                <a:chExt cx="897056" cy="1566344"/>
              </a:xfrm>
            </p:grpSpPr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BF769A89-3BBA-7CF8-B2B6-A3C3F3359DBB}"/>
                    </a:ext>
                  </a:extLst>
                </p:cNvPr>
                <p:cNvCxnSpPr>
                  <a:cxnSpLocks/>
                  <a:stCxn id="341" idx="6"/>
                  <a:endCxn id="288" idx="2"/>
                </p:cNvCxnSpPr>
                <p:nvPr/>
              </p:nvCxnSpPr>
              <p:spPr bwMode="auto">
                <a:xfrm>
                  <a:off x="3341362" y="1264250"/>
                  <a:ext cx="897056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823DFEEA-7207-BDE9-3DFA-C68A0CC29952}"/>
                    </a:ext>
                  </a:extLst>
                </p:cNvPr>
                <p:cNvCxnSpPr>
                  <a:cxnSpLocks/>
                  <a:stCxn id="341" idx="6"/>
                  <a:endCxn id="289" idx="2"/>
                </p:cNvCxnSpPr>
                <p:nvPr/>
              </p:nvCxnSpPr>
              <p:spPr bwMode="auto">
                <a:xfrm>
                  <a:off x="3341362" y="1264250"/>
                  <a:ext cx="897056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16DF6FC0-C1FF-A969-0726-3F7946AAA2FB}"/>
                    </a:ext>
                  </a:extLst>
                </p:cNvPr>
                <p:cNvCxnSpPr>
                  <a:cxnSpLocks/>
                  <a:stCxn id="341" idx="6"/>
                  <a:endCxn id="291" idx="2"/>
                </p:cNvCxnSpPr>
                <p:nvPr/>
              </p:nvCxnSpPr>
              <p:spPr bwMode="auto">
                <a:xfrm>
                  <a:off x="3341362" y="1264250"/>
                  <a:ext cx="897056" cy="156634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D102F72D-E4BA-6D27-E728-9C46B4FA088D}"/>
                    </a:ext>
                  </a:extLst>
                </p:cNvPr>
                <p:cNvCxnSpPr>
                  <a:cxnSpLocks/>
                  <a:stCxn id="341" idx="6"/>
                  <a:endCxn id="290" idx="2"/>
                </p:cNvCxnSpPr>
                <p:nvPr/>
              </p:nvCxnSpPr>
              <p:spPr bwMode="auto">
                <a:xfrm>
                  <a:off x="3341362" y="1264250"/>
                  <a:ext cx="897056" cy="117639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56ADFDC-F9B1-0B71-316C-595ADC105FF6}"/>
                  </a:ext>
                </a:extLst>
              </p:cNvPr>
              <p:cNvGrpSpPr/>
              <p:nvPr/>
            </p:nvGrpSpPr>
            <p:grpSpPr>
              <a:xfrm>
                <a:off x="6492877" y="1013158"/>
                <a:ext cx="743242" cy="1061716"/>
                <a:chOff x="3863670" y="2874738"/>
                <a:chExt cx="904542" cy="1176396"/>
              </a:xfrm>
            </p:grpSpPr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47E9D70C-376D-AD2D-88DB-89AADF274444}"/>
                    </a:ext>
                  </a:extLst>
                </p:cNvPr>
                <p:cNvCxnSpPr>
                  <a:cxnSpLocks/>
                  <a:stCxn id="342" idx="6"/>
                  <a:endCxn id="288" idx="2"/>
                </p:cNvCxnSpPr>
                <p:nvPr/>
              </p:nvCxnSpPr>
              <p:spPr bwMode="auto">
                <a:xfrm>
                  <a:off x="3863764" y="2874740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7B68F610-A21B-95CC-4A4A-6AE50B5D4073}"/>
                    </a:ext>
                  </a:extLst>
                </p:cNvPr>
                <p:cNvCxnSpPr>
                  <a:cxnSpLocks/>
                  <a:stCxn id="342" idx="6"/>
                  <a:endCxn id="290" idx="2"/>
                </p:cNvCxnSpPr>
                <p:nvPr/>
              </p:nvCxnSpPr>
              <p:spPr bwMode="auto">
                <a:xfrm>
                  <a:off x="3863670" y="2874738"/>
                  <a:ext cx="899771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53CBC05A-D7F1-A12E-B42E-21DA59E3D461}"/>
                    </a:ext>
                  </a:extLst>
                </p:cNvPr>
                <p:cNvCxnSpPr>
                  <a:cxnSpLocks/>
                  <a:stCxn id="342" idx="6"/>
                  <a:endCxn id="291" idx="2"/>
                </p:cNvCxnSpPr>
                <p:nvPr/>
              </p:nvCxnSpPr>
              <p:spPr bwMode="auto">
                <a:xfrm>
                  <a:off x="3863764" y="2874738"/>
                  <a:ext cx="904448" cy="117639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084C8FC9-1932-362A-8D69-7504CA590179}"/>
                    </a:ext>
                  </a:extLst>
                </p:cNvPr>
                <p:cNvCxnSpPr>
                  <a:cxnSpLocks/>
                  <a:stCxn id="342" idx="6"/>
                  <a:endCxn id="289" idx="2"/>
                </p:cNvCxnSpPr>
                <p:nvPr/>
              </p:nvCxnSpPr>
              <p:spPr bwMode="auto">
                <a:xfrm>
                  <a:off x="3863764" y="2874740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6FBEF0B9-E322-E592-6800-17DCA96D37C8}"/>
                  </a:ext>
                </a:extLst>
              </p:cNvPr>
              <p:cNvGrpSpPr/>
              <p:nvPr/>
            </p:nvGrpSpPr>
            <p:grpSpPr>
              <a:xfrm>
                <a:off x="6487288" y="1019077"/>
                <a:ext cx="744908" cy="1055800"/>
                <a:chOff x="3845301" y="2478487"/>
                <a:chExt cx="911283" cy="1169841"/>
              </a:xfrm>
            </p:grpSpPr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D3B8A62E-8C92-8AC4-0D30-73DE8F2BA9FC}"/>
                    </a:ext>
                  </a:extLst>
                </p:cNvPr>
                <p:cNvCxnSpPr>
                  <a:cxnSpLocks/>
                  <a:stCxn id="343" idx="6"/>
                  <a:endCxn id="288" idx="2"/>
                </p:cNvCxnSpPr>
                <p:nvPr/>
              </p:nvCxnSpPr>
              <p:spPr bwMode="auto">
                <a:xfrm flipV="1">
                  <a:off x="3852136" y="2478487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EF1D6B0A-6D75-DD04-31D8-71C922A85028}"/>
                    </a:ext>
                  </a:extLst>
                </p:cNvPr>
                <p:cNvCxnSpPr>
                  <a:cxnSpLocks/>
                  <a:stCxn id="343" idx="6"/>
                  <a:endCxn id="290" idx="2"/>
                </p:cNvCxnSpPr>
                <p:nvPr/>
              </p:nvCxnSpPr>
              <p:spPr bwMode="auto">
                <a:xfrm>
                  <a:off x="3852136" y="2861879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4DA06AD3-04DF-8482-0E1E-80108D919FD0}"/>
                    </a:ext>
                  </a:extLst>
                </p:cNvPr>
                <p:cNvCxnSpPr>
                  <a:cxnSpLocks/>
                  <a:endCxn id="291" idx="2"/>
                </p:cNvCxnSpPr>
                <p:nvPr/>
              </p:nvCxnSpPr>
              <p:spPr bwMode="auto">
                <a:xfrm>
                  <a:off x="3845301" y="2854207"/>
                  <a:ext cx="911283" cy="79412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92EB9C95-8F3C-656C-374C-3902DC2D13B7}"/>
                    </a:ext>
                  </a:extLst>
                </p:cNvPr>
                <p:cNvCxnSpPr>
                  <a:cxnSpLocks/>
                  <a:stCxn id="343" idx="6"/>
                  <a:endCxn id="289" idx="2"/>
                </p:cNvCxnSpPr>
                <p:nvPr/>
              </p:nvCxnSpPr>
              <p:spPr bwMode="auto">
                <a:xfrm>
                  <a:off x="3852136" y="2861879"/>
                  <a:ext cx="904448" cy="655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2738CC2-331F-723E-ECB2-A1F93E801CF3}"/>
                  </a:ext>
                </a:extLst>
              </p:cNvPr>
              <p:cNvGrpSpPr/>
              <p:nvPr/>
            </p:nvGrpSpPr>
            <p:grpSpPr>
              <a:xfrm>
                <a:off x="6492875" y="1019077"/>
                <a:ext cx="739322" cy="1055800"/>
                <a:chOff x="3890889" y="2161700"/>
                <a:chExt cx="904449" cy="1169841"/>
              </a:xfrm>
            </p:grpSpPr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992DB7F2-4EFD-9FF6-4272-159596BB8C4B}"/>
                    </a:ext>
                  </a:extLst>
                </p:cNvPr>
                <p:cNvCxnSpPr>
                  <a:cxnSpLocks/>
                  <a:stCxn id="344" idx="6"/>
                  <a:endCxn id="289" idx="2"/>
                </p:cNvCxnSpPr>
                <p:nvPr/>
              </p:nvCxnSpPr>
              <p:spPr bwMode="auto">
                <a:xfrm flipV="1">
                  <a:off x="3890889" y="2551647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2A11E54B-68DA-1CF2-7B2F-0C835EFFCBE8}"/>
                    </a:ext>
                  </a:extLst>
                </p:cNvPr>
                <p:cNvCxnSpPr>
                  <a:cxnSpLocks/>
                  <a:stCxn id="344" idx="6"/>
                  <a:endCxn id="288" idx="2"/>
                </p:cNvCxnSpPr>
                <p:nvPr/>
              </p:nvCxnSpPr>
              <p:spPr bwMode="auto">
                <a:xfrm flipV="1">
                  <a:off x="3890889" y="2161700"/>
                  <a:ext cx="904448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968F202E-FA84-51C3-F201-EFBC397CCC07}"/>
                    </a:ext>
                  </a:extLst>
                </p:cNvPr>
                <p:cNvCxnSpPr>
                  <a:cxnSpLocks/>
                  <a:stCxn id="344" idx="6"/>
                  <a:endCxn id="291" idx="2"/>
                </p:cNvCxnSpPr>
                <p:nvPr/>
              </p:nvCxnSpPr>
              <p:spPr bwMode="auto">
                <a:xfrm>
                  <a:off x="3890890" y="2935038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F91316D2-498A-C47F-3BBF-952AA2036C5D}"/>
                    </a:ext>
                  </a:extLst>
                </p:cNvPr>
                <p:cNvCxnSpPr>
                  <a:cxnSpLocks/>
                  <a:stCxn id="344" idx="6"/>
                  <a:endCxn id="290" idx="2"/>
                </p:cNvCxnSpPr>
                <p:nvPr/>
              </p:nvCxnSpPr>
              <p:spPr bwMode="auto">
                <a:xfrm>
                  <a:off x="3890889" y="2935038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DB4FECC2-40AB-DF33-162D-240F78C16755}"/>
                  </a:ext>
                </a:extLst>
              </p:cNvPr>
              <p:cNvGrpSpPr/>
              <p:nvPr/>
            </p:nvGrpSpPr>
            <p:grpSpPr>
              <a:xfrm flipV="1">
                <a:off x="6473861" y="1019078"/>
                <a:ext cx="758336" cy="1085108"/>
                <a:chOff x="3396118" y="1553580"/>
                <a:chExt cx="920127" cy="1202315"/>
              </a:xfrm>
            </p:grpSpPr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750AB888-A01D-9EC2-9966-8C3094C500B6}"/>
                    </a:ext>
                  </a:extLst>
                </p:cNvPr>
                <p:cNvCxnSpPr>
                  <a:cxnSpLocks/>
                  <a:endCxn id="291" idx="2"/>
                </p:cNvCxnSpPr>
                <p:nvPr/>
              </p:nvCxnSpPr>
              <p:spPr bwMode="auto">
                <a:xfrm>
                  <a:off x="3401744" y="1569604"/>
                  <a:ext cx="914499" cy="1645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694B8B7C-6FCB-F8FF-694A-A0F256660E53}"/>
                    </a:ext>
                  </a:extLst>
                </p:cNvPr>
                <p:cNvCxnSpPr>
                  <a:cxnSpLocks/>
                  <a:endCxn id="289" idx="2"/>
                </p:cNvCxnSpPr>
                <p:nvPr/>
              </p:nvCxnSpPr>
              <p:spPr bwMode="auto">
                <a:xfrm>
                  <a:off x="3396118" y="1553580"/>
                  <a:ext cx="920126" cy="8123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3E720D5A-CC77-8314-A5AB-636A9654A946}"/>
                    </a:ext>
                  </a:extLst>
                </p:cNvPr>
                <p:cNvCxnSpPr>
                  <a:cxnSpLocks/>
                  <a:endCxn id="288" idx="2"/>
                </p:cNvCxnSpPr>
                <p:nvPr/>
              </p:nvCxnSpPr>
              <p:spPr bwMode="auto">
                <a:xfrm>
                  <a:off x="3396118" y="1553581"/>
                  <a:ext cx="920127" cy="12023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17C6FBD4-C0ED-3921-E983-971B869B75CA}"/>
                    </a:ext>
                  </a:extLst>
                </p:cNvPr>
                <p:cNvCxnSpPr>
                  <a:cxnSpLocks/>
                  <a:endCxn id="290" idx="2"/>
                </p:cNvCxnSpPr>
                <p:nvPr/>
              </p:nvCxnSpPr>
              <p:spPr bwMode="auto">
                <a:xfrm>
                  <a:off x="3396118" y="1553580"/>
                  <a:ext cx="920126" cy="42242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2D8A6875-E9EE-78E4-B20A-E0789FF2B9D7}"/>
                  </a:ext>
                </a:extLst>
              </p:cNvPr>
              <p:cNvGrpSpPr/>
              <p:nvPr/>
            </p:nvGrpSpPr>
            <p:grpSpPr>
              <a:xfrm flipV="1">
                <a:off x="6492876" y="1019077"/>
                <a:ext cx="739325" cy="1401817"/>
                <a:chOff x="3338414" y="1686986"/>
                <a:chExt cx="897058" cy="1553233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CD5144C-A9F1-0594-AC8B-688D3233265D}"/>
                    </a:ext>
                  </a:extLst>
                </p:cNvPr>
                <p:cNvCxnSpPr>
                  <a:cxnSpLocks/>
                  <a:stCxn id="346" idx="6"/>
                  <a:endCxn id="291" idx="2"/>
                </p:cNvCxnSpPr>
                <p:nvPr/>
              </p:nvCxnSpPr>
              <p:spPr bwMode="auto">
                <a:xfrm>
                  <a:off x="3338414" y="1686986"/>
                  <a:ext cx="897053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13CA193C-BFE1-C42D-DBAA-210E77A50ED9}"/>
                    </a:ext>
                  </a:extLst>
                </p:cNvPr>
                <p:cNvCxnSpPr>
                  <a:cxnSpLocks/>
                  <a:stCxn id="346" idx="6"/>
                  <a:endCxn id="288" idx="2"/>
                </p:cNvCxnSpPr>
                <p:nvPr/>
              </p:nvCxnSpPr>
              <p:spPr bwMode="auto">
                <a:xfrm>
                  <a:off x="3338418" y="1686986"/>
                  <a:ext cx="897054" cy="155323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68BE0BB6-CA84-EE6A-6132-B77F8EBE0E3B}"/>
                    </a:ext>
                  </a:extLst>
                </p:cNvPr>
                <p:cNvCxnSpPr>
                  <a:cxnSpLocks/>
                  <a:stCxn id="346" idx="6"/>
                  <a:endCxn id="290" idx="2"/>
                </p:cNvCxnSpPr>
                <p:nvPr/>
              </p:nvCxnSpPr>
              <p:spPr bwMode="auto">
                <a:xfrm>
                  <a:off x="3338416" y="1686986"/>
                  <a:ext cx="897054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9CE12419-C73E-24C3-65A1-F4DC2726F972}"/>
                    </a:ext>
                  </a:extLst>
                </p:cNvPr>
                <p:cNvCxnSpPr>
                  <a:cxnSpLocks/>
                  <a:stCxn id="346" idx="6"/>
                  <a:endCxn id="289" idx="2"/>
                </p:cNvCxnSpPr>
                <p:nvPr/>
              </p:nvCxnSpPr>
              <p:spPr bwMode="auto">
                <a:xfrm>
                  <a:off x="3338418" y="1686986"/>
                  <a:ext cx="897054" cy="116328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93FB645-A695-60E9-AF10-E89A59944DFF}"/>
                </a:ext>
              </a:extLst>
            </p:cNvPr>
            <p:cNvSpPr/>
            <p:nvPr/>
          </p:nvSpPr>
          <p:spPr bwMode="auto">
            <a:xfrm>
              <a:off x="6199547" y="2492505"/>
              <a:ext cx="242439" cy="24506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E0D42CD-97A4-9DD2-4EDB-CA0A9CB7CEC6}"/>
                </a:ext>
              </a:extLst>
            </p:cNvPr>
            <p:cNvCxnSpPr>
              <a:cxnSpLocks/>
              <a:stCxn id="288" idx="6"/>
              <a:endCxn id="16" idx="2"/>
            </p:cNvCxnSpPr>
            <p:nvPr/>
          </p:nvCxnSpPr>
          <p:spPr bwMode="auto">
            <a:xfrm>
              <a:off x="5390690" y="1958000"/>
              <a:ext cx="808857" cy="6570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165B227-4713-2BD9-8255-013F6984B0FB}"/>
                </a:ext>
              </a:extLst>
            </p:cNvPr>
            <p:cNvCxnSpPr>
              <a:cxnSpLocks/>
              <a:stCxn id="289" idx="6"/>
              <a:endCxn id="16" idx="2"/>
            </p:cNvCxnSpPr>
            <p:nvPr/>
          </p:nvCxnSpPr>
          <p:spPr bwMode="auto">
            <a:xfrm>
              <a:off x="5390690" y="2386856"/>
              <a:ext cx="808857" cy="2281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1FE515D-D93C-9ADB-A58E-EE0E89B88CF9}"/>
                </a:ext>
              </a:extLst>
            </p:cNvPr>
            <p:cNvCxnSpPr>
              <a:cxnSpLocks/>
              <a:stCxn id="290" idx="6"/>
              <a:endCxn id="16" idx="2"/>
            </p:cNvCxnSpPr>
            <p:nvPr/>
          </p:nvCxnSpPr>
          <p:spPr bwMode="auto">
            <a:xfrm flipV="1">
              <a:off x="5390690" y="2615037"/>
              <a:ext cx="808857" cy="2006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E08E926-C071-FFC5-5D1E-C8B15FEF911C}"/>
                </a:ext>
              </a:extLst>
            </p:cNvPr>
            <p:cNvCxnSpPr>
              <a:cxnSpLocks/>
              <a:stCxn id="291" idx="6"/>
              <a:endCxn id="16" idx="2"/>
            </p:cNvCxnSpPr>
            <p:nvPr/>
          </p:nvCxnSpPr>
          <p:spPr bwMode="auto">
            <a:xfrm flipV="1">
              <a:off x="5390690" y="2615037"/>
              <a:ext cx="808857" cy="6295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CC7DF3-A0D1-A3AA-43E6-2429951CAEEE}"/>
                </a:ext>
              </a:extLst>
            </p:cNvPr>
            <p:cNvSpPr txBox="1"/>
            <p:nvPr/>
          </p:nvSpPr>
          <p:spPr>
            <a:xfrm>
              <a:off x="6946515" y="4410985"/>
              <a:ext cx="1043575" cy="80891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Output A</a:t>
              </a:r>
              <a:endParaRPr lang="en-US" sz="1200" baseline="-25000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4652BF1-E7E1-6388-31B0-9E07E151E27B}"/>
                </a:ext>
              </a:extLst>
            </p:cNvPr>
            <p:cNvGrpSpPr/>
            <p:nvPr/>
          </p:nvGrpSpPr>
          <p:grpSpPr>
            <a:xfrm>
              <a:off x="3563406" y="4045993"/>
              <a:ext cx="3295966" cy="1586284"/>
              <a:chOff x="914707" y="3234454"/>
              <a:chExt cx="2983716" cy="1301754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B670FD7-77C0-4E36-1946-12C1F8B831A4}"/>
                  </a:ext>
                </a:extLst>
              </p:cNvPr>
              <p:cNvSpPr txBox="1"/>
              <p:nvPr/>
            </p:nvSpPr>
            <p:spPr>
              <a:xfrm>
                <a:off x="914707" y="3540477"/>
                <a:ext cx="1042511" cy="9957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Hidden layer [2]</a:t>
                </a:r>
                <a:endParaRPr lang="en-US" sz="1200" baseline="-250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3BD5C6E-B0F0-B534-E05E-49495268843A}"/>
                  </a:ext>
                </a:extLst>
              </p:cNvPr>
              <p:cNvSpPr txBox="1"/>
              <p:nvPr/>
            </p:nvSpPr>
            <p:spPr>
              <a:xfrm>
                <a:off x="2953713" y="3518603"/>
                <a:ext cx="944710" cy="9957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Output layer [L]</a:t>
                </a:r>
                <a:endParaRPr lang="en-US" sz="1200" baseline="-250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E15222-C83C-1DDC-48B9-B07EC7E8E4A9}"/>
                  </a:ext>
                </a:extLst>
              </p:cNvPr>
              <p:cNvSpPr txBox="1"/>
              <p:nvPr/>
            </p:nvSpPr>
            <p:spPr>
              <a:xfrm>
                <a:off x="1393103" y="3234454"/>
                <a:ext cx="454876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222CDB-D56C-1D0F-4574-ED1C0154E734}"/>
                  </a:ext>
                </a:extLst>
              </p:cNvPr>
              <p:cNvSpPr txBox="1"/>
              <p:nvPr/>
            </p:nvSpPr>
            <p:spPr>
              <a:xfrm>
                <a:off x="3122739" y="3246210"/>
                <a:ext cx="775684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L</a:t>
                </a:r>
                <a:r>
                  <a:rPr lang="en-US" sz="1200" dirty="0"/>
                  <a:t>=1</a:t>
                </a:r>
                <a:endParaRPr lang="en-US" sz="1200" baseline="-25000" dirty="0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40A4A5F-2BF6-6D3C-5A79-1B089FC3D6FB}"/>
                </a:ext>
              </a:extLst>
            </p:cNvPr>
            <p:cNvCxnSpPr>
              <a:stCxn id="16" idx="6"/>
            </p:cNvCxnSpPr>
            <p:nvPr/>
          </p:nvCxnSpPr>
          <p:spPr bwMode="auto">
            <a:xfrm flipV="1">
              <a:off x="6441986" y="2613438"/>
              <a:ext cx="648840" cy="1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9EA2FB-4B02-909A-47E4-CDFED7FA475A}"/>
                </a:ext>
              </a:extLst>
            </p:cNvPr>
            <p:cNvSpPr txBox="1"/>
            <p:nvPr/>
          </p:nvSpPr>
          <p:spPr>
            <a:xfrm>
              <a:off x="6092366" y="3120980"/>
              <a:ext cx="1634593" cy="8089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Target output  Y</a:t>
              </a:r>
            </a:p>
          </p:txBody>
        </p:sp>
        <p:sp>
          <p:nvSpPr>
            <p:cNvPr id="26" name="Up-Down Arrow 43">
              <a:extLst>
                <a:ext uri="{FF2B5EF4-FFF2-40B4-BE49-F238E27FC236}">
                  <a16:creationId xmlns:a16="http://schemas.microsoft.com/office/drawing/2014/main" id="{995F6BF6-2801-6853-EC50-145FFA2A67FA}"/>
                </a:ext>
              </a:extLst>
            </p:cNvPr>
            <p:cNvSpPr/>
            <p:nvPr/>
          </p:nvSpPr>
          <p:spPr bwMode="auto">
            <a:xfrm>
              <a:off x="7258792" y="3225512"/>
              <a:ext cx="176139" cy="304726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F5B4DB-D232-C555-DB7C-181FB2022B45}"/>
                </a:ext>
              </a:extLst>
            </p:cNvPr>
            <p:cNvSpPr txBox="1"/>
            <p:nvPr/>
          </p:nvSpPr>
          <p:spPr>
            <a:xfrm>
              <a:off x="7218383" y="2860224"/>
              <a:ext cx="242441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r"/>
              <a:r>
                <a:rPr lang="en-US" sz="1200" dirty="0"/>
                <a:t>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C18D0C0-00AD-968E-0D5E-AD64619FF357}"/>
                </a:ext>
              </a:extLst>
            </p:cNvPr>
            <p:cNvSpPr txBox="1"/>
            <p:nvPr/>
          </p:nvSpPr>
          <p:spPr>
            <a:xfrm>
              <a:off x="7097346" y="2401675"/>
              <a:ext cx="531016" cy="4449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18288" rtlCol="0">
              <a:spAutoFit/>
            </a:bodyPr>
            <a:lstStyle/>
            <a:p>
              <a:pPr algn="ctr"/>
              <a:r>
                <a:rPr lang="en-US" sz="1200" dirty="0"/>
                <a:t>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765443-4511-FAFF-E91F-F168DDB4BF17}"/>
                </a:ext>
              </a:extLst>
            </p:cNvPr>
            <p:cNvSpPr txBox="1"/>
            <p:nvPr/>
          </p:nvSpPr>
          <p:spPr>
            <a:xfrm>
              <a:off x="4653203" y="4410985"/>
              <a:ext cx="1151611" cy="121337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Hidden layer [3]</a:t>
              </a:r>
              <a:endParaRPr lang="en-US" sz="1200" baseline="-25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119C79-5CC5-A20D-D19D-D4D50FFE9E60}"/>
                </a:ext>
              </a:extLst>
            </p:cNvPr>
            <p:cNvSpPr txBox="1"/>
            <p:nvPr/>
          </p:nvSpPr>
          <p:spPr>
            <a:xfrm>
              <a:off x="5133689" y="4038073"/>
              <a:ext cx="484410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N</a:t>
              </a:r>
              <a:r>
                <a:rPr lang="en-US" sz="1200" baseline="-25000" dirty="0"/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628740-D6B4-EDFA-78AC-031347A6E0C3}"/>
                </a:ext>
              </a:extLst>
            </p:cNvPr>
            <p:cNvSpPr txBox="1"/>
            <p:nvPr/>
          </p:nvSpPr>
          <p:spPr>
            <a:xfrm>
              <a:off x="3331904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[2]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37D8348-C279-0DBB-4D0A-DABD30B3C943}"/>
                </a:ext>
              </a:extLst>
            </p:cNvPr>
            <p:cNvSpPr txBox="1"/>
            <p:nvPr/>
          </p:nvSpPr>
          <p:spPr>
            <a:xfrm>
              <a:off x="4385576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[3]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7C9337-C2F9-BD1C-FBB9-47B58D3514F2}"/>
                </a:ext>
              </a:extLst>
            </p:cNvPr>
            <p:cNvSpPr txBox="1"/>
            <p:nvPr/>
          </p:nvSpPr>
          <p:spPr>
            <a:xfrm>
              <a:off x="5473757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[L]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5130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673833" y="1983138"/>
            <a:ext cx="779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Applications of Neural Networks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FA620F-9AB3-AB06-04C2-F29D8761EC08}"/>
              </a:ext>
            </a:extLst>
          </p:cNvPr>
          <p:cNvGrpSpPr/>
          <p:nvPr/>
        </p:nvGrpSpPr>
        <p:grpSpPr>
          <a:xfrm>
            <a:off x="5486400" y="2419350"/>
            <a:ext cx="2907333" cy="2133600"/>
            <a:chOff x="1480029" y="960471"/>
            <a:chExt cx="6510061" cy="467303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FC657BF-C14D-5262-81C3-38B13F9979EB}"/>
                </a:ext>
              </a:extLst>
            </p:cNvPr>
            <p:cNvGrpSpPr/>
            <p:nvPr/>
          </p:nvGrpSpPr>
          <p:grpSpPr>
            <a:xfrm>
              <a:off x="3054882" y="1141965"/>
              <a:ext cx="242440" cy="2818202"/>
              <a:chOff x="2379918" y="845013"/>
              <a:chExt cx="266298" cy="2562506"/>
            </a:xfrm>
          </p:grpSpPr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F1AB4A2B-BE27-0C47-339A-7BFCB6654A95}"/>
                  </a:ext>
                </a:extLst>
              </p:cNvPr>
              <p:cNvSpPr/>
              <p:nvPr/>
            </p:nvSpPr>
            <p:spPr bwMode="auto">
              <a:xfrm>
                <a:off x="2379918" y="84501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4BA6D891-6F43-922D-4E92-5A7C2BEE0D57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5D5422A8-3619-543B-BEC7-667FF1F78EFA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5A8E619B-4BE7-8D97-FBEA-7E0FF0AE7737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B6FEC2B1-D82E-9B9C-56C5-2789D481C1EB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CE198041-A38D-06E0-E452-7532E175C1ED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16A559C5-40FD-9040-536F-A136212EBADF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75FB345-AE7A-2822-737B-FA6B5E2F8B77}"/>
                </a:ext>
              </a:extLst>
            </p:cNvPr>
            <p:cNvGrpSpPr/>
            <p:nvPr/>
          </p:nvGrpSpPr>
          <p:grpSpPr>
            <a:xfrm>
              <a:off x="2223136" y="1264496"/>
              <a:ext cx="867250" cy="2659783"/>
              <a:chOff x="1466309" y="948511"/>
              <a:chExt cx="952588" cy="2418465"/>
            </a:xfrm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195651E8-1C57-FC75-28BB-3F4B4B863F30}"/>
                  </a:ext>
                </a:extLst>
              </p:cNvPr>
              <p:cNvGrpSpPr/>
              <p:nvPr/>
            </p:nvGrpSpPr>
            <p:grpSpPr>
              <a:xfrm>
                <a:off x="1469290" y="948511"/>
                <a:ext cx="910610" cy="2339683"/>
                <a:chOff x="1469290" y="948511"/>
                <a:chExt cx="910610" cy="2339683"/>
              </a:xfrm>
            </p:grpSpPr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99E4EA07-4C35-121E-1112-566C9728557B}"/>
                    </a:ext>
                  </a:extLst>
                </p:cNvPr>
                <p:cNvCxnSpPr>
                  <a:cxnSpLocks/>
                  <a:stCxn id="351" idx="3"/>
                  <a:endCxn id="379" idx="2"/>
                </p:cNvCxnSpPr>
                <p:nvPr/>
              </p:nvCxnSpPr>
              <p:spPr bwMode="auto">
                <a:xfrm flipV="1">
                  <a:off x="1469290" y="948511"/>
                  <a:ext cx="910610" cy="46816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AAF9F904-E8D4-D787-C5D6-1BEEAD2C1E1C}"/>
                    </a:ext>
                  </a:extLst>
                </p:cNvPr>
                <p:cNvCxnSpPr>
                  <a:cxnSpLocks/>
                  <a:stCxn id="351" idx="3"/>
                  <a:endCxn id="381" idx="2"/>
                </p:cNvCxnSpPr>
                <p:nvPr/>
              </p:nvCxnSpPr>
              <p:spPr bwMode="auto">
                <a:xfrm>
                  <a:off x="1469290" y="1416672"/>
                  <a:ext cx="910610" cy="31173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96084C07-3A73-7DBE-FE18-FA84F190EDC8}"/>
                    </a:ext>
                  </a:extLst>
                </p:cNvPr>
                <p:cNvCxnSpPr>
                  <a:cxnSpLocks/>
                  <a:stCxn id="351" idx="3"/>
                  <a:endCxn id="380" idx="2"/>
                </p:cNvCxnSpPr>
                <p:nvPr/>
              </p:nvCxnSpPr>
              <p:spPr bwMode="auto">
                <a:xfrm flipV="1">
                  <a:off x="1469290" y="1338460"/>
                  <a:ext cx="910610" cy="78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F7DBDFF0-1AA3-5C09-B13F-082B0060E50E}"/>
                    </a:ext>
                  </a:extLst>
                </p:cNvPr>
                <p:cNvCxnSpPr>
                  <a:cxnSpLocks/>
                  <a:stCxn id="351" idx="3"/>
                  <a:endCxn id="383" idx="2"/>
                </p:cNvCxnSpPr>
                <p:nvPr/>
              </p:nvCxnSpPr>
              <p:spPr bwMode="auto">
                <a:xfrm>
                  <a:off x="1469290" y="1416672"/>
                  <a:ext cx="910610" cy="109162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3A6E01D4-35D0-D841-7357-30353423F6AA}"/>
                    </a:ext>
                  </a:extLst>
                </p:cNvPr>
                <p:cNvCxnSpPr>
                  <a:cxnSpLocks/>
                  <a:stCxn id="351" idx="3"/>
                  <a:endCxn id="384" idx="2"/>
                </p:cNvCxnSpPr>
                <p:nvPr/>
              </p:nvCxnSpPr>
              <p:spPr bwMode="auto">
                <a:xfrm>
                  <a:off x="1469290" y="1416672"/>
                  <a:ext cx="910610" cy="1481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396A0CC7-1B8B-EBB2-049B-8C2F6BCE2813}"/>
                    </a:ext>
                  </a:extLst>
                </p:cNvPr>
                <p:cNvCxnSpPr>
                  <a:cxnSpLocks/>
                  <a:stCxn id="351" idx="3"/>
                  <a:endCxn id="385" idx="2"/>
                </p:cNvCxnSpPr>
                <p:nvPr/>
              </p:nvCxnSpPr>
              <p:spPr bwMode="auto">
                <a:xfrm>
                  <a:off x="1469290" y="1416672"/>
                  <a:ext cx="910610" cy="187152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A7B081DF-2C22-1553-11F5-69F0EAB3323B}"/>
                    </a:ext>
                  </a:extLst>
                </p:cNvPr>
                <p:cNvCxnSpPr>
                  <a:cxnSpLocks/>
                  <a:stCxn id="351" idx="3"/>
                  <a:endCxn id="382" idx="2"/>
                </p:cNvCxnSpPr>
                <p:nvPr/>
              </p:nvCxnSpPr>
              <p:spPr bwMode="auto">
                <a:xfrm>
                  <a:off x="1469290" y="1416672"/>
                  <a:ext cx="910610" cy="70168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9D8CAA72-D976-EB6C-4BC7-EB1C57B048F6}"/>
                  </a:ext>
                </a:extLst>
              </p:cNvPr>
              <p:cNvGrpSpPr/>
              <p:nvPr/>
            </p:nvGrpSpPr>
            <p:grpSpPr>
              <a:xfrm>
                <a:off x="1469289" y="948512"/>
                <a:ext cx="910610" cy="2339683"/>
                <a:chOff x="2886369" y="2279469"/>
                <a:chExt cx="918114" cy="2339683"/>
              </a:xfrm>
            </p:grpSpPr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93594D3-6F97-1D0C-AFB8-0A2195BFCEE0}"/>
                    </a:ext>
                  </a:extLst>
                </p:cNvPr>
                <p:cNvCxnSpPr>
                  <a:cxnSpLocks/>
                  <a:stCxn id="352" idx="3"/>
                  <a:endCxn id="379" idx="2"/>
                </p:cNvCxnSpPr>
                <p:nvPr/>
              </p:nvCxnSpPr>
              <p:spPr bwMode="auto">
                <a:xfrm flipV="1">
                  <a:off x="2886369" y="2279469"/>
                  <a:ext cx="918114" cy="89947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F48C52CF-4940-1FBE-396F-3DA6AF6D1CC6}"/>
                    </a:ext>
                  </a:extLst>
                </p:cNvPr>
                <p:cNvCxnSpPr>
                  <a:cxnSpLocks/>
                  <a:stCxn id="352" idx="3"/>
                  <a:endCxn id="381" idx="2"/>
                </p:cNvCxnSpPr>
                <p:nvPr/>
              </p:nvCxnSpPr>
              <p:spPr bwMode="auto">
                <a:xfrm flipV="1">
                  <a:off x="2886369" y="3059363"/>
                  <a:ext cx="918114" cy="11957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72A625F5-E64A-2127-483A-BC6C2BFB1810}"/>
                    </a:ext>
                  </a:extLst>
                </p:cNvPr>
                <p:cNvCxnSpPr>
                  <a:cxnSpLocks/>
                  <a:stCxn id="352" idx="3"/>
                  <a:endCxn id="380" idx="2"/>
                </p:cNvCxnSpPr>
                <p:nvPr/>
              </p:nvCxnSpPr>
              <p:spPr bwMode="auto">
                <a:xfrm flipV="1">
                  <a:off x="2886369" y="2669418"/>
                  <a:ext cx="918114" cy="50952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30138801-7AF6-4FC9-A099-088F05E2ABB6}"/>
                    </a:ext>
                  </a:extLst>
                </p:cNvPr>
                <p:cNvCxnSpPr>
                  <a:cxnSpLocks/>
                  <a:stCxn id="352" idx="3"/>
                  <a:endCxn id="383" idx="2"/>
                </p:cNvCxnSpPr>
                <p:nvPr/>
              </p:nvCxnSpPr>
              <p:spPr bwMode="auto">
                <a:xfrm>
                  <a:off x="2886369" y="3178942"/>
                  <a:ext cx="918114" cy="66031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0750DD23-EDAD-D827-4C3F-3154D50B0977}"/>
                    </a:ext>
                  </a:extLst>
                </p:cNvPr>
                <p:cNvCxnSpPr>
                  <a:cxnSpLocks/>
                  <a:stCxn id="352" idx="3"/>
                  <a:endCxn id="384" idx="2"/>
                </p:cNvCxnSpPr>
                <p:nvPr/>
              </p:nvCxnSpPr>
              <p:spPr bwMode="auto">
                <a:xfrm>
                  <a:off x="2886369" y="3178942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AEFEEEA7-5041-5B94-5564-29DCA5AA354C}"/>
                    </a:ext>
                  </a:extLst>
                </p:cNvPr>
                <p:cNvCxnSpPr>
                  <a:cxnSpLocks/>
                  <a:stCxn id="352" idx="3"/>
                  <a:endCxn id="385" idx="2"/>
                </p:cNvCxnSpPr>
                <p:nvPr/>
              </p:nvCxnSpPr>
              <p:spPr bwMode="auto">
                <a:xfrm>
                  <a:off x="2886369" y="3178942"/>
                  <a:ext cx="918114" cy="144021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1530B93A-2BDB-0BB3-C02C-62AEA5E53A9C}"/>
                    </a:ext>
                  </a:extLst>
                </p:cNvPr>
                <p:cNvCxnSpPr>
                  <a:cxnSpLocks/>
                  <a:stCxn id="352" idx="3"/>
                  <a:endCxn id="382" idx="2"/>
                </p:cNvCxnSpPr>
                <p:nvPr/>
              </p:nvCxnSpPr>
              <p:spPr bwMode="auto">
                <a:xfrm>
                  <a:off x="2886369" y="3178942"/>
                  <a:ext cx="918114" cy="27036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DC628B2A-D438-71DE-8A98-11ED1ED9535C}"/>
                  </a:ext>
                </a:extLst>
              </p:cNvPr>
              <p:cNvGrpSpPr/>
              <p:nvPr/>
            </p:nvGrpSpPr>
            <p:grpSpPr>
              <a:xfrm flipV="1">
                <a:off x="1466309" y="948512"/>
                <a:ext cx="952588" cy="2418464"/>
                <a:chOff x="1466591" y="889888"/>
                <a:chExt cx="952588" cy="2418464"/>
              </a:xfrm>
            </p:grpSpPr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37FA99EA-40B7-E61B-C9D3-52A2558E3FCA}"/>
                    </a:ext>
                  </a:extLst>
                </p:cNvPr>
                <p:cNvCxnSpPr>
                  <a:cxnSpLocks/>
                  <a:stCxn id="353" idx="3"/>
                  <a:endCxn id="385" idx="3"/>
                </p:cNvCxnSpPr>
                <p:nvPr/>
              </p:nvCxnSpPr>
              <p:spPr bwMode="auto">
                <a:xfrm flipV="1">
                  <a:off x="1466591" y="889888"/>
                  <a:ext cx="952588" cy="56660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273AA16F-F5EF-44E9-4EF9-A84EA5840FBE}"/>
                    </a:ext>
                  </a:extLst>
                </p:cNvPr>
                <p:cNvCxnSpPr>
                  <a:cxnSpLocks/>
                  <a:stCxn id="353" idx="3"/>
                  <a:endCxn id="383" idx="2"/>
                </p:cNvCxnSpPr>
                <p:nvPr/>
              </p:nvCxnSpPr>
              <p:spPr bwMode="auto">
                <a:xfrm>
                  <a:off x="1466591" y="1456492"/>
                  <a:ext cx="913590" cy="2920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25112681-7D84-158E-8E64-304F9BAE9EEB}"/>
                    </a:ext>
                  </a:extLst>
                </p:cNvPr>
                <p:cNvCxnSpPr>
                  <a:cxnSpLocks/>
                  <a:stCxn id="353" idx="3"/>
                  <a:endCxn id="384" idx="2"/>
                </p:cNvCxnSpPr>
                <p:nvPr/>
              </p:nvCxnSpPr>
              <p:spPr bwMode="auto">
                <a:xfrm flipV="1">
                  <a:off x="1466591" y="1358614"/>
                  <a:ext cx="913590" cy="9787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DD633DB4-80D2-EEFC-C6B0-1B42EB8B067F}"/>
                    </a:ext>
                  </a:extLst>
                </p:cNvPr>
                <p:cNvCxnSpPr>
                  <a:cxnSpLocks/>
                  <a:stCxn id="353" idx="3"/>
                  <a:endCxn id="381" idx="2"/>
                </p:cNvCxnSpPr>
                <p:nvPr/>
              </p:nvCxnSpPr>
              <p:spPr bwMode="auto">
                <a:xfrm>
                  <a:off x="1466591" y="1456493"/>
                  <a:ext cx="913590" cy="107196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A20ED9D6-3EEC-11B6-8C3B-694CACCB3594}"/>
                    </a:ext>
                  </a:extLst>
                </p:cNvPr>
                <p:cNvCxnSpPr>
                  <a:cxnSpLocks/>
                  <a:stCxn id="353" idx="3"/>
                  <a:endCxn id="380" idx="2"/>
                </p:cNvCxnSpPr>
                <p:nvPr/>
              </p:nvCxnSpPr>
              <p:spPr bwMode="auto">
                <a:xfrm>
                  <a:off x="1466591" y="1456492"/>
                  <a:ext cx="913590" cy="146191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68D53270-D74A-92B2-DD21-87A27E34DCEE}"/>
                    </a:ext>
                  </a:extLst>
                </p:cNvPr>
                <p:cNvCxnSpPr>
                  <a:cxnSpLocks/>
                  <a:stCxn id="353" idx="3"/>
                  <a:endCxn id="379" idx="2"/>
                </p:cNvCxnSpPr>
                <p:nvPr/>
              </p:nvCxnSpPr>
              <p:spPr bwMode="auto">
                <a:xfrm>
                  <a:off x="1466591" y="1456492"/>
                  <a:ext cx="913590" cy="185186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3476CE6A-C9DE-DA69-183B-74AAB129AB8E}"/>
                    </a:ext>
                  </a:extLst>
                </p:cNvPr>
                <p:cNvCxnSpPr>
                  <a:cxnSpLocks/>
                  <a:stCxn id="353" idx="3"/>
                  <a:endCxn id="382" idx="2"/>
                </p:cNvCxnSpPr>
                <p:nvPr/>
              </p:nvCxnSpPr>
              <p:spPr bwMode="auto">
                <a:xfrm>
                  <a:off x="1466591" y="1456492"/>
                  <a:ext cx="913590" cy="68201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1E472C-E27E-C596-D161-953B998B0C94}"/>
                </a:ext>
              </a:extLst>
            </p:cNvPr>
            <p:cNvGrpSpPr/>
            <p:nvPr/>
          </p:nvGrpSpPr>
          <p:grpSpPr>
            <a:xfrm>
              <a:off x="1742047" y="1539224"/>
              <a:ext cx="483804" cy="2002061"/>
              <a:chOff x="937889" y="1206229"/>
              <a:chExt cx="531414" cy="1820411"/>
            </a:xfrm>
          </p:grpSpPr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4515D03A-919F-894D-92FD-C01F90C45C50}"/>
                  </a:ext>
                </a:extLst>
              </p:cNvPr>
              <p:cNvSpPr txBox="1"/>
              <p:nvPr/>
            </p:nvSpPr>
            <p:spPr>
              <a:xfrm>
                <a:off x="937889" y="1206229"/>
                <a:ext cx="531414" cy="4367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/>
                  <a:t>x</a:t>
                </a:r>
                <a:r>
                  <a:rPr lang="en-US" sz="1200" baseline="-25000" dirty="0"/>
                  <a:t>1</a:t>
                </a:r>
                <a:endParaRPr lang="en-US" sz="1200" dirty="0"/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C867DAED-0B23-80E5-59A6-0020941DD6C0}"/>
                  </a:ext>
                </a:extLst>
              </p:cNvPr>
              <p:cNvSpPr txBox="1"/>
              <p:nvPr/>
            </p:nvSpPr>
            <p:spPr>
              <a:xfrm>
                <a:off x="937889" y="1637540"/>
                <a:ext cx="531414" cy="43671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/>
                  <a:t>x</a:t>
                </a:r>
                <a:r>
                  <a:rPr lang="en-US" sz="1200" baseline="-25000" dirty="0"/>
                  <a:t>2</a:t>
                </a:r>
                <a:endParaRPr lang="en-US" sz="1200" dirty="0"/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A8E0C8D7-248C-76F2-D83A-D138346D94C7}"/>
                  </a:ext>
                </a:extLst>
              </p:cNvPr>
              <p:cNvSpPr txBox="1"/>
              <p:nvPr/>
            </p:nvSpPr>
            <p:spPr>
              <a:xfrm>
                <a:off x="941377" y="2589925"/>
                <a:ext cx="524945" cy="43671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 err="1"/>
                  <a:t>x</a:t>
                </a:r>
                <a:r>
                  <a:rPr lang="en-US" sz="1200" baseline="-25000" dirty="0" err="1"/>
                  <a:t>Nx</a:t>
                </a:r>
                <a:endParaRPr lang="en-US" sz="1200" dirty="0"/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55AE3ACC-FE69-2A58-1E0B-F032FF9CA7C4}"/>
                  </a:ext>
                </a:extLst>
              </p:cNvPr>
              <p:cNvSpPr txBox="1"/>
              <p:nvPr/>
            </p:nvSpPr>
            <p:spPr>
              <a:xfrm>
                <a:off x="985289" y="2130440"/>
                <a:ext cx="406718" cy="367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…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003213-C2CF-C4B9-1F05-8693776FF785}"/>
                </a:ext>
              </a:extLst>
            </p:cNvPr>
            <p:cNvSpPr/>
            <p:nvPr/>
          </p:nvSpPr>
          <p:spPr bwMode="auto">
            <a:xfrm>
              <a:off x="1676400" y="1502339"/>
              <a:ext cx="611819" cy="2092190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871AE7-9F45-B7A8-59D7-15D1955C5C1E}"/>
                </a:ext>
              </a:extLst>
            </p:cNvPr>
            <p:cNvSpPr txBox="1"/>
            <p:nvPr/>
          </p:nvSpPr>
          <p:spPr>
            <a:xfrm>
              <a:off x="2160319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[1]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17D9627-A1A7-ABCF-9364-7150D503E2CB}"/>
                </a:ext>
              </a:extLst>
            </p:cNvPr>
            <p:cNvGrpSpPr/>
            <p:nvPr/>
          </p:nvGrpSpPr>
          <p:grpSpPr>
            <a:xfrm>
              <a:off x="1480029" y="4050108"/>
              <a:ext cx="2106649" cy="1583395"/>
              <a:chOff x="463708" y="3116007"/>
              <a:chExt cx="1907068" cy="1299384"/>
            </a:xfrm>
          </p:grpSpPr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7C750D8B-E132-C84C-26E0-6CE87F353055}"/>
                  </a:ext>
                </a:extLst>
              </p:cNvPr>
              <p:cNvSpPr txBox="1"/>
              <p:nvPr/>
            </p:nvSpPr>
            <p:spPr>
              <a:xfrm>
                <a:off x="463708" y="3412157"/>
                <a:ext cx="874860" cy="6638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Input X</a:t>
                </a:r>
                <a:endParaRPr lang="en-US" sz="1200" baseline="-25000" dirty="0"/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EFFC72FA-83F3-7D53-84E6-C07E4D687A75}"/>
                  </a:ext>
                </a:extLst>
              </p:cNvPr>
              <p:cNvSpPr txBox="1"/>
              <p:nvPr/>
            </p:nvSpPr>
            <p:spPr>
              <a:xfrm>
                <a:off x="1328269" y="3419661"/>
                <a:ext cx="1042507" cy="99573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Hidden layer [1]</a:t>
                </a:r>
                <a:endParaRPr lang="en-US" sz="1200" baseline="-25000" dirty="0"/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2DEB6105-8691-54AB-E384-54061AC259C8}"/>
                  </a:ext>
                </a:extLst>
              </p:cNvPr>
              <p:cNvSpPr txBox="1"/>
              <p:nvPr/>
            </p:nvSpPr>
            <p:spPr>
              <a:xfrm>
                <a:off x="772696" y="3125118"/>
                <a:ext cx="345750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X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6822AD20-F855-8228-DA75-5A47E8A52409}"/>
                  </a:ext>
                </a:extLst>
              </p:cNvPr>
              <p:cNvSpPr txBox="1"/>
              <p:nvPr/>
            </p:nvSpPr>
            <p:spPr>
              <a:xfrm>
                <a:off x="1877265" y="3116007"/>
                <a:ext cx="388069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1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667AB44-C2A1-328D-29D5-B57AB7191964}"/>
                </a:ext>
              </a:extLst>
            </p:cNvPr>
            <p:cNvGrpSpPr/>
            <p:nvPr/>
          </p:nvGrpSpPr>
          <p:grpSpPr>
            <a:xfrm>
              <a:off x="4089117" y="1399402"/>
              <a:ext cx="242440" cy="2389344"/>
              <a:chOff x="2379918" y="1234960"/>
              <a:chExt cx="266298" cy="2172559"/>
            </a:xfrm>
          </p:grpSpPr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619FAF77-DE3D-FF87-BB62-2BC07560919D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2AEEAD0D-51F9-3B77-99E1-83C7023E2264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294832DD-B98F-CA40-2303-09563569B38E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734D59D7-B7FC-FBCB-8F1D-68CE1CC3D137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B5B705F1-5AD9-B7BD-0F57-AC46C53ABC8B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8AADBAFE-85A5-F60F-47A6-81CF860DB4B8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72869A-2300-CB16-1AFD-66504AAD20B2}"/>
                </a:ext>
              </a:extLst>
            </p:cNvPr>
            <p:cNvGrpSpPr/>
            <p:nvPr/>
          </p:nvGrpSpPr>
          <p:grpSpPr>
            <a:xfrm>
              <a:off x="3271770" y="1264496"/>
              <a:ext cx="849782" cy="2573141"/>
              <a:chOff x="5533488" y="449966"/>
              <a:chExt cx="769275" cy="2111602"/>
            </a:xfrm>
          </p:grpSpPr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BB0FA821-E114-99A4-DFCB-137D703F40C1}"/>
                  </a:ext>
                </a:extLst>
              </p:cNvPr>
              <p:cNvGrpSpPr/>
              <p:nvPr/>
            </p:nvGrpSpPr>
            <p:grpSpPr>
              <a:xfrm>
                <a:off x="5556621" y="449966"/>
                <a:ext cx="716782" cy="1970929"/>
                <a:chOff x="2390032" y="1078009"/>
                <a:chExt cx="869708" cy="2183817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F2A4D56F-743F-FBC4-320F-E2898F7B839B}"/>
                    </a:ext>
                  </a:extLst>
                </p:cNvPr>
                <p:cNvCxnSpPr>
                  <a:cxnSpLocks/>
                  <a:stCxn id="379" idx="6"/>
                  <a:endCxn id="341" idx="2"/>
                </p:cNvCxnSpPr>
                <p:nvPr/>
              </p:nvCxnSpPr>
              <p:spPr bwMode="auto">
                <a:xfrm>
                  <a:off x="2390032" y="1078009"/>
                  <a:ext cx="869708" cy="2340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2429E66B-F8D7-33AF-7E8E-35834E15CBBB}"/>
                    </a:ext>
                  </a:extLst>
                </p:cNvPr>
                <p:cNvCxnSpPr>
                  <a:cxnSpLocks/>
                  <a:stCxn id="379" idx="6"/>
                  <a:endCxn id="342" idx="2"/>
                </p:cNvCxnSpPr>
                <p:nvPr/>
              </p:nvCxnSpPr>
              <p:spPr bwMode="auto">
                <a:xfrm>
                  <a:off x="2390032" y="1078009"/>
                  <a:ext cx="869708" cy="6240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3D85E580-EA2F-F6B7-8967-680ED94B1F78}"/>
                    </a:ext>
                  </a:extLst>
                </p:cNvPr>
                <p:cNvCxnSpPr>
                  <a:cxnSpLocks/>
                  <a:stCxn id="379" idx="6"/>
                  <a:endCxn id="344" idx="2"/>
                </p:cNvCxnSpPr>
                <p:nvPr/>
              </p:nvCxnSpPr>
              <p:spPr bwMode="auto">
                <a:xfrm>
                  <a:off x="2390032" y="1078010"/>
                  <a:ext cx="869707" cy="140392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D3BAB30E-5AF4-29D4-2150-083A11D5358A}"/>
                    </a:ext>
                  </a:extLst>
                </p:cNvPr>
                <p:cNvCxnSpPr>
                  <a:cxnSpLocks/>
                  <a:endCxn id="345" idx="2"/>
                </p:cNvCxnSpPr>
                <p:nvPr/>
              </p:nvCxnSpPr>
              <p:spPr bwMode="auto">
                <a:xfrm>
                  <a:off x="2420380" y="1091941"/>
                  <a:ext cx="839360" cy="177993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778E0D4B-5717-8CF2-57AB-A37EAC2D8CFB}"/>
                    </a:ext>
                  </a:extLst>
                </p:cNvPr>
                <p:cNvCxnSpPr>
                  <a:cxnSpLocks/>
                  <a:endCxn id="346" idx="2"/>
                </p:cNvCxnSpPr>
                <p:nvPr/>
              </p:nvCxnSpPr>
              <p:spPr bwMode="auto">
                <a:xfrm>
                  <a:off x="2420381" y="1091941"/>
                  <a:ext cx="839358" cy="21698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9F7EF6D7-45EE-1523-8118-941B8B8E12E5}"/>
                    </a:ext>
                  </a:extLst>
                </p:cNvPr>
                <p:cNvCxnSpPr>
                  <a:cxnSpLocks/>
                  <a:stCxn id="379" idx="6"/>
                  <a:endCxn id="343" idx="2"/>
                </p:cNvCxnSpPr>
                <p:nvPr/>
              </p:nvCxnSpPr>
              <p:spPr bwMode="auto">
                <a:xfrm>
                  <a:off x="2390032" y="1078010"/>
                  <a:ext cx="869706" cy="101397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BF9EE06F-0AC1-81ED-9768-E69C000BCB1C}"/>
                  </a:ext>
                </a:extLst>
              </p:cNvPr>
              <p:cNvGrpSpPr/>
              <p:nvPr/>
            </p:nvGrpSpPr>
            <p:grpSpPr>
              <a:xfrm flipV="1">
                <a:off x="5534974" y="661227"/>
                <a:ext cx="738428" cy="1900341"/>
                <a:chOff x="2417681" y="1777364"/>
                <a:chExt cx="895972" cy="2105605"/>
              </a:xfrm>
            </p:grpSpPr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A173A311-DF6E-97A7-5582-2BEF3B3EC452}"/>
                    </a:ext>
                  </a:extLst>
                </p:cNvPr>
                <p:cNvCxnSpPr>
                  <a:cxnSpLocks/>
                  <a:stCxn id="385" idx="6"/>
                  <a:endCxn id="341" idx="2"/>
                </p:cNvCxnSpPr>
                <p:nvPr/>
              </p:nvCxnSpPr>
              <p:spPr bwMode="auto">
                <a:xfrm>
                  <a:off x="2443944" y="1777364"/>
                  <a:ext cx="869707" cy="210560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E5164191-90AF-D17C-A93A-65AE56EC3BA2}"/>
                    </a:ext>
                  </a:extLst>
                </p:cNvPr>
                <p:cNvCxnSpPr>
                  <a:cxnSpLocks/>
                  <a:stCxn id="385" idx="6"/>
                  <a:endCxn id="346" idx="2"/>
                </p:cNvCxnSpPr>
                <p:nvPr/>
              </p:nvCxnSpPr>
              <p:spPr bwMode="auto">
                <a:xfrm>
                  <a:off x="2443946" y="1777365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D97BD930-CA62-A860-36BB-17CD57BB4884}"/>
                    </a:ext>
                  </a:extLst>
                </p:cNvPr>
                <p:cNvCxnSpPr>
                  <a:cxnSpLocks/>
                  <a:endCxn id="342" idx="2"/>
                </p:cNvCxnSpPr>
                <p:nvPr/>
              </p:nvCxnSpPr>
              <p:spPr bwMode="auto">
                <a:xfrm>
                  <a:off x="2417681" y="1781225"/>
                  <a:ext cx="895972" cy="171179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04651B69-093C-C301-99D4-B80E9246C80C}"/>
                    </a:ext>
                  </a:extLst>
                </p:cNvPr>
                <p:cNvCxnSpPr>
                  <a:cxnSpLocks/>
                  <a:stCxn id="385" idx="6"/>
                  <a:endCxn id="344" idx="2"/>
                </p:cNvCxnSpPr>
                <p:nvPr/>
              </p:nvCxnSpPr>
              <p:spPr bwMode="auto">
                <a:xfrm>
                  <a:off x="2443946" y="1777365"/>
                  <a:ext cx="869706" cy="93576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AF52F8C7-2DED-DA5C-536B-DBC311592585}"/>
                    </a:ext>
                  </a:extLst>
                </p:cNvPr>
                <p:cNvCxnSpPr>
                  <a:cxnSpLocks/>
                  <a:stCxn id="385" idx="6"/>
                  <a:endCxn id="343" idx="2"/>
                </p:cNvCxnSpPr>
                <p:nvPr/>
              </p:nvCxnSpPr>
              <p:spPr bwMode="auto">
                <a:xfrm>
                  <a:off x="2443946" y="1777365"/>
                  <a:ext cx="869706" cy="132570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C0B6EC8D-D65D-1B94-3BBE-F72041D4F253}"/>
                    </a:ext>
                  </a:extLst>
                </p:cNvPr>
                <p:cNvCxnSpPr>
                  <a:cxnSpLocks/>
                  <a:stCxn id="385" idx="6"/>
                  <a:endCxn id="345" idx="2"/>
                </p:cNvCxnSpPr>
                <p:nvPr/>
              </p:nvCxnSpPr>
              <p:spPr bwMode="auto">
                <a:xfrm>
                  <a:off x="2443946" y="1777365"/>
                  <a:ext cx="869706" cy="5458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F7438DEF-5F3C-91BA-235B-2904B0A810FD}"/>
                  </a:ext>
                </a:extLst>
              </p:cNvPr>
              <p:cNvGrpSpPr/>
              <p:nvPr/>
            </p:nvGrpSpPr>
            <p:grpSpPr>
              <a:xfrm>
                <a:off x="5552272" y="661227"/>
                <a:ext cx="750491" cy="1759667"/>
                <a:chOff x="3845301" y="2698430"/>
                <a:chExt cx="918113" cy="1949736"/>
              </a:xfrm>
            </p:grpSpPr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BD779796-66C7-2286-F961-86DED841CFA9}"/>
                    </a:ext>
                  </a:extLst>
                </p:cNvPr>
                <p:cNvCxnSpPr>
                  <a:cxnSpLocks/>
                  <a:stCxn id="380" idx="6"/>
                  <a:endCxn id="341" idx="2"/>
                </p:cNvCxnSpPr>
                <p:nvPr/>
              </p:nvCxnSpPr>
              <p:spPr bwMode="auto">
                <a:xfrm flipV="1">
                  <a:off x="3850621" y="2698430"/>
                  <a:ext cx="876875" cy="15586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FCB6B209-02C0-D02E-C6A3-7CA850C631AD}"/>
                    </a:ext>
                  </a:extLst>
                </p:cNvPr>
                <p:cNvCxnSpPr>
                  <a:cxnSpLocks/>
                  <a:stCxn id="380" idx="6"/>
                  <a:endCxn id="346" idx="2"/>
                </p:cNvCxnSpPr>
                <p:nvPr/>
              </p:nvCxnSpPr>
              <p:spPr bwMode="auto">
                <a:xfrm>
                  <a:off x="3850623" y="2854298"/>
                  <a:ext cx="876874" cy="1793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24A3BF20-404C-CB79-38B1-346EF464464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DEA4C50B-0B90-AC33-D514-358A5F6D213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9847C0B4-E59C-1000-4460-1B0B3007B35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440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9B02D9A7-626D-CB3F-53AE-D0CD2763BF4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EFC3DC75-400A-2A8E-F1BC-1F487D03424A}"/>
                  </a:ext>
                </a:extLst>
              </p:cNvPr>
              <p:cNvGrpSpPr/>
              <p:nvPr/>
            </p:nvGrpSpPr>
            <p:grpSpPr>
              <a:xfrm>
                <a:off x="5550870" y="661227"/>
                <a:ext cx="750491" cy="1778328"/>
                <a:chOff x="3845301" y="2324006"/>
                <a:chExt cx="918113" cy="1970413"/>
              </a:xfrm>
            </p:grpSpPr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8675472E-4465-D36A-7DFB-320EBC0AA10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734630"/>
                  <a:ext cx="918113" cy="119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A7A6B0F5-ACA6-AED7-5FE7-166F8387161F}"/>
                    </a:ext>
                  </a:extLst>
                </p:cNvPr>
                <p:cNvCxnSpPr>
                  <a:cxnSpLocks/>
                  <a:endCxn id="341" idx="2"/>
                </p:cNvCxnSpPr>
                <p:nvPr/>
              </p:nvCxnSpPr>
              <p:spPr bwMode="auto">
                <a:xfrm flipV="1">
                  <a:off x="3845301" y="2324006"/>
                  <a:ext cx="883909" cy="53020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AC514F7B-F381-3200-C2F7-30242FD64C8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12B0D2A4-621A-9235-4ED4-BDB2F446EE8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ED2FA59B-619C-C6AD-180C-CC422EC7CBA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440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B008CADB-A7B8-051D-38E8-E0CFC8A41F8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0679489E-0A11-C3A0-41D0-852D2498E67C}"/>
                  </a:ext>
                </a:extLst>
              </p:cNvPr>
              <p:cNvGrpSpPr/>
              <p:nvPr/>
            </p:nvGrpSpPr>
            <p:grpSpPr>
              <a:xfrm>
                <a:off x="5533488" y="661227"/>
                <a:ext cx="750492" cy="1778329"/>
                <a:chOff x="3845301" y="1934058"/>
                <a:chExt cx="918114" cy="1970414"/>
              </a:xfrm>
            </p:grpSpPr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152382A3-7711-FBD7-3E14-BB2A1458EE2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734630"/>
                  <a:ext cx="918113" cy="119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9274A64E-770B-6201-B059-26413338654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344685"/>
                  <a:ext cx="918114" cy="50952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18F9AE39-212C-2A65-4592-19A5D9BEAB0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55BEE2E9-A573-94B2-4DB9-90C33BA880B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90DAFEE0-C8D7-1044-E1F4-BCBF15857453}"/>
                    </a:ext>
                  </a:extLst>
                </p:cNvPr>
                <p:cNvCxnSpPr>
                  <a:cxnSpLocks/>
                  <a:stCxn id="382" idx="6"/>
                  <a:endCxn id="341" idx="2"/>
                </p:cNvCxnSpPr>
                <p:nvPr/>
              </p:nvCxnSpPr>
              <p:spPr bwMode="auto">
                <a:xfrm flipV="1">
                  <a:off x="3873600" y="1934058"/>
                  <a:ext cx="876875" cy="93576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B2E7DCA1-86DC-C114-CD35-5AEF8E2EDB3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452B8F7A-AF34-8A74-F2D9-40D19FA1281C}"/>
                  </a:ext>
                </a:extLst>
              </p:cNvPr>
              <p:cNvGrpSpPr/>
              <p:nvPr/>
            </p:nvGrpSpPr>
            <p:grpSpPr>
              <a:xfrm flipV="1">
                <a:off x="5551984" y="661227"/>
                <a:ext cx="721419" cy="1759667"/>
                <a:chOff x="2417681" y="1173218"/>
                <a:chExt cx="875334" cy="1949736"/>
              </a:xfrm>
            </p:grpSpPr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7F70E4EF-7D65-69B2-3C4F-E842F136926F}"/>
                    </a:ext>
                  </a:extLst>
                </p:cNvPr>
                <p:cNvCxnSpPr>
                  <a:cxnSpLocks/>
                  <a:stCxn id="383" idx="6"/>
                  <a:endCxn id="346" idx="2"/>
                </p:cNvCxnSpPr>
                <p:nvPr/>
              </p:nvCxnSpPr>
              <p:spPr bwMode="auto">
                <a:xfrm flipV="1">
                  <a:off x="2423307" y="1173218"/>
                  <a:ext cx="869706" cy="6240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1CCC7C9A-E101-50EA-227E-AD418BC283A9}"/>
                    </a:ext>
                  </a:extLst>
                </p:cNvPr>
                <p:cNvCxnSpPr>
                  <a:cxnSpLocks/>
                  <a:stCxn id="383" idx="6"/>
                  <a:endCxn id="344" idx="2"/>
                </p:cNvCxnSpPr>
                <p:nvPr/>
              </p:nvCxnSpPr>
              <p:spPr bwMode="auto">
                <a:xfrm>
                  <a:off x="2423307" y="1797245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181D49AA-42C8-1EFC-24AA-2547841C5EDF}"/>
                    </a:ext>
                  </a:extLst>
                </p:cNvPr>
                <p:cNvCxnSpPr>
                  <a:cxnSpLocks/>
                  <a:stCxn id="383" idx="6"/>
                  <a:endCxn id="345" idx="2"/>
                </p:cNvCxnSpPr>
                <p:nvPr/>
              </p:nvCxnSpPr>
              <p:spPr bwMode="auto">
                <a:xfrm flipV="1">
                  <a:off x="2423307" y="1563165"/>
                  <a:ext cx="869706" cy="2340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6CCCD513-5983-273B-C791-FF7D4ACFA4E9}"/>
                    </a:ext>
                  </a:extLst>
                </p:cNvPr>
                <p:cNvCxnSpPr>
                  <a:cxnSpLocks/>
                  <a:endCxn id="342" idx="2"/>
                </p:cNvCxnSpPr>
                <p:nvPr/>
              </p:nvCxnSpPr>
              <p:spPr bwMode="auto">
                <a:xfrm>
                  <a:off x="2417681" y="1781223"/>
                  <a:ext cx="875332" cy="9517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046835E6-F9D8-3E29-D6AD-EEEA09542EB8}"/>
                    </a:ext>
                  </a:extLst>
                </p:cNvPr>
                <p:cNvCxnSpPr>
                  <a:cxnSpLocks/>
                  <a:stCxn id="383" idx="6"/>
                  <a:endCxn id="341" idx="2"/>
                </p:cNvCxnSpPr>
                <p:nvPr/>
              </p:nvCxnSpPr>
              <p:spPr bwMode="auto">
                <a:xfrm>
                  <a:off x="2423307" y="1797245"/>
                  <a:ext cx="869708" cy="132570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00A1CC5E-08C7-4BE4-F348-5CB254CE091F}"/>
                    </a:ext>
                  </a:extLst>
                </p:cNvPr>
                <p:cNvCxnSpPr>
                  <a:cxnSpLocks/>
                  <a:endCxn id="343" idx="2"/>
                </p:cNvCxnSpPr>
                <p:nvPr/>
              </p:nvCxnSpPr>
              <p:spPr bwMode="auto">
                <a:xfrm>
                  <a:off x="2417681" y="1781222"/>
                  <a:ext cx="875333" cy="56183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2B65D214-F572-02FC-A046-2F1DDFA39A55}"/>
                  </a:ext>
                </a:extLst>
              </p:cNvPr>
              <p:cNvGrpSpPr/>
              <p:nvPr/>
            </p:nvGrpSpPr>
            <p:grpSpPr>
              <a:xfrm flipV="1">
                <a:off x="5556620" y="661227"/>
                <a:ext cx="716782" cy="1759667"/>
                <a:chOff x="2387330" y="1518124"/>
                <a:chExt cx="869707" cy="1949736"/>
              </a:xfrm>
            </p:grpSpPr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57845627-AC76-BF28-E7D1-6E2797D132BD}"/>
                    </a:ext>
                  </a:extLst>
                </p:cNvPr>
                <p:cNvCxnSpPr>
                  <a:cxnSpLocks/>
                  <a:stCxn id="384" idx="6"/>
                  <a:endCxn id="341" idx="2"/>
                </p:cNvCxnSpPr>
                <p:nvPr/>
              </p:nvCxnSpPr>
              <p:spPr bwMode="auto">
                <a:xfrm>
                  <a:off x="2387330" y="1752203"/>
                  <a:ext cx="869706" cy="171565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C9671FF2-404C-6B83-2754-F0A9D4D4FC86}"/>
                    </a:ext>
                  </a:extLst>
                </p:cNvPr>
                <p:cNvCxnSpPr>
                  <a:cxnSpLocks/>
                  <a:stCxn id="384" idx="6"/>
                  <a:endCxn id="345" idx="2"/>
                </p:cNvCxnSpPr>
                <p:nvPr/>
              </p:nvCxnSpPr>
              <p:spPr bwMode="auto">
                <a:xfrm>
                  <a:off x="2387331" y="1752202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126D3899-5486-6DAC-80B8-9B09F28EDEFE}"/>
                    </a:ext>
                  </a:extLst>
                </p:cNvPr>
                <p:cNvCxnSpPr>
                  <a:cxnSpLocks/>
                  <a:stCxn id="384" idx="6"/>
                  <a:endCxn id="346" idx="2"/>
                </p:cNvCxnSpPr>
                <p:nvPr/>
              </p:nvCxnSpPr>
              <p:spPr bwMode="auto">
                <a:xfrm flipV="1">
                  <a:off x="2387331" y="1518124"/>
                  <a:ext cx="869705" cy="23407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37EBBD63-B541-9828-2240-2E40EB58528C}"/>
                    </a:ext>
                  </a:extLst>
                </p:cNvPr>
                <p:cNvCxnSpPr>
                  <a:cxnSpLocks/>
                  <a:stCxn id="384" idx="6"/>
                  <a:endCxn id="343" idx="2"/>
                </p:cNvCxnSpPr>
                <p:nvPr/>
              </p:nvCxnSpPr>
              <p:spPr bwMode="auto">
                <a:xfrm>
                  <a:off x="2387331" y="1752202"/>
                  <a:ext cx="869706" cy="93576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4F7E0D4E-A693-8241-233C-C97E7E4A527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387330" y="1770091"/>
                  <a:ext cx="869706" cy="132571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6FD1556E-07AE-F5A5-3FD8-20EAFC8CC3C1}"/>
                    </a:ext>
                  </a:extLst>
                </p:cNvPr>
                <p:cNvCxnSpPr>
                  <a:cxnSpLocks/>
                  <a:stCxn id="384" idx="6"/>
                  <a:endCxn id="344" idx="2"/>
                </p:cNvCxnSpPr>
                <p:nvPr/>
              </p:nvCxnSpPr>
              <p:spPr bwMode="auto">
                <a:xfrm>
                  <a:off x="2387331" y="1752202"/>
                  <a:ext cx="869706" cy="5458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914F264-6E4E-91F1-E22A-323186823CB1}"/>
                </a:ext>
              </a:extLst>
            </p:cNvPr>
            <p:cNvGrpSpPr/>
            <p:nvPr/>
          </p:nvGrpSpPr>
          <p:grpSpPr>
            <a:xfrm>
              <a:off x="5148250" y="1835468"/>
              <a:ext cx="242440" cy="1531631"/>
              <a:chOff x="2379918" y="1234960"/>
              <a:chExt cx="266298" cy="1392666"/>
            </a:xfrm>
          </p:grpSpPr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083C7116-8F4A-FCF8-6D90-A708D328507A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B6CCBA50-AFA1-1371-EFC8-73D60AB6229A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71E7C654-AE96-E343-2C42-BDB141570F9F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9498E20F-59B8-1B7D-8D18-FD9E06A6626F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232E6D6-1E7E-2EF9-19E7-61CFA4365349}"/>
                </a:ext>
              </a:extLst>
            </p:cNvPr>
            <p:cNvGrpSpPr/>
            <p:nvPr/>
          </p:nvGrpSpPr>
          <p:grpSpPr>
            <a:xfrm>
              <a:off x="4310553" y="1521933"/>
              <a:ext cx="842030" cy="2144283"/>
              <a:chOff x="6473861" y="661227"/>
              <a:chExt cx="762258" cy="1759667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FA91FDF-DE79-18A2-AD50-D5C5EC3AB85E}"/>
                  </a:ext>
                </a:extLst>
              </p:cNvPr>
              <p:cNvGrpSpPr/>
              <p:nvPr/>
            </p:nvGrpSpPr>
            <p:grpSpPr>
              <a:xfrm>
                <a:off x="6492874" y="661227"/>
                <a:ext cx="739321" cy="1413650"/>
                <a:chOff x="3341362" y="1264250"/>
                <a:chExt cx="897056" cy="1566344"/>
              </a:xfrm>
            </p:grpSpPr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BF769A89-3BBA-7CF8-B2B6-A3C3F3359DBB}"/>
                    </a:ext>
                  </a:extLst>
                </p:cNvPr>
                <p:cNvCxnSpPr>
                  <a:cxnSpLocks/>
                  <a:stCxn id="341" idx="6"/>
                  <a:endCxn id="288" idx="2"/>
                </p:cNvCxnSpPr>
                <p:nvPr/>
              </p:nvCxnSpPr>
              <p:spPr bwMode="auto">
                <a:xfrm>
                  <a:off x="3341362" y="1264250"/>
                  <a:ext cx="897056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823DFEEA-7207-BDE9-3DFA-C68A0CC29952}"/>
                    </a:ext>
                  </a:extLst>
                </p:cNvPr>
                <p:cNvCxnSpPr>
                  <a:cxnSpLocks/>
                  <a:stCxn id="341" idx="6"/>
                  <a:endCxn id="289" idx="2"/>
                </p:cNvCxnSpPr>
                <p:nvPr/>
              </p:nvCxnSpPr>
              <p:spPr bwMode="auto">
                <a:xfrm>
                  <a:off x="3341362" y="1264250"/>
                  <a:ext cx="897056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16DF6FC0-C1FF-A969-0726-3F7946AAA2FB}"/>
                    </a:ext>
                  </a:extLst>
                </p:cNvPr>
                <p:cNvCxnSpPr>
                  <a:cxnSpLocks/>
                  <a:stCxn id="341" idx="6"/>
                  <a:endCxn id="291" idx="2"/>
                </p:cNvCxnSpPr>
                <p:nvPr/>
              </p:nvCxnSpPr>
              <p:spPr bwMode="auto">
                <a:xfrm>
                  <a:off x="3341362" y="1264250"/>
                  <a:ext cx="897056" cy="156634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D102F72D-E4BA-6D27-E728-9C46B4FA088D}"/>
                    </a:ext>
                  </a:extLst>
                </p:cNvPr>
                <p:cNvCxnSpPr>
                  <a:cxnSpLocks/>
                  <a:stCxn id="341" idx="6"/>
                  <a:endCxn id="290" idx="2"/>
                </p:cNvCxnSpPr>
                <p:nvPr/>
              </p:nvCxnSpPr>
              <p:spPr bwMode="auto">
                <a:xfrm>
                  <a:off x="3341362" y="1264250"/>
                  <a:ext cx="897056" cy="117639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56ADFDC-F9B1-0B71-316C-595ADC105FF6}"/>
                  </a:ext>
                </a:extLst>
              </p:cNvPr>
              <p:cNvGrpSpPr/>
              <p:nvPr/>
            </p:nvGrpSpPr>
            <p:grpSpPr>
              <a:xfrm>
                <a:off x="6492877" y="1013158"/>
                <a:ext cx="743242" cy="1061716"/>
                <a:chOff x="3863670" y="2874738"/>
                <a:chExt cx="904542" cy="1176396"/>
              </a:xfrm>
            </p:grpSpPr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47E9D70C-376D-AD2D-88DB-89AADF274444}"/>
                    </a:ext>
                  </a:extLst>
                </p:cNvPr>
                <p:cNvCxnSpPr>
                  <a:cxnSpLocks/>
                  <a:stCxn id="342" idx="6"/>
                  <a:endCxn id="288" idx="2"/>
                </p:cNvCxnSpPr>
                <p:nvPr/>
              </p:nvCxnSpPr>
              <p:spPr bwMode="auto">
                <a:xfrm>
                  <a:off x="3863764" y="2874740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7B68F610-A21B-95CC-4A4A-6AE50B5D4073}"/>
                    </a:ext>
                  </a:extLst>
                </p:cNvPr>
                <p:cNvCxnSpPr>
                  <a:cxnSpLocks/>
                  <a:stCxn id="342" idx="6"/>
                  <a:endCxn id="290" idx="2"/>
                </p:cNvCxnSpPr>
                <p:nvPr/>
              </p:nvCxnSpPr>
              <p:spPr bwMode="auto">
                <a:xfrm>
                  <a:off x="3863670" y="2874738"/>
                  <a:ext cx="899771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53CBC05A-D7F1-A12E-B42E-21DA59E3D461}"/>
                    </a:ext>
                  </a:extLst>
                </p:cNvPr>
                <p:cNvCxnSpPr>
                  <a:cxnSpLocks/>
                  <a:stCxn id="342" idx="6"/>
                  <a:endCxn id="291" idx="2"/>
                </p:cNvCxnSpPr>
                <p:nvPr/>
              </p:nvCxnSpPr>
              <p:spPr bwMode="auto">
                <a:xfrm>
                  <a:off x="3863764" y="2874738"/>
                  <a:ext cx="904448" cy="117639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084C8FC9-1932-362A-8D69-7504CA590179}"/>
                    </a:ext>
                  </a:extLst>
                </p:cNvPr>
                <p:cNvCxnSpPr>
                  <a:cxnSpLocks/>
                  <a:stCxn id="342" idx="6"/>
                  <a:endCxn id="289" idx="2"/>
                </p:cNvCxnSpPr>
                <p:nvPr/>
              </p:nvCxnSpPr>
              <p:spPr bwMode="auto">
                <a:xfrm>
                  <a:off x="3863764" y="2874740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6FBEF0B9-E322-E592-6800-17DCA96D37C8}"/>
                  </a:ext>
                </a:extLst>
              </p:cNvPr>
              <p:cNvGrpSpPr/>
              <p:nvPr/>
            </p:nvGrpSpPr>
            <p:grpSpPr>
              <a:xfrm>
                <a:off x="6487288" y="1019077"/>
                <a:ext cx="744908" cy="1055800"/>
                <a:chOff x="3845301" y="2478487"/>
                <a:chExt cx="911283" cy="1169841"/>
              </a:xfrm>
            </p:grpSpPr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D3B8A62E-8C92-8AC4-0D30-73DE8F2BA9FC}"/>
                    </a:ext>
                  </a:extLst>
                </p:cNvPr>
                <p:cNvCxnSpPr>
                  <a:cxnSpLocks/>
                  <a:stCxn id="343" idx="6"/>
                  <a:endCxn id="288" idx="2"/>
                </p:cNvCxnSpPr>
                <p:nvPr/>
              </p:nvCxnSpPr>
              <p:spPr bwMode="auto">
                <a:xfrm flipV="1">
                  <a:off x="3852136" y="2478487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EF1D6B0A-6D75-DD04-31D8-71C922A85028}"/>
                    </a:ext>
                  </a:extLst>
                </p:cNvPr>
                <p:cNvCxnSpPr>
                  <a:cxnSpLocks/>
                  <a:stCxn id="343" idx="6"/>
                  <a:endCxn id="290" idx="2"/>
                </p:cNvCxnSpPr>
                <p:nvPr/>
              </p:nvCxnSpPr>
              <p:spPr bwMode="auto">
                <a:xfrm>
                  <a:off x="3852136" y="2861879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4DA06AD3-04DF-8482-0E1E-80108D919FD0}"/>
                    </a:ext>
                  </a:extLst>
                </p:cNvPr>
                <p:cNvCxnSpPr>
                  <a:cxnSpLocks/>
                  <a:endCxn id="291" idx="2"/>
                </p:cNvCxnSpPr>
                <p:nvPr/>
              </p:nvCxnSpPr>
              <p:spPr bwMode="auto">
                <a:xfrm>
                  <a:off x="3845301" y="2854207"/>
                  <a:ext cx="911283" cy="79412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92EB9C95-8F3C-656C-374C-3902DC2D13B7}"/>
                    </a:ext>
                  </a:extLst>
                </p:cNvPr>
                <p:cNvCxnSpPr>
                  <a:cxnSpLocks/>
                  <a:stCxn id="343" idx="6"/>
                  <a:endCxn id="289" idx="2"/>
                </p:cNvCxnSpPr>
                <p:nvPr/>
              </p:nvCxnSpPr>
              <p:spPr bwMode="auto">
                <a:xfrm>
                  <a:off x="3852136" y="2861879"/>
                  <a:ext cx="904448" cy="655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2738CC2-331F-723E-ECB2-A1F93E801CF3}"/>
                  </a:ext>
                </a:extLst>
              </p:cNvPr>
              <p:cNvGrpSpPr/>
              <p:nvPr/>
            </p:nvGrpSpPr>
            <p:grpSpPr>
              <a:xfrm>
                <a:off x="6492875" y="1019077"/>
                <a:ext cx="739322" cy="1055800"/>
                <a:chOff x="3890889" y="2161700"/>
                <a:chExt cx="904449" cy="1169841"/>
              </a:xfrm>
            </p:grpSpPr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992DB7F2-4EFD-9FF6-4272-159596BB8C4B}"/>
                    </a:ext>
                  </a:extLst>
                </p:cNvPr>
                <p:cNvCxnSpPr>
                  <a:cxnSpLocks/>
                  <a:stCxn id="344" idx="6"/>
                  <a:endCxn id="289" idx="2"/>
                </p:cNvCxnSpPr>
                <p:nvPr/>
              </p:nvCxnSpPr>
              <p:spPr bwMode="auto">
                <a:xfrm flipV="1">
                  <a:off x="3890889" y="2551647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2A11E54B-68DA-1CF2-7B2F-0C835EFFCBE8}"/>
                    </a:ext>
                  </a:extLst>
                </p:cNvPr>
                <p:cNvCxnSpPr>
                  <a:cxnSpLocks/>
                  <a:stCxn id="344" idx="6"/>
                  <a:endCxn id="288" idx="2"/>
                </p:cNvCxnSpPr>
                <p:nvPr/>
              </p:nvCxnSpPr>
              <p:spPr bwMode="auto">
                <a:xfrm flipV="1">
                  <a:off x="3890889" y="2161700"/>
                  <a:ext cx="904448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968F202E-FA84-51C3-F201-EFBC397CCC07}"/>
                    </a:ext>
                  </a:extLst>
                </p:cNvPr>
                <p:cNvCxnSpPr>
                  <a:cxnSpLocks/>
                  <a:stCxn id="344" idx="6"/>
                  <a:endCxn id="291" idx="2"/>
                </p:cNvCxnSpPr>
                <p:nvPr/>
              </p:nvCxnSpPr>
              <p:spPr bwMode="auto">
                <a:xfrm>
                  <a:off x="3890890" y="2935038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F91316D2-498A-C47F-3BBF-952AA2036C5D}"/>
                    </a:ext>
                  </a:extLst>
                </p:cNvPr>
                <p:cNvCxnSpPr>
                  <a:cxnSpLocks/>
                  <a:stCxn id="344" idx="6"/>
                  <a:endCxn id="290" idx="2"/>
                </p:cNvCxnSpPr>
                <p:nvPr/>
              </p:nvCxnSpPr>
              <p:spPr bwMode="auto">
                <a:xfrm>
                  <a:off x="3890889" y="2935038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DB4FECC2-40AB-DF33-162D-240F78C16755}"/>
                  </a:ext>
                </a:extLst>
              </p:cNvPr>
              <p:cNvGrpSpPr/>
              <p:nvPr/>
            </p:nvGrpSpPr>
            <p:grpSpPr>
              <a:xfrm flipV="1">
                <a:off x="6473861" y="1019078"/>
                <a:ext cx="758336" cy="1085108"/>
                <a:chOff x="3396118" y="1553580"/>
                <a:chExt cx="920127" cy="1202315"/>
              </a:xfrm>
            </p:grpSpPr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750AB888-A01D-9EC2-9966-8C3094C500B6}"/>
                    </a:ext>
                  </a:extLst>
                </p:cNvPr>
                <p:cNvCxnSpPr>
                  <a:cxnSpLocks/>
                  <a:endCxn id="291" idx="2"/>
                </p:cNvCxnSpPr>
                <p:nvPr/>
              </p:nvCxnSpPr>
              <p:spPr bwMode="auto">
                <a:xfrm>
                  <a:off x="3401744" y="1569604"/>
                  <a:ext cx="914499" cy="1645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694B8B7C-6FCB-F8FF-694A-A0F256660E53}"/>
                    </a:ext>
                  </a:extLst>
                </p:cNvPr>
                <p:cNvCxnSpPr>
                  <a:cxnSpLocks/>
                  <a:endCxn id="289" idx="2"/>
                </p:cNvCxnSpPr>
                <p:nvPr/>
              </p:nvCxnSpPr>
              <p:spPr bwMode="auto">
                <a:xfrm>
                  <a:off x="3396118" y="1553580"/>
                  <a:ext cx="920126" cy="8123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3E720D5A-CC77-8314-A5AB-636A9654A946}"/>
                    </a:ext>
                  </a:extLst>
                </p:cNvPr>
                <p:cNvCxnSpPr>
                  <a:cxnSpLocks/>
                  <a:endCxn id="288" idx="2"/>
                </p:cNvCxnSpPr>
                <p:nvPr/>
              </p:nvCxnSpPr>
              <p:spPr bwMode="auto">
                <a:xfrm>
                  <a:off x="3396118" y="1553581"/>
                  <a:ext cx="920127" cy="12023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17C6FBD4-C0ED-3921-E983-971B869B75CA}"/>
                    </a:ext>
                  </a:extLst>
                </p:cNvPr>
                <p:cNvCxnSpPr>
                  <a:cxnSpLocks/>
                  <a:endCxn id="290" idx="2"/>
                </p:cNvCxnSpPr>
                <p:nvPr/>
              </p:nvCxnSpPr>
              <p:spPr bwMode="auto">
                <a:xfrm>
                  <a:off x="3396118" y="1553580"/>
                  <a:ext cx="920126" cy="42242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2D8A6875-E9EE-78E4-B20A-E0789FF2B9D7}"/>
                  </a:ext>
                </a:extLst>
              </p:cNvPr>
              <p:cNvGrpSpPr/>
              <p:nvPr/>
            </p:nvGrpSpPr>
            <p:grpSpPr>
              <a:xfrm flipV="1">
                <a:off x="6492876" y="1019077"/>
                <a:ext cx="739325" cy="1401817"/>
                <a:chOff x="3338414" y="1686986"/>
                <a:chExt cx="897058" cy="1553233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CD5144C-A9F1-0594-AC8B-688D3233265D}"/>
                    </a:ext>
                  </a:extLst>
                </p:cNvPr>
                <p:cNvCxnSpPr>
                  <a:cxnSpLocks/>
                  <a:stCxn id="346" idx="6"/>
                  <a:endCxn id="291" idx="2"/>
                </p:cNvCxnSpPr>
                <p:nvPr/>
              </p:nvCxnSpPr>
              <p:spPr bwMode="auto">
                <a:xfrm>
                  <a:off x="3338414" y="1686986"/>
                  <a:ext cx="897053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13CA193C-BFE1-C42D-DBAA-210E77A50ED9}"/>
                    </a:ext>
                  </a:extLst>
                </p:cNvPr>
                <p:cNvCxnSpPr>
                  <a:cxnSpLocks/>
                  <a:stCxn id="346" idx="6"/>
                  <a:endCxn id="288" idx="2"/>
                </p:cNvCxnSpPr>
                <p:nvPr/>
              </p:nvCxnSpPr>
              <p:spPr bwMode="auto">
                <a:xfrm>
                  <a:off x="3338418" y="1686986"/>
                  <a:ext cx="897054" cy="155323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68BE0BB6-CA84-EE6A-6132-B77F8EBE0E3B}"/>
                    </a:ext>
                  </a:extLst>
                </p:cNvPr>
                <p:cNvCxnSpPr>
                  <a:cxnSpLocks/>
                  <a:stCxn id="346" idx="6"/>
                  <a:endCxn id="290" idx="2"/>
                </p:cNvCxnSpPr>
                <p:nvPr/>
              </p:nvCxnSpPr>
              <p:spPr bwMode="auto">
                <a:xfrm>
                  <a:off x="3338416" y="1686986"/>
                  <a:ext cx="897054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9CE12419-C73E-24C3-65A1-F4DC2726F972}"/>
                    </a:ext>
                  </a:extLst>
                </p:cNvPr>
                <p:cNvCxnSpPr>
                  <a:cxnSpLocks/>
                  <a:stCxn id="346" idx="6"/>
                  <a:endCxn id="289" idx="2"/>
                </p:cNvCxnSpPr>
                <p:nvPr/>
              </p:nvCxnSpPr>
              <p:spPr bwMode="auto">
                <a:xfrm>
                  <a:off x="3338418" y="1686986"/>
                  <a:ext cx="897054" cy="116328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93FB645-A695-60E9-AF10-E89A59944DFF}"/>
                </a:ext>
              </a:extLst>
            </p:cNvPr>
            <p:cNvSpPr/>
            <p:nvPr/>
          </p:nvSpPr>
          <p:spPr bwMode="auto">
            <a:xfrm>
              <a:off x="6199547" y="2492505"/>
              <a:ext cx="242439" cy="24506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E0D42CD-97A4-9DD2-4EDB-CA0A9CB7CEC6}"/>
                </a:ext>
              </a:extLst>
            </p:cNvPr>
            <p:cNvCxnSpPr>
              <a:cxnSpLocks/>
              <a:stCxn id="288" idx="6"/>
              <a:endCxn id="16" idx="2"/>
            </p:cNvCxnSpPr>
            <p:nvPr/>
          </p:nvCxnSpPr>
          <p:spPr bwMode="auto">
            <a:xfrm>
              <a:off x="5390690" y="1958000"/>
              <a:ext cx="808857" cy="6570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165B227-4713-2BD9-8255-013F6984B0FB}"/>
                </a:ext>
              </a:extLst>
            </p:cNvPr>
            <p:cNvCxnSpPr>
              <a:cxnSpLocks/>
              <a:stCxn id="289" idx="6"/>
              <a:endCxn id="16" idx="2"/>
            </p:cNvCxnSpPr>
            <p:nvPr/>
          </p:nvCxnSpPr>
          <p:spPr bwMode="auto">
            <a:xfrm>
              <a:off x="5390690" y="2386856"/>
              <a:ext cx="808857" cy="2281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1FE515D-D93C-9ADB-A58E-EE0E89B88CF9}"/>
                </a:ext>
              </a:extLst>
            </p:cNvPr>
            <p:cNvCxnSpPr>
              <a:cxnSpLocks/>
              <a:stCxn id="290" idx="6"/>
              <a:endCxn id="16" idx="2"/>
            </p:cNvCxnSpPr>
            <p:nvPr/>
          </p:nvCxnSpPr>
          <p:spPr bwMode="auto">
            <a:xfrm flipV="1">
              <a:off x="5390690" y="2615037"/>
              <a:ext cx="808857" cy="2006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E08E926-C071-FFC5-5D1E-C8B15FEF911C}"/>
                </a:ext>
              </a:extLst>
            </p:cNvPr>
            <p:cNvCxnSpPr>
              <a:cxnSpLocks/>
              <a:stCxn id="291" idx="6"/>
              <a:endCxn id="16" idx="2"/>
            </p:cNvCxnSpPr>
            <p:nvPr/>
          </p:nvCxnSpPr>
          <p:spPr bwMode="auto">
            <a:xfrm flipV="1">
              <a:off x="5390690" y="2615037"/>
              <a:ext cx="808857" cy="6295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CC7DF3-A0D1-A3AA-43E6-2429951CAEEE}"/>
                </a:ext>
              </a:extLst>
            </p:cNvPr>
            <p:cNvSpPr txBox="1"/>
            <p:nvPr/>
          </p:nvSpPr>
          <p:spPr>
            <a:xfrm>
              <a:off x="6946515" y="4410985"/>
              <a:ext cx="1043575" cy="80891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Output A</a:t>
              </a:r>
              <a:endParaRPr lang="en-US" sz="1200" baseline="-25000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4652BF1-E7E1-6388-31B0-9E07E151E27B}"/>
                </a:ext>
              </a:extLst>
            </p:cNvPr>
            <p:cNvGrpSpPr/>
            <p:nvPr/>
          </p:nvGrpSpPr>
          <p:grpSpPr>
            <a:xfrm>
              <a:off x="3563406" y="4045993"/>
              <a:ext cx="3295966" cy="1586284"/>
              <a:chOff x="914707" y="3234454"/>
              <a:chExt cx="2983716" cy="1301754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B670FD7-77C0-4E36-1946-12C1F8B831A4}"/>
                  </a:ext>
                </a:extLst>
              </p:cNvPr>
              <p:cNvSpPr txBox="1"/>
              <p:nvPr/>
            </p:nvSpPr>
            <p:spPr>
              <a:xfrm>
                <a:off x="914707" y="3540477"/>
                <a:ext cx="1042511" cy="9957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Hidden layer [2]</a:t>
                </a:r>
                <a:endParaRPr lang="en-US" sz="1200" baseline="-250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3BD5C6E-B0F0-B534-E05E-49495268843A}"/>
                  </a:ext>
                </a:extLst>
              </p:cNvPr>
              <p:cNvSpPr txBox="1"/>
              <p:nvPr/>
            </p:nvSpPr>
            <p:spPr>
              <a:xfrm>
                <a:off x="2953713" y="3518603"/>
                <a:ext cx="944710" cy="9957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Output layer [L]</a:t>
                </a:r>
                <a:endParaRPr lang="en-US" sz="1200" baseline="-250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E15222-C83C-1DDC-48B9-B07EC7E8E4A9}"/>
                  </a:ext>
                </a:extLst>
              </p:cNvPr>
              <p:cNvSpPr txBox="1"/>
              <p:nvPr/>
            </p:nvSpPr>
            <p:spPr>
              <a:xfrm>
                <a:off x="1393103" y="3234454"/>
                <a:ext cx="454876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222CDB-D56C-1D0F-4574-ED1C0154E734}"/>
                  </a:ext>
                </a:extLst>
              </p:cNvPr>
              <p:cNvSpPr txBox="1"/>
              <p:nvPr/>
            </p:nvSpPr>
            <p:spPr>
              <a:xfrm>
                <a:off x="3122739" y="3246210"/>
                <a:ext cx="775684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L</a:t>
                </a:r>
                <a:r>
                  <a:rPr lang="en-US" sz="1200" dirty="0"/>
                  <a:t>=1</a:t>
                </a:r>
                <a:endParaRPr lang="en-US" sz="1200" baseline="-25000" dirty="0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40A4A5F-2BF6-6D3C-5A79-1B089FC3D6FB}"/>
                </a:ext>
              </a:extLst>
            </p:cNvPr>
            <p:cNvCxnSpPr>
              <a:stCxn id="16" idx="6"/>
            </p:cNvCxnSpPr>
            <p:nvPr/>
          </p:nvCxnSpPr>
          <p:spPr bwMode="auto">
            <a:xfrm flipV="1">
              <a:off x="6441986" y="2613438"/>
              <a:ext cx="648840" cy="1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9EA2FB-4B02-909A-47E4-CDFED7FA475A}"/>
                </a:ext>
              </a:extLst>
            </p:cNvPr>
            <p:cNvSpPr txBox="1"/>
            <p:nvPr/>
          </p:nvSpPr>
          <p:spPr>
            <a:xfrm>
              <a:off x="6092366" y="3120980"/>
              <a:ext cx="1634593" cy="8089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Target output  Y</a:t>
              </a:r>
            </a:p>
          </p:txBody>
        </p:sp>
        <p:sp>
          <p:nvSpPr>
            <p:cNvPr id="26" name="Up-Down Arrow 43">
              <a:extLst>
                <a:ext uri="{FF2B5EF4-FFF2-40B4-BE49-F238E27FC236}">
                  <a16:creationId xmlns:a16="http://schemas.microsoft.com/office/drawing/2014/main" id="{995F6BF6-2801-6853-EC50-145FFA2A67FA}"/>
                </a:ext>
              </a:extLst>
            </p:cNvPr>
            <p:cNvSpPr/>
            <p:nvPr/>
          </p:nvSpPr>
          <p:spPr bwMode="auto">
            <a:xfrm>
              <a:off x="7258792" y="3225512"/>
              <a:ext cx="176139" cy="304726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F5B4DB-D232-C555-DB7C-181FB2022B45}"/>
                </a:ext>
              </a:extLst>
            </p:cNvPr>
            <p:cNvSpPr txBox="1"/>
            <p:nvPr/>
          </p:nvSpPr>
          <p:spPr>
            <a:xfrm>
              <a:off x="7218383" y="2860224"/>
              <a:ext cx="242441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r"/>
              <a:r>
                <a:rPr lang="en-US" sz="1200" dirty="0"/>
                <a:t>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C18D0C0-00AD-968E-0D5E-AD64619FF357}"/>
                </a:ext>
              </a:extLst>
            </p:cNvPr>
            <p:cNvSpPr txBox="1"/>
            <p:nvPr/>
          </p:nvSpPr>
          <p:spPr>
            <a:xfrm>
              <a:off x="7097346" y="2401675"/>
              <a:ext cx="531016" cy="4449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18288" rtlCol="0">
              <a:spAutoFit/>
            </a:bodyPr>
            <a:lstStyle/>
            <a:p>
              <a:pPr algn="ctr"/>
              <a:r>
                <a:rPr lang="en-US" sz="1200" dirty="0"/>
                <a:t>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765443-4511-FAFF-E91F-F168DDB4BF17}"/>
                </a:ext>
              </a:extLst>
            </p:cNvPr>
            <p:cNvSpPr txBox="1"/>
            <p:nvPr/>
          </p:nvSpPr>
          <p:spPr>
            <a:xfrm>
              <a:off x="4653203" y="4410985"/>
              <a:ext cx="1151611" cy="121337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Hidden layer [3]</a:t>
              </a:r>
              <a:endParaRPr lang="en-US" sz="1200" baseline="-25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119C79-5CC5-A20D-D19D-D4D50FFE9E60}"/>
                </a:ext>
              </a:extLst>
            </p:cNvPr>
            <p:cNvSpPr txBox="1"/>
            <p:nvPr/>
          </p:nvSpPr>
          <p:spPr>
            <a:xfrm>
              <a:off x="5133689" y="4038073"/>
              <a:ext cx="484410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N</a:t>
              </a:r>
              <a:r>
                <a:rPr lang="en-US" sz="1200" baseline="-25000" dirty="0"/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628740-D6B4-EDFA-78AC-031347A6E0C3}"/>
                </a:ext>
              </a:extLst>
            </p:cNvPr>
            <p:cNvSpPr txBox="1"/>
            <p:nvPr/>
          </p:nvSpPr>
          <p:spPr>
            <a:xfrm>
              <a:off x="3331904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[2]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37D8348-C279-0DBB-4D0A-DABD30B3C943}"/>
                </a:ext>
              </a:extLst>
            </p:cNvPr>
            <p:cNvSpPr txBox="1"/>
            <p:nvPr/>
          </p:nvSpPr>
          <p:spPr>
            <a:xfrm>
              <a:off x="4484113" y="1206708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[3]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7C9337-C2F9-BD1C-FBB9-47B58D3514F2}"/>
                </a:ext>
              </a:extLst>
            </p:cNvPr>
            <p:cNvSpPr txBox="1"/>
            <p:nvPr/>
          </p:nvSpPr>
          <p:spPr>
            <a:xfrm>
              <a:off x="5490152" y="1573375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[L]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2879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Representation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0"/>
          </p:nvPr>
        </p:nvGraphicFramePr>
        <p:xfrm>
          <a:off x="5886450" y="1257300"/>
          <a:ext cx="1371600" cy="1335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905000" y="3257550"/>
            <a:ext cx="4915553" cy="1257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X₁ = (01110010</a:t>
            </a:r>
            <a:r>
              <a:rPr lang="en-US" b="1" dirty="0">
                <a:solidFill>
                  <a:srgbClr val="FF0000"/>
                </a:solidFill>
              </a:rPr>
              <a:t>01</a:t>
            </a:r>
            <a:r>
              <a:rPr lang="en-US" dirty="0"/>
              <a:t>0111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01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000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110)</a:t>
            </a:r>
          </a:p>
          <a:p>
            <a:pPr marL="0" indent="0">
              <a:buNone/>
            </a:pPr>
            <a:r>
              <a:rPr lang="en-US" dirty="0"/>
              <a:t>X₂ = (01110010</a:t>
            </a: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0111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01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000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110)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H(x₁, x₂) = 5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1485900" y="1257300"/>
          <a:ext cx="1371600" cy="1335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Freeform 8"/>
          <p:cNvSpPr/>
          <p:nvPr/>
        </p:nvSpPr>
        <p:spPr bwMode="auto">
          <a:xfrm>
            <a:off x="1869374" y="1314450"/>
            <a:ext cx="796458" cy="1143000"/>
          </a:xfrm>
          <a:custGeom>
            <a:avLst/>
            <a:gdLst>
              <a:gd name="connsiteX0" fmla="*/ 317860 w 1061944"/>
              <a:gd name="connsiteY0" fmla="*/ 807178 h 1287769"/>
              <a:gd name="connsiteX1" fmla="*/ 829304 w 1061944"/>
              <a:gd name="connsiteY1" fmla="*/ 776181 h 1287769"/>
              <a:gd name="connsiteX2" fmla="*/ 1030782 w 1061944"/>
              <a:gd name="connsiteY2" fmla="*/ 512710 h 1287769"/>
              <a:gd name="connsiteX3" fmla="*/ 1023033 w 1061944"/>
              <a:gd name="connsiteY3" fmla="*/ 264737 h 1287769"/>
              <a:gd name="connsiteX4" fmla="*/ 666572 w 1061944"/>
              <a:gd name="connsiteY4" fmla="*/ 63259 h 1287769"/>
              <a:gd name="connsiteX5" fmla="*/ 209372 w 1061944"/>
              <a:gd name="connsiteY5" fmla="*/ 9015 h 1287769"/>
              <a:gd name="connsiteX6" fmla="*/ 15643 w 1061944"/>
              <a:gd name="connsiteY6" fmla="*/ 225992 h 1287769"/>
              <a:gd name="connsiteX7" fmla="*/ 31142 w 1061944"/>
              <a:gd name="connsiteY7" fmla="*/ 652195 h 1287769"/>
              <a:gd name="connsiteX8" fmla="*/ 186125 w 1061944"/>
              <a:gd name="connsiteY8" fmla="*/ 993158 h 1287769"/>
              <a:gd name="connsiteX9" fmla="*/ 744064 w 1061944"/>
              <a:gd name="connsiteY9" fmla="*/ 1279876 h 1287769"/>
              <a:gd name="connsiteX10" fmla="*/ 945542 w 1061944"/>
              <a:gd name="connsiteY10" fmla="*/ 1179137 h 128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1944" h="1287769">
                <a:moveTo>
                  <a:pt x="317860" y="807178"/>
                </a:moveTo>
                <a:cubicBezTo>
                  <a:pt x="514172" y="816218"/>
                  <a:pt x="710484" y="825259"/>
                  <a:pt x="829304" y="776181"/>
                </a:cubicBezTo>
                <a:cubicBezTo>
                  <a:pt x="948124" y="727103"/>
                  <a:pt x="998494" y="597951"/>
                  <a:pt x="1030782" y="512710"/>
                </a:cubicBezTo>
                <a:cubicBezTo>
                  <a:pt x="1063070" y="427469"/>
                  <a:pt x="1083735" y="339645"/>
                  <a:pt x="1023033" y="264737"/>
                </a:cubicBezTo>
                <a:cubicBezTo>
                  <a:pt x="962331" y="189829"/>
                  <a:pt x="802182" y="105879"/>
                  <a:pt x="666572" y="63259"/>
                </a:cubicBezTo>
                <a:cubicBezTo>
                  <a:pt x="530962" y="20639"/>
                  <a:pt x="317860" y="-18107"/>
                  <a:pt x="209372" y="9015"/>
                </a:cubicBezTo>
                <a:cubicBezTo>
                  <a:pt x="100884" y="36137"/>
                  <a:pt x="45348" y="118795"/>
                  <a:pt x="15643" y="225992"/>
                </a:cubicBezTo>
                <a:cubicBezTo>
                  <a:pt x="-14062" y="333189"/>
                  <a:pt x="2728" y="524334"/>
                  <a:pt x="31142" y="652195"/>
                </a:cubicBezTo>
                <a:cubicBezTo>
                  <a:pt x="59556" y="780056"/>
                  <a:pt x="67305" y="888545"/>
                  <a:pt x="186125" y="993158"/>
                </a:cubicBezTo>
                <a:cubicBezTo>
                  <a:pt x="304945" y="1097772"/>
                  <a:pt x="617494" y="1248879"/>
                  <a:pt x="744064" y="1279876"/>
                </a:cubicBezTo>
                <a:cubicBezTo>
                  <a:pt x="870634" y="1310873"/>
                  <a:pt x="908088" y="1245005"/>
                  <a:pt x="945542" y="1179137"/>
                </a:cubicBezTo>
              </a:path>
            </a:pathLst>
          </a:custGeom>
          <a:noFill/>
          <a:ln w="412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/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/>
        </p:nvGraphicFramePr>
        <p:xfrm>
          <a:off x="3314700" y="1257300"/>
          <a:ext cx="1371600" cy="1335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71700" y="2667520"/>
            <a:ext cx="2586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Handwritten “e”, (E₁)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76247" y="2667519"/>
            <a:ext cx="1873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Typed “e”, (E₂)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2954365" y="1828800"/>
            <a:ext cx="28575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Recognition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0"/>
          </p:nvPr>
        </p:nvGraphicFramePr>
        <p:xfrm>
          <a:off x="3771900" y="3470910"/>
          <a:ext cx="1371600" cy="1335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67130" y="2795253"/>
            <a:ext cx="1762420" cy="342900"/>
          </a:xfrm>
          <a:ln w="127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Y = (1100101)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7929960"/>
              </p:ext>
            </p:extLst>
          </p:nvPr>
        </p:nvGraphicFramePr>
        <p:xfrm>
          <a:off x="1479122" y="1011503"/>
          <a:ext cx="1371600" cy="1335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Freeform 8"/>
          <p:cNvSpPr/>
          <p:nvPr/>
        </p:nvSpPr>
        <p:spPr bwMode="auto">
          <a:xfrm>
            <a:off x="1849018" y="1105802"/>
            <a:ext cx="796458" cy="1143000"/>
          </a:xfrm>
          <a:custGeom>
            <a:avLst/>
            <a:gdLst>
              <a:gd name="connsiteX0" fmla="*/ 317860 w 1061944"/>
              <a:gd name="connsiteY0" fmla="*/ 807178 h 1287769"/>
              <a:gd name="connsiteX1" fmla="*/ 829304 w 1061944"/>
              <a:gd name="connsiteY1" fmla="*/ 776181 h 1287769"/>
              <a:gd name="connsiteX2" fmla="*/ 1030782 w 1061944"/>
              <a:gd name="connsiteY2" fmla="*/ 512710 h 1287769"/>
              <a:gd name="connsiteX3" fmla="*/ 1023033 w 1061944"/>
              <a:gd name="connsiteY3" fmla="*/ 264737 h 1287769"/>
              <a:gd name="connsiteX4" fmla="*/ 666572 w 1061944"/>
              <a:gd name="connsiteY4" fmla="*/ 63259 h 1287769"/>
              <a:gd name="connsiteX5" fmla="*/ 209372 w 1061944"/>
              <a:gd name="connsiteY5" fmla="*/ 9015 h 1287769"/>
              <a:gd name="connsiteX6" fmla="*/ 15643 w 1061944"/>
              <a:gd name="connsiteY6" fmla="*/ 225992 h 1287769"/>
              <a:gd name="connsiteX7" fmla="*/ 31142 w 1061944"/>
              <a:gd name="connsiteY7" fmla="*/ 652195 h 1287769"/>
              <a:gd name="connsiteX8" fmla="*/ 186125 w 1061944"/>
              <a:gd name="connsiteY8" fmla="*/ 993158 h 1287769"/>
              <a:gd name="connsiteX9" fmla="*/ 744064 w 1061944"/>
              <a:gd name="connsiteY9" fmla="*/ 1279876 h 1287769"/>
              <a:gd name="connsiteX10" fmla="*/ 945542 w 1061944"/>
              <a:gd name="connsiteY10" fmla="*/ 1179137 h 128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1944" h="1287769">
                <a:moveTo>
                  <a:pt x="317860" y="807178"/>
                </a:moveTo>
                <a:cubicBezTo>
                  <a:pt x="514172" y="816218"/>
                  <a:pt x="710484" y="825259"/>
                  <a:pt x="829304" y="776181"/>
                </a:cubicBezTo>
                <a:cubicBezTo>
                  <a:pt x="948124" y="727103"/>
                  <a:pt x="998494" y="597951"/>
                  <a:pt x="1030782" y="512710"/>
                </a:cubicBezTo>
                <a:cubicBezTo>
                  <a:pt x="1063070" y="427469"/>
                  <a:pt x="1083735" y="339645"/>
                  <a:pt x="1023033" y="264737"/>
                </a:cubicBezTo>
                <a:cubicBezTo>
                  <a:pt x="962331" y="189829"/>
                  <a:pt x="802182" y="105879"/>
                  <a:pt x="666572" y="63259"/>
                </a:cubicBezTo>
                <a:cubicBezTo>
                  <a:pt x="530962" y="20639"/>
                  <a:pt x="317860" y="-18107"/>
                  <a:pt x="209372" y="9015"/>
                </a:cubicBezTo>
                <a:cubicBezTo>
                  <a:pt x="100884" y="36137"/>
                  <a:pt x="45348" y="118795"/>
                  <a:pt x="15643" y="225992"/>
                </a:cubicBezTo>
                <a:cubicBezTo>
                  <a:pt x="-14062" y="333189"/>
                  <a:pt x="2728" y="524334"/>
                  <a:pt x="31142" y="652195"/>
                </a:cubicBezTo>
                <a:cubicBezTo>
                  <a:pt x="59556" y="780056"/>
                  <a:pt x="67305" y="888545"/>
                  <a:pt x="186125" y="993158"/>
                </a:cubicBezTo>
                <a:cubicBezTo>
                  <a:pt x="304945" y="1097772"/>
                  <a:pt x="617494" y="1248879"/>
                  <a:pt x="744064" y="1279876"/>
                </a:cubicBezTo>
                <a:cubicBezTo>
                  <a:pt x="870634" y="1310873"/>
                  <a:pt x="908088" y="1245005"/>
                  <a:pt x="945542" y="1179137"/>
                </a:cubicBezTo>
              </a:path>
            </a:pathLst>
          </a:custGeom>
          <a:noFill/>
          <a:ln w="412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dirty="0"/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162116"/>
              </p:ext>
            </p:extLst>
          </p:nvPr>
        </p:nvGraphicFramePr>
        <p:xfrm>
          <a:off x="3676520" y="991502"/>
          <a:ext cx="1371600" cy="1335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74794" y="892325"/>
            <a:ext cx="3440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the neural network to map the different input vectors for “e” to ASCII representation of character “e”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67130" y="3253725"/>
            <a:ext cx="204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ASCII “e” = 101</a:t>
            </a:r>
          </a:p>
        </p:txBody>
      </p:sp>
      <p:graphicFrame>
        <p:nvGraphicFramePr>
          <p:cNvPr id="13" name="Content Placeholder 5"/>
          <p:cNvGraphicFramePr>
            <a:graphicFrameLocks/>
          </p:cNvGraphicFramePr>
          <p:nvPr/>
        </p:nvGraphicFramePr>
        <p:xfrm>
          <a:off x="1543050" y="3470910"/>
          <a:ext cx="1371600" cy="1335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 bwMode="auto">
          <a:xfrm>
            <a:off x="1904347" y="3585210"/>
            <a:ext cx="0" cy="1143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1885950" y="3585210"/>
            <a:ext cx="685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>
            <a:off x="1897632" y="4156710"/>
            <a:ext cx="685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>
            <a:off x="1904347" y="4728210"/>
            <a:ext cx="685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ight Arrow 16"/>
          <p:cNvSpPr/>
          <p:nvPr/>
        </p:nvSpPr>
        <p:spPr bwMode="auto">
          <a:xfrm>
            <a:off x="3035612" y="1563002"/>
            <a:ext cx="413611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/>
          </a:p>
        </p:txBody>
      </p:sp>
      <p:sp>
        <p:nvSpPr>
          <p:cNvPr id="18" name="Right Arrow 17"/>
          <p:cNvSpPr/>
          <p:nvPr/>
        </p:nvSpPr>
        <p:spPr bwMode="auto">
          <a:xfrm>
            <a:off x="3114674" y="4042410"/>
            <a:ext cx="435405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561102" y="3581862"/>
            <a:ext cx="0" cy="5748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/>
          <p:cNvSpPr/>
          <p:nvPr/>
        </p:nvSpPr>
        <p:spPr>
          <a:xfrm>
            <a:off x="1349373" y="2447244"/>
            <a:ext cx="411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X₁ = (0111001001011110110000110)</a:t>
            </a:r>
          </a:p>
          <a:p>
            <a:endParaRPr lang="en-US" dirty="0"/>
          </a:p>
          <a:p>
            <a:r>
              <a:rPr lang="en-US" dirty="0"/>
              <a:t>X₂ = (0111001010011100100001110)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5509717" y="2743200"/>
            <a:ext cx="475632" cy="17145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5509717" y="3006671"/>
            <a:ext cx="475632" cy="17145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32650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Recognition</a:t>
            </a:r>
          </a:p>
        </p:txBody>
      </p:sp>
      <p:pic>
        <p:nvPicPr>
          <p:cNvPr id="9218" name="Picture 2" descr="https://miro.medium.com/max/3388/1*eEKb2RxREV6-MtLz2DNWFQ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1" y="1085850"/>
            <a:ext cx="6460331" cy="363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0" y="4604369"/>
            <a:ext cx="485775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https://towardsdatascience.com/what-the-hell-is-perceptron-626217814f53</a:t>
            </a:r>
          </a:p>
        </p:txBody>
      </p:sp>
    </p:spTree>
    <p:extLst>
      <p:ext uri="{BB962C8B-B14F-4D97-AF65-F5344CB8AC3E}">
        <p14:creationId xmlns:p14="http://schemas.microsoft.com/office/powerpoint/2010/main" val="1444631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3-Layer Artificial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90752" y="855157"/>
            <a:ext cx="5643511" cy="1085850"/>
          </a:xfrm>
        </p:spPr>
        <p:txBody>
          <a:bodyPr/>
          <a:lstStyle/>
          <a:p>
            <a:r>
              <a:rPr lang="en-US" b="1" i="1" dirty="0"/>
              <a:t>One hidden layer artificial neural network </a:t>
            </a:r>
            <a:r>
              <a:rPr lang="en-US" dirty="0"/>
              <a:t>is a network built of neurons organized in 3 layers:</a:t>
            </a:r>
          </a:p>
          <a:p>
            <a:pPr lvl="1"/>
            <a:r>
              <a:rPr lang="en-US" dirty="0"/>
              <a:t>Input layer</a:t>
            </a:r>
          </a:p>
          <a:p>
            <a:pPr lvl="1"/>
            <a:r>
              <a:rPr lang="en-US" dirty="0"/>
              <a:t>Hidden layer</a:t>
            </a:r>
          </a:p>
          <a:p>
            <a:pPr lvl="1"/>
            <a:r>
              <a:rPr lang="en-US" dirty="0"/>
              <a:t>Output layer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90752" y="2859335"/>
            <a:ext cx="8196048" cy="571500"/>
          </a:xfrm>
        </p:spPr>
        <p:txBody>
          <a:bodyPr/>
          <a:lstStyle/>
          <a:p>
            <a:r>
              <a:rPr lang="en-US" dirty="0"/>
              <a:t>An artificial neural networks with one hidden layer can be trained to recognize relatively complex patterns.</a:t>
            </a:r>
          </a:p>
        </p:txBody>
      </p:sp>
      <p:sp>
        <p:nvSpPr>
          <p:cNvPr id="5" name="AutoShape 2" descr="Image result for pattern recognition using artificial neural network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8" name="Group 7"/>
          <p:cNvGrpSpPr/>
          <p:nvPr/>
        </p:nvGrpSpPr>
        <p:grpSpPr>
          <a:xfrm>
            <a:off x="1543050" y="3657601"/>
            <a:ext cx="5356124" cy="1276596"/>
            <a:chOff x="1447800" y="4876800"/>
            <a:chExt cx="7141498" cy="1702127"/>
          </a:xfrm>
        </p:grpSpPr>
        <p:pic>
          <p:nvPicPr>
            <p:cNvPr id="1536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876800"/>
              <a:ext cx="3390106" cy="127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154840" y="6085761"/>
              <a:ext cx="2374582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Character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007993" y="6086485"/>
              <a:ext cx="2581305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Character</a:t>
              </a:r>
            </a:p>
          </p:txBody>
        </p:sp>
        <p:pic>
          <p:nvPicPr>
            <p:cNvPr id="1536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8778" y="4876800"/>
              <a:ext cx="1231900" cy="1191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ight Arrow 6"/>
            <p:cNvSpPr/>
            <p:nvPr/>
          </p:nvSpPr>
          <p:spPr bwMode="auto">
            <a:xfrm>
              <a:off x="5105400" y="5299807"/>
              <a:ext cx="852876" cy="3810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51520" y="933646"/>
            <a:ext cx="1538513" cy="1768331"/>
            <a:chOff x="6025850" y="1456259"/>
            <a:chExt cx="2051350" cy="2357774"/>
          </a:xfrm>
        </p:grpSpPr>
        <p:grpSp>
          <p:nvGrpSpPr>
            <p:cNvPr id="272" name="Group 271"/>
            <p:cNvGrpSpPr/>
            <p:nvPr/>
          </p:nvGrpSpPr>
          <p:grpSpPr>
            <a:xfrm>
              <a:off x="6933861" y="1481651"/>
              <a:ext cx="198019" cy="2332382"/>
              <a:chOff x="7010400" y="1600200"/>
              <a:chExt cx="152400" cy="1752600"/>
            </a:xfrm>
          </p:grpSpPr>
          <p:sp>
            <p:nvSpPr>
              <p:cNvPr id="359" name="Oval 358"/>
              <p:cNvSpPr/>
              <p:nvPr/>
            </p:nvSpPr>
            <p:spPr bwMode="auto">
              <a:xfrm>
                <a:off x="7010400" y="1600200"/>
                <a:ext cx="152400" cy="1524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  <p:sp>
            <p:nvSpPr>
              <p:cNvPr id="360" name="Oval 359"/>
              <p:cNvSpPr/>
              <p:nvPr/>
            </p:nvSpPr>
            <p:spPr bwMode="auto">
              <a:xfrm>
                <a:off x="7010400" y="1866900"/>
                <a:ext cx="152400" cy="1524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  <p:sp>
            <p:nvSpPr>
              <p:cNvPr id="361" name="Oval 360"/>
              <p:cNvSpPr/>
              <p:nvPr/>
            </p:nvSpPr>
            <p:spPr bwMode="auto">
              <a:xfrm>
                <a:off x="7010400" y="2133600"/>
                <a:ext cx="152400" cy="1524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  <p:sp>
            <p:nvSpPr>
              <p:cNvPr id="362" name="Oval 361"/>
              <p:cNvSpPr/>
              <p:nvPr/>
            </p:nvSpPr>
            <p:spPr bwMode="auto">
              <a:xfrm>
                <a:off x="7010400" y="2400300"/>
                <a:ext cx="152400" cy="1524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  <p:sp>
            <p:nvSpPr>
              <p:cNvPr id="363" name="Oval 362"/>
              <p:cNvSpPr/>
              <p:nvPr/>
            </p:nvSpPr>
            <p:spPr bwMode="auto">
              <a:xfrm>
                <a:off x="7010400" y="2667000"/>
                <a:ext cx="152400" cy="1524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  <p:sp>
            <p:nvSpPr>
              <p:cNvPr id="364" name="Oval 363"/>
              <p:cNvSpPr/>
              <p:nvPr/>
            </p:nvSpPr>
            <p:spPr bwMode="auto">
              <a:xfrm>
                <a:off x="7010400" y="2933700"/>
                <a:ext cx="152400" cy="1524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  <p:sp>
            <p:nvSpPr>
              <p:cNvPr id="365" name="Oval 364"/>
              <p:cNvSpPr/>
              <p:nvPr/>
            </p:nvSpPr>
            <p:spPr bwMode="auto">
              <a:xfrm>
                <a:off x="7010400" y="3200400"/>
                <a:ext cx="152400" cy="1524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</p:grpSp>
        <p:cxnSp>
          <p:nvCxnSpPr>
            <p:cNvPr id="274" name="Straight Connector 273"/>
            <p:cNvCxnSpPr/>
            <p:nvPr/>
          </p:nvCxnSpPr>
          <p:spPr bwMode="auto">
            <a:xfrm flipV="1">
              <a:off x="6380497" y="1979066"/>
              <a:ext cx="544553" cy="2920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5" name="Straight Connector 274"/>
            <p:cNvCxnSpPr/>
            <p:nvPr/>
          </p:nvCxnSpPr>
          <p:spPr bwMode="auto">
            <a:xfrm flipV="1">
              <a:off x="6389307" y="1624138"/>
              <a:ext cx="544553" cy="2920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" name="Straight Connector 275"/>
            <p:cNvCxnSpPr/>
            <p:nvPr/>
          </p:nvCxnSpPr>
          <p:spPr bwMode="auto">
            <a:xfrm flipV="1">
              <a:off x="6389307" y="2331416"/>
              <a:ext cx="544553" cy="2920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" name="Straight Connector 276"/>
            <p:cNvCxnSpPr/>
            <p:nvPr/>
          </p:nvCxnSpPr>
          <p:spPr bwMode="auto">
            <a:xfrm flipV="1">
              <a:off x="6380497" y="2670016"/>
              <a:ext cx="544553" cy="2920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8" name="Straight Connector 277"/>
            <p:cNvCxnSpPr/>
            <p:nvPr/>
          </p:nvCxnSpPr>
          <p:spPr bwMode="auto">
            <a:xfrm flipV="1">
              <a:off x="6389307" y="3034705"/>
              <a:ext cx="544553" cy="2920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9" name="Straight Connector 278"/>
            <p:cNvCxnSpPr/>
            <p:nvPr/>
          </p:nvCxnSpPr>
          <p:spPr bwMode="auto">
            <a:xfrm flipV="1">
              <a:off x="7131880" y="2331416"/>
              <a:ext cx="544553" cy="2920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0" name="Straight Connector 279"/>
            <p:cNvCxnSpPr/>
            <p:nvPr/>
          </p:nvCxnSpPr>
          <p:spPr bwMode="auto">
            <a:xfrm flipV="1">
              <a:off x="7131880" y="2672043"/>
              <a:ext cx="544553" cy="2920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1" name="Straight Connector 280"/>
            <p:cNvCxnSpPr/>
            <p:nvPr/>
          </p:nvCxnSpPr>
          <p:spPr bwMode="auto">
            <a:xfrm flipV="1">
              <a:off x="7131880" y="3002770"/>
              <a:ext cx="544553" cy="2920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6362875" y="2332035"/>
              <a:ext cx="544553" cy="2920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3" name="Straight Connector 282"/>
            <p:cNvCxnSpPr/>
            <p:nvPr/>
          </p:nvCxnSpPr>
          <p:spPr bwMode="auto">
            <a:xfrm>
              <a:off x="6371686" y="1977107"/>
              <a:ext cx="544553" cy="2920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4" name="Straight Connector 283"/>
            <p:cNvCxnSpPr/>
            <p:nvPr/>
          </p:nvCxnSpPr>
          <p:spPr bwMode="auto">
            <a:xfrm>
              <a:off x="6371686" y="2684385"/>
              <a:ext cx="544553" cy="2920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5" name="Straight Connector 284"/>
            <p:cNvCxnSpPr/>
            <p:nvPr/>
          </p:nvCxnSpPr>
          <p:spPr bwMode="auto">
            <a:xfrm>
              <a:off x="6362875" y="3022985"/>
              <a:ext cx="544553" cy="2920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" name="Straight Connector 285"/>
            <p:cNvCxnSpPr/>
            <p:nvPr/>
          </p:nvCxnSpPr>
          <p:spPr bwMode="auto">
            <a:xfrm>
              <a:off x="6371686" y="3387674"/>
              <a:ext cx="544553" cy="2920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7" name="Straight Connector 286"/>
            <p:cNvCxnSpPr/>
            <p:nvPr/>
          </p:nvCxnSpPr>
          <p:spPr bwMode="auto">
            <a:xfrm>
              <a:off x="7114258" y="2684385"/>
              <a:ext cx="544553" cy="2920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8" name="Straight Connector 287"/>
            <p:cNvCxnSpPr/>
            <p:nvPr/>
          </p:nvCxnSpPr>
          <p:spPr bwMode="auto">
            <a:xfrm>
              <a:off x="7131880" y="2322651"/>
              <a:ext cx="544553" cy="2920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9" name="Straight Connector 288"/>
            <p:cNvCxnSpPr/>
            <p:nvPr/>
          </p:nvCxnSpPr>
          <p:spPr bwMode="auto">
            <a:xfrm>
              <a:off x="7118033" y="1937987"/>
              <a:ext cx="544553" cy="2920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5" name="Straight Connector 294"/>
            <p:cNvCxnSpPr/>
            <p:nvPr/>
          </p:nvCxnSpPr>
          <p:spPr bwMode="auto">
            <a:xfrm>
              <a:off x="6389307" y="1946581"/>
              <a:ext cx="54455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6" name="Straight Connector 295"/>
            <p:cNvCxnSpPr/>
            <p:nvPr/>
          </p:nvCxnSpPr>
          <p:spPr bwMode="auto">
            <a:xfrm>
              <a:off x="6391406" y="2313200"/>
              <a:ext cx="54455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" name="Straight Connector 296"/>
            <p:cNvCxnSpPr/>
            <p:nvPr/>
          </p:nvCxnSpPr>
          <p:spPr bwMode="auto">
            <a:xfrm>
              <a:off x="6389307" y="2659016"/>
              <a:ext cx="54455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8" name="Straight Connector 297"/>
            <p:cNvCxnSpPr/>
            <p:nvPr/>
          </p:nvCxnSpPr>
          <p:spPr bwMode="auto">
            <a:xfrm>
              <a:off x="6378399" y="3022985"/>
              <a:ext cx="54455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9" name="Straight Connector 298"/>
            <p:cNvCxnSpPr/>
            <p:nvPr/>
          </p:nvCxnSpPr>
          <p:spPr bwMode="auto">
            <a:xfrm>
              <a:off x="6391406" y="3387674"/>
              <a:ext cx="54455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0" name="Straight Connector 299"/>
            <p:cNvCxnSpPr/>
            <p:nvPr/>
          </p:nvCxnSpPr>
          <p:spPr bwMode="auto">
            <a:xfrm>
              <a:off x="7154535" y="2302470"/>
              <a:ext cx="54455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1" name="Straight Connector 300"/>
            <p:cNvCxnSpPr/>
            <p:nvPr/>
          </p:nvCxnSpPr>
          <p:spPr bwMode="auto">
            <a:xfrm>
              <a:off x="7156634" y="2669088"/>
              <a:ext cx="54455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2" name="Straight Connector 301"/>
            <p:cNvCxnSpPr/>
            <p:nvPr/>
          </p:nvCxnSpPr>
          <p:spPr bwMode="auto">
            <a:xfrm>
              <a:off x="7154535" y="3014904"/>
              <a:ext cx="54455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3" name="Straight Connector 302"/>
            <p:cNvCxnSpPr/>
            <p:nvPr/>
          </p:nvCxnSpPr>
          <p:spPr bwMode="auto">
            <a:xfrm>
              <a:off x="7131880" y="1636307"/>
              <a:ext cx="548798" cy="5597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5" name="Straight Connector 314"/>
            <p:cNvCxnSpPr/>
            <p:nvPr/>
          </p:nvCxnSpPr>
          <p:spPr bwMode="auto">
            <a:xfrm>
              <a:off x="7118033" y="2034513"/>
              <a:ext cx="548798" cy="5597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6" name="Straight Connector 315"/>
            <p:cNvCxnSpPr/>
            <p:nvPr/>
          </p:nvCxnSpPr>
          <p:spPr bwMode="auto">
            <a:xfrm>
              <a:off x="7096834" y="1647342"/>
              <a:ext cx="618887" cy="91518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" name="Straight Connector 316"/>
            <p:cNvCxnSpPr/>
            <p:nvPr/>
          </p:nvCxnSpPr>
          <p:spPr bwMode="auto">
            <a:xfrm>
              <a:off x="7127635" y="2367956"/>
              <a:ext cx="548798" cy="5597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1" name="Straight Connector 320"/>
            <p:cNvCxnSpPr/>
            <p:nvPr/>
          </p:nvCxnSpPr>
          <p:spPr bwMode="auto">
            <a:xfrm>
              <a:off x="6358630" y="2013028"/>
              <a:ext cx="548798" cy="5597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" name="Straight Connector 321"/>
            <p:cNvCxnSpPr/>
            <p:nvPr/>
          </p:nvCxnSpPr>
          <p:spPr bwMode="auto">
            <a:xfrm>
              <a:off x="6344783" y="2411234"/>
              <a:ext cx="548798" cy="5597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3" name="Straight Connector 322"/>
            <p:cNvCxnSpPr/>
            <p:nvPr/>
          </p:nvCxnSpPr>
          <p:spPr bwMode="auto">
            <a:xfrm>
              <a:off x="6354385" y="2744677"/>
              <a:ext cx="548798" cy="5597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4" name="Straight Connector 323"/>
            <p:cNvCxnSpPr/>
            <p:nvPr/>
          </p:nvCxnSpPr>
          <p:spPr bwMode="auto">
            <a:xfrm>
              <a:off x="6374154" y="3088881"/>
              <a:ext cx="548798" cy="5597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" name="Straight Connector 327"/>
            <p:cNvCxnSpPr/>
            <p:nvPr/>
          </p:nvCxnSpPr>
          <p:spPr bwMode="auto">
            <a:xfrm flipV="1">
              <a:off x="6379705" y="1655936"/>
              <a:ext cx="548798" cy="5597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9" name="Straight Connector 328"/>
            <p:cNvCxnSpPr/>
            <p:nvPr/>
          </p:nvCxnSpPr>
          <p:spPr bwMode="auto">
            <a:xfrm flipV="1">
              <a:off x="6389307" y="1989379"/>
              <a:ext cx="548798" cy="5597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Connector 329"/>
            <p:cNvCxnSpPr/>
            <p:nvPr/>
          </p:nvCxnSpPr>
          <p:spPr bwMode="auto">
            <a:xfrm flipV="1">
              <a:off x="6391872" y="2376791"/>
              <a:ext cx="548798" cy="5597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Connector 330"/>
            <p:cNvCxnSpPr/>
            <p:nvPr/>
          </p:nvCxnSpPr>
          <p:spPr bwMode="auto">
            <a:xfrm flipV="1">
              <a:off x="6401474" y="2710234"/>
              <a:ext cx="548798" cy="5597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2" name="Straight Connector 331"/>
            <p:cNvCxnSpPr/>
            <p:nvPr/>
          </p:nvCxnSpPr>
          <p:spPr bwMode="auto">
            <a:xfrm flipV="1">
              <a:off x="7118032" y="2389441"/>
              <a:ext cx="548798" cy="5597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3" name="Straight Connector 332"/>
            <p:cNvCxnSpPr/>
            <p:nvPr/>
          </p:nvCxnSpPr>
          <p:spPr bwMode="auto">
            <a:xfrm flipV="1">
              <a:off x="7127634" y="2722884"/>
              <a:ext cx="548798" cy="5597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4" name="Straight Connector 333"/>
            <p:cNvCxnSpPr/>
            <p:nvPr/>
          </p:nvCxnSpPr>
          <p:spPr bwMode="auto">
            <a:xfrm>
              <a:off x="7092688" y="2012890"/>
              <a:ext cx="618887" cy="91518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5" name="Straight Connector 334"/>
            <p:cNvCxnSpPr/>
            <p:nvPr/>
          </p:nvCxnSpPr>
          <p:spPr bwMode="auto">
            <a:xfrm flipV="1">
              <a:off x="7144464" y="3083004"/>
              <a:ext cx="548798" cy="5597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6" name="Straight Connector 335"/>
            <p:cNvCxnSpPr/>
            <p:nvPr/>
          </p:nvCxnSpPr>
          <p:spPr bwMode="auto">
            <a:xfrm>
              <a:off x="6344341" y="2017119"/>
              <a:ext cx="618887" cy="91518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7" name="Straight Connector 336"/>
            <p:cNvCxnSpPr/>
            <p:nvPr/>
          </p:nvCxnSpPr>
          <p:spPr bwMode="auto">
            <a:xfrm>
              <a:off x="6320503" y="2385728"/>
              <a:ext cx="618887" cy="91518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" name="Straight Connector 337"/>
            <p:cNvCxnSpPr/>
            <p:nvPr/>
          </p:nvCxnSpPr>
          <p:spPr bwMode="auto">
            <a:xfrm>
              <a:off x="6350709" y="2708067"/>
              <a:ext cx="618887" cy="91518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3" name="Straight Connector 342"/>
            <p:cNvCxnSpPr/>
            <p:nvPr/>
          </p:nvCxnSpPr>
          <p:spPr bwMode="auto">
            <a:xfrm flipV="1">
              <a:off x="6371686" y="1665544"/>
              <a:ext cx="618887" cy="91518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" name="Straight Connector 343"/>
            <p:cNvCxnSpPr/>
            <p:nvPr/>
          </p:nvCxnSpPr>
          <p:spPr bwMode="auto">
            <a:xfrm flipV="1">
              <a:off x="6369611" y="2020472"/>
              <a:ext cx="618887" cy="91518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5" name="Straight Connector 344"/>
            <p:cNvCxnSpPr/>
            <p:nvPr/>
          </p:nvCxnSpPr>
          <p:spPr bwMode="auto">
            <a:xfrm flipV="1">
              <a:off x="6344783" y="2388581"/>
              <a:ext cx="618887" cy="91518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6" name="Straight Connector 345"/>
            <p:cNvCxnSpPr/>
            <p:nvPr/>
          </p:nvCxnSpPr>
          <p:spPr bwMode="auto">
            <a:xfrm flipV="1">
              <a:off x="7113193" y="2385547"/>
              <a:ext cx="618887" cy="125740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7" name="Straight Connector 346"/>
            <p:cNvCxnSpPr/>
            <p:nvPr/>
          </p:nvCxnSpPr>
          <p:spPr bwMode="auto">
            <a:xfrm flipV="1">
              <a:off x="7087353" y="2332877"/>
              <a:ext cx="618887" cy="91518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" name="Straight Connector 347"/>
            <p:cNvCxnSpPr/>
            <p:nvPr/>
          </p:nvCxnSpPr>
          <p:spPr bwMode="auto">
            <a:xfrm flipV="1">
              <a:off x="7112825" y="2744627"/>
              <a:ext cx="618887" cy="91518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0" name="Straight Connector 349"/>
            <p:cNvCxnSpPr/>
            <p:nvPr/>
          </p:nvCxnSpPr>
          <p:spPr bwMode="auto">
            <a:xfrm flipV="1">
              <a:off x="6354907" y="1660869"/>
              <a:ext cx="618887" cy="125740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1" name="Straight Connector 350"/>
            <p:cNvCxnSpPr/>
            <p:nvPr/>
          </p:nvCxnSpPr>
          <p:spPr bwMode="auto">
            <a:xfrm flipV="1">
              <a:off x="6374154" y="2010488"/>
              <a:ext cx="618887" cy="125740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3" name="Straight Connector 352"/>
            <p:cNvCxnSpPr/>
            <p:nvPr/>
          </p:nvCxnSpPr>
          <p:spPr bwMode="auto">
            <a:xfrm>
              <a:off x="6317169" y="1979427"/>
              <a:ext cx="618887" cy="125740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4" name="Straight Connector 353"/>
            <p:cNvCxnSpPr/>
            <p:nvPr/>
          </p:nvCxnSpPr>
          <p:spPr bwMode="auto">
            <a:xfrm>
              <a:off x="6358235" y="2382041"/>
              <a:ext cx="618887" cy="125740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5" name="Straight Connector 354"/>
            <p:cNvCxnSpPr/>
            <p:nvPr/>
          </p:nvCxnSpPr>
          <p:spPr bwMode="auto">
            <a:xfrm>
              <a:off x="7074375" y="1670322"/>
              <a:ext cx="618887" cy="125740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9" name="TextBox 138"/>
            <p:cNvSpPr txBox="1"/>
            <p:nvPr/>
          </p:nvSpPr>
          <p:spPr>
            <a:xfrm>
              <a:off x="6074886" y="1763682"/>
              <a:ext cx="261379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x</a:t>
              </a:r>
              <a:r>
                <a:rPr lang="en-US" sz="1200" baseline="-25000" dirty="0"/>
                <a:t>0</a:t>
              </a:r>
              <a:endParaRPr lang="en-US" sz="1200" dirty="0"/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6025850" y="2149243"/>
              <a:ext cx="374950" cy="1461974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085669" y="2207376"/>
              <a:ext cx="261379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x</a:t>
              </a:r>
              <a:r>
                <a:rPr lang="en-US" sz="1200" baseline="-25000" dirty="0"/>
                <a:t>1</a:t>
              </a:r>
              <a:endParaRPr lang="en-US" sz="12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085669" y="2532896"/>
              <a:ext cx="261379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x</a:t>
              </a:r>
              <a:r>
                <a:rPr lang="en-US" sz="1200" baseline="-25000" dirty="0"/>
                <a:t>2</a:t>
              </a:r>
              <a:endParaRPr lang="en-US" sz="12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090695" y="2858416"/>
              <a:ext cx="25132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085669" y="3236462"/>
              <a:ext cx="261379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 err="1"/>
                <a:t>x</a:t>
              </a:r>
              <a:r>
                <a:rPr lang="en-US" sz="1200" baseline="-25000" dirty="0" err="1"/>
                <a:t>N</a:t>
              </a:r>
              <a:endParaRPr lang="en-US" sz="1200" dirty="0"/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7702250" y="2084013"/>
              <a:ext cx="374950" cy="1097280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762068" y="2143587"/>
              <a:ext cx="261379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y</a:t>
              </a:r>
              <a:r>
                <a:rPr lang="en-US" sz="1200" baseline="-25000" dirty="0"/>
                <a:t>1</a:t>
              </a:r>
              <a:endParaRPr lang="en-US" sz="12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767095" y="2467325"/>
              <a:ext cx="25132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762068" y="2845372"/>
              <a:ext cx="261379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 err="1"/>
                <a:t>y</a:t>
              </a:r>
              <a:r>
                <a:rPr lang="en-US" sz="1200" baseline="-25000" dirty="0" err="1"/>
                <a:t>L</a:t>
              </a:r>
              <a:endParaRPr lang="en-US" sz="1200" dirty="0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6466465" y="1460212"/>
              <a:ext cx="315336" cy="2923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1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7305086" y="1456259"/>
              <a:ext cx="315336" cy="2923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2</a:t>
              </a:r>
            </a:p>
          </p:txBody>
        </p:sp>
      </p:grpSp>
      <p:sp>
        <p:nvSpPr>
          <p:cNvPr id="135" name="Content Placeholder 3"/>
          <p:cNvSpPr txBox="1">
            <a:spLocks/>
          </p:cNvSpPr>
          <p:nvPr/>
        </p:nvSpPr>
        <p:spPr bwMode="auto">
          <a:xfrm>
            <a:off x="6155698" y="3825498"/>
            <a:ext cx="1788188" cy="3429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sz="2200">
                <a:solidFill>
                  <a:schemeClr val="tx1"/>
                </a:solidFill>
                <a:latin typeface="+mn-lt"/>
              </a:defRPr>
            </a:lvl2pPr>
            <a:lvl3pPr marL="1027113" indent="-341313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4C00"/>
              </a:buClr>
              <a:buSzPct val="85000"/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</a:defRPr>
            </a:lvl3pPr>
            <a:lvl4pPr marL="1257300" indent="-2857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1657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tabLst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Y = (01000001)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290465" y="4204984"/>
            <a:ext cx="169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ASCII “A” = 65</a:t>
            </a:r>
          </a:p>
        </p:txBody>
      </p:sp>
    </p:spTree>
    <p:extLst>
      <p:ext uri="{BB962C8B-B14F-4D97-AF65-F5344CB8AC3E}">
        <p14:creationId xmlns:p14="http://schemas.microsoft.com/office/powerpoint/2010/main" val="3400227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4EDD-E2F9-16FD-FAD5-6302FF7F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vs Hyperparameters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274F72-558A-301F-FBF1-2733BEA42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1" y="776288"/>
            <a:ext cx="8915400" cy="1305162"/>
          </a:xfrm>
        </p:spPr>
        <p:txBody>
          <a:bodyPr/>
          <a:lstStyle/>
          <a:p>
            <a:r>
              <a:rPr lang="en-US" sz="1800" dirty="0"/>
              <a:t>Parameters allow the model to learn the rules from the data while hyperparameters define the system architecture and control how the model is trained. </a:t>
            </a:r>
          </a:p>
          <a:p>
            <a:r>
              <a:rPr lang="en-US" sz="1800" dirty="0"/>
              <a:t>Parameters learn their own values from data. </a:t>
            </a:r>
          </a:p>
          <a:p>
            <a:r>
              <a:rPr lang="en-US" sz="1800" dirty="0"/>
              <a:t>In contrast, hyperparameters do not learn their values from data. They are set manually to define the model before training.</a:t>
            </a:r>
          </a:p>
          <a:p>
            <a:r>
              <a:rPr lang="en-US" sz="1800" dirty="0"/>
              <a:t>The model can be tuned by manually adjusting </a:t>
            </a:r>
            <a:r>
              <a:rPr lang="en-US" sz="1800" dirty="0" err="1"/>
              <a:t>hyperpataneters</a:t>
            </a:r>
            <a:r>
              <a:rPr lang="en-US" sz="1800" dirty="0"/>
              <a:t> to optimize training.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50527-0769-88E4-44AC-7BE8C54BE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843211"/>
            <a:ext cx="2688728" cy="15240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u="sng" dirty="0"/>
              <a:t>MNN Parameters:</a:t>
            </a:r>
          </a:p>
          <a:p>
            <a:pPr marL="0" indent="0">
              <a:buNone/>
            </a:pPr>
            <a:r>
              <a:rPr lang="en-US" sz="1800" dirty="0"/>
              <a:t>W</a:t>
            </a:r>
            <a:r>
              <a:rPr lang="en-US" sz="1800" baseline="30000" dirty="0"/>
              <a:t>[1]</a:t>
            </a:r>
            <a:r>
              <a:rPr lang="en-US" sz="1800" dirty="0"/>
              <a:t> , b</a:t>
            </a:r>
            <a:r>
              <a:rPr lang="en-US" sz="1800" baseline="30000" dirty="0"/>
              <a:t>[1]</a:t>
            </a:r>
            <a:r>
              <a:rPr lang="en-US" sz="1800" dirty="0"/>
              <a:t> , </a:t>
            </a:r>
          </a:p>
          <a:p>
            <a:pPr marL="0" indent="0">
              <a:buNone/>
            </a:pPr>
            <a:r>
              <a:rPr lang="en-US" sz="1800" dirty="0"/>
              <a:t>W</a:t>
            </a:r>
            <a:r>
              <a:rPr lang="en-US" sz="1800" baseline="30000" dirty="0"/>
              <a:t>[2 ]</a:t>
            </a:r>
            <a:r>
              <a:rPr lang="en-US" sz="1800" dirty="0"/>
              <a:t> , b</a:t>
            </a:r>
            <a:r>
              <a:rPr lang="en-US" sz="1800" baseline="30000" dirty="0"/>
              <a:t>[2]</a:t>
            </a:r>
            <a:r>
              <a:rPr lang="en-US" sz="1800" dirty="0"/>
              <a:t> ,</a:t>
            </a:r>
          </a:p>
          <a:p>
            <a:pPr marL="0" indent="0">
              <a:buNone/>
            </a:pPr>
            <a:r>
              <a:rPr lang="en-US" sz="1800" dirty="0"/>
              <a:t>…, </a:t>
            </a:r>
          </a:p>
          <a:p>
            <a:pPr marL="0" indent="0">
              <a:buNone/>
            </a:pPr>
            <a:r>
              <a:rPr lang="en-US" sz="1800" dirty="0"/>
              <a:t>W</a:t>
            </a:r>
            <a:r>
              <a:rPr lang="en-US" sz="1800" baseline="30000" dirty="0"/>
              <a:t>[L ]</a:t>
            </a:r>
            <a:r>
              <a:rPr lang="en-US" sz="1800" dirty="0"/>
              <a:t> , b</a:t>
            </a:r>
            <a:r>
              <a:rPr lang="en-US" sz="1800" baseline="30000" dirty="0"/>
              <a:t>[L]</a:t>
            </a:r>
          </a:p>
          <a:p>
            <a:pPr marL="0" indent="0">
              <a:buNone/>
            </a:pPr>
            <a:endParaRPr lang="en-US" sz="1600" baseline="30000" dirty="0"/>
          </a:p>
          <a:p>
            <a:pPr marL="0" indent="0">
              <a:buNone/>
            </a:pPr>
            <a:endParaRPr lang="en-US" sz="1600" baseline="30000" dirty="0"/>
          </a:p>
          <a:p>
            <a:pPr marL="0" indent="0">
              <a:buNone/>
            </a:pPr>
            <a:endParaRPr lang="en-US" sz="1600" baseline="30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F2A0FD-43EC-ABF4-5DF0-9BDDE939D66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67200" y="2571750"/>
            <a:ext cx="4079375" cy="22098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u="sng" dirty="0"/>
              <a:t>MNN Hyperparameters:</a:t>
            </a:r>
          </a:p>
          <a:p>
            <a:pPr marL="0" indent="0">
              <a:buNone/>
            </a:pPr>
            <a:r>
              <a:rPr lang="en-US" sz="1800" dirty="0"/>
              <a:t>Number of layers L</a:t>
            </a:r>
          </a:p>
          <a:p>
            <a:pPr marL="0" indent="0">
              <a:buNone/>
            </a:pPr>
            <a:r>
              <a:rPr lang="en-US" sz="1800" dirty="0"/>
              <a:t>Number of neurons in each layer N</a:t>
            </a:r>
            <a:r>
              <a:rPr lang="en-US" sz="1800" baseline="-25000" dirty="0"/>
              <a:t>S</a:t>
            </a:r>
          </a:p>
          <a:p>
            <a:pPr marL="0" indent="0">
              <a:buNone/>
            </a:pPr>
            <a:r>
              <a:rPr lang="en-US" sz="1800" dirty="0"/>
              <a:t>Activation functions</a:t>
            </a:r>
          </a:p>
          <a:p>
            <a:pPr marL="0" indent="0">
              <a:buNone/>
            </a:pPr>
            <a:r>
              <a:rPr lang="en-US" sz="1800" dirty="0"/>
              <a:t>Learning rate r</a:t>
            </a:r>
          </a:p>
          <a:p>
            <a:pPr marL="0" indent="0">
              <a:buNone/>
            </a:pPr>
            <a:r>
              <a:rPr lang="en-US" sz="1800" dirty="0"/>
              <a:t>Initial conditions</a:t>
            </a:r>
          </a:p>
          <a:p>
            <a:pPr marL="0" indent="0">
              <a:buNone/>
            </a:pPr>
            <a:r>
              <a:rPr lang="en-US" sz="1800" dirty="0"/>
              <a:t>Number of iterations</a:t>
            </a:r>
          </a:p>
          <a:p>
            <a:pPr marL="0" indent="0">
              <a:buNone/>
            </a:pPr>
            <a:r>
              <a:rPr lang="en-US" sz="1800" dirty="0"/>
              <a:t>Criteria and other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1098122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E285DB-1393-E938-3E88-4FA64DCB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85750"/>
            <a:ext cx="6211882" cy="490538"/>
          </a:xfrm>
        </p:spPr>
        <p:txBody>
          <a:bodyPr/>
          <a:lstStyle/>
          <a:p>
            <a:r>
              <a:rPr lang="en-US" dirty="0"/>
              <a:t>Empirical Process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C7E470-4182-602D-BB2A-CCC277E57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3950"/>
            <a:ext cx="7507282" cy="3124200"/>
          </a:xfrm>
        </p:spPr>
        <p:txBody>
          <a:bodyPr/>
          <a:lstStyle/>
          <a:p>
            <a:r>
              <a:rPr lang="en-US" dirty="0"/>
              <a:t>Setting and training neural networks is an empirical process with a lot of mathematical optimization, heuristics, and guessing.</a:t>
            </a:r>
          </a:p>
          <a:p>
            <a:r>
              <a:rPr lang="en-US" dirty="0"/>
              <a:t>We will discuss this in the coming chapters.</a:t>
            </a:r>
          </a:p>
        </p:txBody>
      </p:sp>
    </p:spTree>
    <p:extLst>
      <p:ext uri="{BB962C8B-B14F-4D97-AF65-F5344CB8AC3E}">
        <p14:creationId xmlns:p14="http://schemas.microsoft.com/office/powerpoint/2010/main" val="1276437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F14FA6-BE00-A859-FB30-B164C147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420100" cy="490538"/>
          </a:xfrm>
        </p:spPr>
        <p:txBody>
          <a:bodyPr/>
          <a:lstStyle/>
          <a:p>
            <a:r>
              <a:rPr lang="en-US" dirty="0"/>
              <a:t>Comparing Deep Learning Frameworks in Python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CBF645-5A73-61CD-5B4D-3E63E2D08DC6}"/>
              </a:ext>
            </a:extLst>
          </p:cNvPr>
          <p:cNvGraphicFramePr>
            <a:graphicFrameLocks noGrp="1"/>
          </p:cNvGraphicFramePr>
          <p:nvPr/>
        </p:nvGraphicFramePr>
        <p:xfrm>
          <a:off x="114300" y="439210"/>
          <a:ext cx="8801101" cy="4599382"/>
        </p:xfrm>
        <a:graphic>
          <a:graphicData uri="http://schemas.openxmlformats.org/drawingml/2006/table">
            <a:tbl>
              <a:tblPr/>
              <a:tblGrid>
                <a:gridCol w="1504462">
                  <a:extLst>
                    <a:ext uri="{9D8B030D-6E8A-4147-A177-3AD203B41FA5}">
                      <a16:colId xmlns:a16="http://schemas.microsoft.com/office/drawing/2014/main" val="2438283263"/>
                    </a:ext>
                  </a:extLst>
                </a:gridCol>
                <a:gridCol w="2482362">
                  <a:extLst>
                    <a:ext uri="{9D8B030D-6E8A-4147-A177-3AD203B41FA5}">
                      <a16:colId xmlns:a16="http://schemas.microsoft.com/office/drawing/2014/main" val="2260359384"/>
                    </a:ext>
                  </a:extLst>
                </a:gridCol>
                <a:gridCol w="2482362">
                  <a:extLst>
                    <a:ext uri="{9D8B030D-6E8A-4147-A177-3AD203B41FA5}">
                      <a16:colId xmlns:a16="http://schemas.microsoft.com/office/drawing/2014/main" val="712860019"/>
                    </a:ext>
                  </a:extLst>
                </a:gridCol>
                <a:gridCol w="2331915">
                  <a:extLst>
                    <a:ext uri="{9D8B030D-6E8A-4147-A177-3AD203B41FA5}">
                      <a16:colId xmlns:a16="http://schemas.microsoft.com/office/drawing/2014/main" val="1465938212"/>
                    </a:ext>
                  </a:extLst>
                </a:gridCol>
              </a:tblGrid>
              <a:tr h="409523">
                <a:tc>
                  <a:txBody>
                    <a:bodyPr/>
                    <a:lstStyle/>
                    <a:p>
                      <a:r>
                        <a:rPr lang="en-US" sz="1600" b="1" dirty="0"/>
                        <a:t>Element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Tensorflow</a:t>
                      </a:r>
                      <a:endParaRPr lang="en-US" sz="1600" b="1" dirty="0"/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PyTorch</a:t>
                      </a:r>
                      <a:endParaRPr lang="en-US" sz="1600" b="1" dirty="0"/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Keras</a:t>
                      </a:r>
                      <a:endParaRPr lang="en-US" sz="1600" b="1" dirty="0"/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4186"/>
                  </a:ext>
                </a:extLst>
              </a:tr>
              <a:tr h="280350">
                <a:tc>
                  <a:txBody>
                    <a:bodyPr/>
                    <a:lstStyle/>
                    <a:p>
                      <a:r>
                        <a:rPr lang="en-US" sz="1600" b="1" dirty="0"/>
                        <a:t>Interface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C++, Python, CUDA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Python, C/C++, Julia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Python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335895"/>
                  </a:ext>
                </a:extLst>
              </a:tr>
              <a:tr h="512639">
                <a:tc>
                  <a:txBody>
                    <a:bodyPr/>
                    <a:lstStyle/>
                    <a:p>
                      <a:r>
                        <a:rPr lang="en-US" sz="1600" b="1" dirty="0"/>
                        <a:t>Architecture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Difficult to use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Simple to use, less readable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Simple to use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128462"/>
                  </a:ext>
                </a:extLst>
              </a:tr>
              <a:tr h="512639">
                <a:tc>
                  <a:txBody>
                    <a:bodyPr/>
                    <a:lstStyle/>
                    <a:p>
                      <a:r>
                        <a:rPr lang="en-US" sz="1600" b="1" dirty="0"/>
                        <a:t>Performance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 performance, suitable for large datasets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 performance, suitable for large datasets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Best suited for smaller datasets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48011"/>
                  </a:ext>
                </a:extLst>
              </a:tr>
              <a:tr h="512639">
                <a:tc>
                  <a:txBody>
                    <a:bodyPr/>
                    <a:lstStyle/>
                    <a:p>
                      <a:r>
                        <a:rPr lang="en-US" sz="1600" b="1" dirty="0"/>
                        <a:t>Learning Curve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Steep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Gentle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Easy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002460"/>
                  </a:ext>
                </a:extLst>
              </a:tr>
              <a:tr h="280350">
                <a:tc>
                  <a:txBody>
                    <a:bodyPr/>
                    <a:lstStyle/>
                    <a:p>
                      <a:r>
                        <a:rPr lang="en-US" sz="1600" b="1" dirty="0"/>
                        <a:t>License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Apache 2.0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BSD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MIT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627253"/>
                  </a:ext>
                </a:extLst>
              </a:tr>
              <a:tr h="512639">
                <a:tc>
                  <a:txBody>
                    <a:bodyPr/>
                    <a:lstStyle/>
                    <a:p>
                      <a:r>
                        <a:rPr lang="en-US" sz="1600" b="1" dirty="0"/>
                        <a:t>Debugging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Complex to debug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Good debugging capabilities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Simple architecture requires less debugging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064841"/>
                  </a:ext>
                </a:extLst>
              </a:tr>
              <a:tr h="744927">
                <a:tc>
                  <a:txBody>
                    <a:bodyPr/>
                    <a:lstStyle/>
                    <a:p>
                      <a:r>
                        <a:rPr lang="en-US" sz="1600" b="1" dirty="0"/>
                        <a:t>Community Support and Popularity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First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Third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Second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50701"/>
                  </a:ext>
                </a:extLst>
              </a:tr>
              <a:tr h="280350">
                <a:tc>
                  <a:txBody>
                    <a:bodyPr/>
                    <a:lstStyle/>
                    <a:p>
                      <a:r>
                        <a:rPr lang="en-US" sz="1600" b="1" dirty="0"/>
                        <a:t>Speed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Fast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Fast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Slow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976746"/>
                  </a:ext>
                </a:extLst>
              </a:tr>
              <a:tr h="372483">
                <a:tc>
                  <a:txBody>
                    <a:bodyPr/>
                    <a:lstStyle/>
                    <a:p>
                      <a:r>
                        <a:rPr lang="en-US" sz="1600" b="1" dirty="0"/>
                        <a:t>Visualization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Excellent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Limited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Depends on the backend</a:t>
                      </a:r>
                    </a:p>
                  </a:txBody>
                  <a:tcPr marL="50452" marR="50452" marT="25226" marB="252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22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848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1230673" y="2023959"/>
            <a:ext cx="6035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Vector Neural Networks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8DDA6CC-62AE-C25A-25FE-3B89611C324E}"/>
              </a:ext>
            </a:extLst>
          </p:cNvPr>
          <p:cNvGrpSpPr/>
          <p:nvPr/>
        </p:nvGrpSpPr>
        <p:grpSpPr>
          <a:xfrm>
            <a:off x="4907783" y="2190096"/>
            <a:ext cx="3811707" cy="2675030"/>
            <a:chOff x="5071812" y="928455"/>
            <a:chExt cx="3811707" cy="267503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095F141-0F9F-30DA-2DE2-1AC2AEA3911F}"/>
                </a:ext>
              </a:extLst>
            </p:cNvPr>
            <p:cNvGrpSpPr/>
            <p:nvPr/>
          </p:nvGrpSpPr>
          <p:grpSpPr>
            <a:xfrm>
              <a:off x="5071812" y="1241285"/>
              <a:ext cx="3582549" cy="2362200"/>
              <a:chOff x="1480029" y="960471"/>
              <a:chExt cx="6403097" cy="4596865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0E2C511B-B832-2A85-5AA1-45D603BB36F5}"/>
                  </a:ext>
                </a:extLst>
              </p:cNvPr>
              <p:cNvGrpSpPr/>
              <p:nvPr/>
            </p:nvGrpSpPr>
            <p:grpSpPr>
              <a:xfrm>
                <a:off x="3054882" y="1141965"/>
                <a:ext cx="242440" cy="2818202"/>
                <a:chOff x="2379918" y="845013"/>
                <a:chExt cx="266298" cy="2562506"/>
              </a:xfrm>
            </p:grpSpPr>
            <p:sp>
              <p:nvSpPr>
                <p:cNvPr id="474" name="Oval 473">
                  <a:extLst>
                    <a:ext uri="{FF2B5EF4-FFF2-40B4-BE49-F238E27FC236}">
                      <a16:creationId xmlns:a16="http://schemas.microsoft.com/office/drawing/2014/main" id="{E43FBBB6-2C13-145F-E592-E13CE84873EE}"/>
                    </a:ext>
                  </a:extLst>
                </p:cNvPr>
                <p:cNvSpPr/>
                <p:nvPr/>
              </p:nvSpPr>
              <p:spPr bwMode="auto">
                <a:xfrm>
                  <a:off x="2379918" y="845013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475" name="Oval 474">
                  <a:extLst>
                    <a:ext uri="{FF2B5EF4-FFF2-40B4-BE49-F238E27FC236}">
                      <a16:creationId xmlns:a16="http://schemas.microsoft.com/office/drawing/2014/main" id="{A85DE237-912C-0EF9-2ECF-0C0AA49ECA9E}"/>
                    </a:ext>
                  </a:extLst>
                </p:cNvPr>
                <p:cNvSpPr/>
                <p:nvPr/>
              </p:nvSpPr>
              <p:spPr bwMode="auto">
                <a:xfrm>
                  <a:off x="2379918" y="1234960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476" name="Oval 475">
                  <a:extLst>
                    <a:ext uri="{FF2B5EF4-FFF2-40B4-BE49-F238E27FC236}">
                      <a16:creationId xmlns:a16="http://schemas.microsoft.com/office/drawing/2014/main" id="{A84CE60C-456D-01E9-EAF5-2E2F4CA996C6}"/>
                    </a:ext>
                  </a:extLst>
                </p:cNvPr>
                <p:cNvSpPr/>
                <p:nvPr/>
              </p:nvSpPr>
              <p:spPr bwMode="auto">
                <a:xfrm>
                  <a:off x="2379918" y="1624906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477" name="Oval 476">
                  <a:extLst>
                    <a:ext uri="{FF2B5EF4-FFF2-40B4-BE49-F238E27FC236}">
                      <a16:creationId xmlns:a16="http://schemas.microsoft.com/office/drawing/2014/main" id="{9000B261-DEE3-94FE-F8FD-FAE7A353BE00}"/>
                    </a:ext>
                  </a:extLst>
                </p:cNvPr>
                <p:cNvSpPr/>
                <p:nvPr/>
              </p:nvSpPr>
              <p:spPr bwMode="auto">
                <a:xfrm>
                  <a:off x="2379918" y="2014853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478" name="Oval 477">
                  <a:extLst>
                    <a:ext uri="{FF2B5EF4-FFF2-40B4-BE49-F238E27FC236}">
                      <a16:creationId xmlns:a16="http://schemas.microsoft.com/office/drawing/2014/main" id="{6A377413-7BE3-DC25-6070-EBCC5248CAC4}"/>
                    </a:ext>
                  </a:extLst>
                </p:cNvPr>
                <p:cNvSpPr/>
                <p:nvPr/>
              </p:nvSpPr>
              <p:spPr bwMode="auto">
                <a:xfrm>
                  <a:off x="2379918" y="2404799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479" name="Oval 478">
                  <a:extLst>
                    <a:ext uri="{FF2B5EF4-FFF2-40B4-BE49-F238E27FC236}">
                      <a16:creationId xmlns:a16="http://schemas.microsoft.com/office/drawing/2014/main" id="{A145F23C-086F-751A-A82F-34B03CF9ACE9}"/>
                    </a:ext>
                  </a:extLst>
                </p:cNvPr>
                <p:cNvSpPr/>
                <p:nvPr/>
              </p:nvSpPr>
              <p:spPr bwMode="auto">
                <a:xfrm>
                  <a:off x="2379918" y="2794746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480" name="Oval 479">
                  <a:extLst>
                    <a:ext uri="{FF2B5EF4-FFF2-40B4-BE49-F238E27FC236}">
                      <a16:creationId xmlns:a16="http://schemas.microsoft.com/office/drawing/2014/main" id="{25010A56-F7FA-29E1-8989-0BB1E237C6C7}"/>
                    </a:ext>
                  </a:extLst>
                </p:cNvPr>
                <p:cNvSpPr/>
                <p:nvPr/>
              </p:nvSpPr>
              <p:spPr bwMode="auto">
                <a:xfrm>
                  <a:off x="2379918" y="3184692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31B6B61D-3B03-D3DA-0065-6D68E3F933F2}"/>
                  </a:ext>
                </a:extLst>
              </p:cNvPr>
              <p:cNvGrpSpPr/>
              <p:nvPr/>
            </p:nvGrpSpPr>
            <p:grpSpPr>
              <a:xfrm>
                <a:off x="2223136" y="1264496"/>
                <a:ext cx="867250" cy="2659783"/>
                <a:chOff x="1466309" y="948511"/>
                <a:chExt cx="952588" cy="2418465"/>
              </a:xfrm>
            </p:grpSpPr>
            <p:grpSp>
              <p:nvGrpSpPr>
                <p:cNvPr id="450" name="Group 449">
                  <a:extLst>
                    <a:ext uri="{FF2B5EF4-FFF2-40B4-BE49-F238E27FC236}">
                      <a16:creationId xmlns:a16="http://schemas.microsoft.com/office/drawing/2014/main" id="{9648C9F2-EF53-C452-2534-506E904E06BD}"/>
                    </a:ext>
                  </a:extLst>
                </p:cNvPr>
                <p:cNvGrpSpPr/>
                <p:nvPr/>
              </p:nvGrpSpPr>
              <p:grpSpPr>
                <a:xfrm>
                  <a:off x="1469290" y="948511"/>
                  <a:ext cx="910610" cy="2339683"/>
                  <a:chOff x="1469290" y="948511"/>
                  <a:chExt cx="910610" cy="2339683"/>
                </a:xfrm>
              </p:grpSpPr>
              <p:cxnSp>
                <p:nvCxnSpPr>
                  <p:cNvPr id="467" name="Straight Connector 466">
                    <a:extLst>
                      <a:ext uri="{FF2B5EF4-FFF2-40B4-BE49-F238E27FC236}">
                        <a16:creationId xmlns:a16="http://schemas.microsoft.com/office/drawing/2014/main" id="{7B1BB09B-349A-8604-9E85-39AFB9E8D3D1}"/>
                      </a:ext>
                    </a:extLst>
                  </p:cNvPr>
                  <p:cNvCxnSpPr>
                    <a:cxnSpLocks/>
                    <a:stCxn id="446" idx="3"/>
                    <a:endCxn id="474" idx="2"/>
                  </p:cNvCxnSpPr>
                  <p:nvPr/>
                </p:nvCxnSpPr>
                <p:spPr bwMode="auto">
                  <a:xfrm flipV="1">
                    <a:off x="1469290" y="948511"/>
                    <a:ext cx="910610" cy="46816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68" name="Straight Connector 467">
                    <a:extLst>
                      <a:ext uri="{FF2B5EF4-FFF2-40B4-BE49-F238E27FC236}">
                        <a16:creationId xmlns:a16="http://schemas.microsoft.com/office/drawing/2014/main" id="{4650F8BC-E87D-DDA9-E071-B4F3D5466845}"/>
                      </a:ext>
                    </a:extLst>
                  </p:cNvPr>
                  <p:cNvCxnSpPr>
                    <a:cxnSpLocks/>
                    <a:stCxn id="446" idx="3"/>
                    <a:endCxn id="476" idx="2"/>
                  </p:cNvCxnSpPr>
                  <p:nvPr/>
                </p:nvCxnSpPr>
                <p:spPr bwMode="auto">
                  <a:xfrm>
                    <a:off x="1469290" y="1416672"/>
                    <a:ext cx="910610" cy="31173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69" name="Straight Connector 468">
                    <a:extLst>
                      <a:ext uri="{FF2B5EF4-FFF2-40B4-BE49-F238E27FC236}">
                        <a16:creationId xmlns:a16="http://schemas.microsoft.com/office/drawing/2014/main" id="{F31380E1-6961-A36B-9317-13E28DA90C3F}"/>
                      </a:ext>
                    </a:extLst>
                  </p:cNvPr>
                  <p:cNvCxnSpPr>
                    <a:cxnSpLocks/>
                    <a:stCxn id="446" idx="3"/>
                    <a:endCxn id="475" idx="2"/>
                  </p:cNvCxnSpPr>
                  <p:nvPr/>
                </p:nvCxnSpPr>
                <p:spPr bwMode="auto">
                  <a:xfrm flipV="1">
                    <a:off x="1469290" y="1338460"/>
                    <a:ext cx="910610" cy="7821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70" name="Straight Connector 469">
                    <a:extLst>
                      <a:ext uri="{FF2B5EF4-FFF2-40B4-BE49-F238E27FC236}">
                        <a16:creationId xmlns:a16="http://schemas.microsoft.com/office/drawing/2014/main" id="{AF43CE73-C964-9BB9-DB4A-E675E1666D94}"/>
                      </a:ext>
                    </a:extLst>
                  </p:cNvPr>
                  <p:cNvCxnSpPr>
                    <a:cxnSpLocks/>
                    <a:stCxn id="446" idx="3"/>
                    <a:endCxn id="478" idx="2"/>
                  </p:cNvCxnSpPr>
                  <p:nvPr/>
                </p:nvCxnSpPr>
                <p:spPr bwMode="auto">
                  <a:xfrm>
                    <a:off x="1469290" y="1416672"/>
                    <a:ext cx="910610" cy="109162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71" name="Straight Connector 470">
                    <a:extLst>
                      <a:ext uri="{FF2B5EF4-FFF2-40B4-BE49-F238E27FC236}">
                        <a16:creationId xmlns:a16="http://schemas.microsoft.com/office/drawing/2014/main" id="{DDEEB083-57E9-3516-64B8-88B9332E8619}"/>
                      </a:ext>
                    </a:extLst>
                  </p:cNvPr>
                  <p:cNvCxnSpPr>
                    <a:cxnSpLocks/>
                    <a:stCxn id="446" idx="3"/>
                    <a:endCxn id="479" idx="2"/>
                  </p:cNvCxnSpPr>
                  <p:nvPr/>
                </p:nvCxnSpPr>
                <p:spPr bwMode="auto">
                  <a:xfrm>
                    <a:off x="1469290" y="1416672"/>
                    <a:ext cx="910610" cy="148157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72" name="Straight Connector 471">
                    <a:extLst>
                      <a:ext uri="{FF2B5EF4-FFF2-40B4-BE49-F238E27FC236}">
                        <a16:creationId xmlns:a16="http://schemas.microsoft.com/office/drawing/2014/main" id="{E4C09D68-37A2-AFE0-4632-5D19E127BEA6}"/>
                      </a:ext>
                    </a:extLst>
                  </p:cNvPr>
                  <p:cNvCxnSpPr>
                    <a:cxnSpLocks/>
                    <a:stCxn id="446" idx="3"/>
                    <a:endCxn id="480" idx="2"/>
                  </p:cNvCxnSpPr>
                  <p:nvPr/>
                </p:nvCxnSpPr>
                <p:spPr bwMode="auto">
                  <a:xfrm>
                    <a:off x="1469290" y="1416672"/>
                    <a:ext cx="910610" cy="187152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977C300A-47D5-A825-27B0-28833A5424DF}"/>
                      </a:ext>
                    </a:extLst>
                  </p:cNvPr>
                  <p:cNvCxnSpPr>
                    <a:cxnSpLocks/>
                    <a:stCxn id="446" idx="3"/>
                    <a:endCxn id="477" idx="2"/>
                  </p:cNvCxnSpPr>
                  <p:nvPr/>
                </p:nvCxnSpPr>
                <p:spPr bwMode="auto">
                  <a:xfrm>
                    <a:off x="1469290" y="1416672"/>
                    <a:ext cx="910610" cy="70168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451" name="Group 450">
                  <a:extLst>
                    <a:ext uri="{FF2B5EF4-FFF2-40B4-BE49-F238E27FC236}">
                      <a16:creationId xmlns:a16="http://schemas.microsoft.com/office/drawing/2014/main" id="{E04C4351-BE9F-68F3-A98D-68E18DA19F83}"/>
                    </a:ext>
                  </a:extLst>
                </p:cNvPr>
                <p:cNvGrpSpPr/>
                <p:nvPr/>
              </p:nvGrpSpPr>
              <p:grpSpPr>
                <a:xfrm>
                  <a:off x="1469289" y="948512"/>
                  <a:ext cx="910610" cy="2339683"/>
                  <a:chOff x="2886369" y="2279469"/>
                  <a:chExt cx="918114" cy="2339683"/>
                </a:xfrm>
              </p:grpSpPr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F113FE39-B69C-A787-249A-B27FF28FE6FC}"/>
                      </a:ext>
                    </a:extLst>
                  </p:cNvPr>
                  <p:cNvCxnSpPr>
                    <a:cxnSpLocks/>
                    <a:stCxn id="447" idx="3"/>
                    <a:endCxn id="474" idx="2"/>
                  </p:cNvCxnSpPr>
                  <p:nvPr/>
                </p:nvCxnSpPr>
                <p:spPr bwMode="auto">
                  <a:xfrm flipV="1">
                    <a:off x="2886369" y="2279469"/>
                    <a:ext cx="918114" cy="89947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61" name="Straight Connector 460">
                    <a:extLst>
                      <a:ext uri="{FF2B5EF4-FFF2-40B4-BE49-F238E27FC236}">
                        <a16:creationId xmlns:a16="http://schemas.microsoft.com/office/drawing/2014/main" id="{31B548C7-03BD-C4E6-64BB-14F3F1359A4D}"/>
                      </a:ext>
                    </a:extLst>
                  </p:cNvPr>
                  <p:cNvCxnSpPr>
                    <a:cxnSpLocks/>
                    <a:stCxn id="447" idx="3"/>
                    <a:endCxn id="476" idx="2"/>
                  </p:cNvCxnSpPr>
                  <p:nvPr/>
                </p:nvCxnSpPr>
                <p:spPr bwMode="auto">
                  <a:xfrm flipV="1">
                    <a:off x="2886369" y="3059363"/>
                    <a:ext cx="918114" cy="11957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62" name="Straight Connector 461">
                    <a:extLst>
                      <a:ext uri="{FF2B5EF4-FFF2-40B4-BE49-F238E27FC236}">
                        <a16:creationId xmlns:a16="http://schemas.microsoft.com/office/drawing/2014/main" id="{7D378AA4-4311-1EF0-E2EF-CA1A8BF8D37C}"/>
                      </a:ext>
                    </a:extLst>
                  </p:cNvPr>
                  <p:cNvCxnSpPr>
                    <a:cxnSpLocks/>
                    <a:stCxn id="447" idx="3"/>
                    <a:endCxn id="475" idx="2"/>
                  </p:cNvCxnSpPr>
                  <p:nvPr/>
                </p:nvCxnSpPr>
                <p:spPr bwMode="auto">
                  <a:xfrm flipV="1">
                    <a:off x="2886369" y="2669418"/>
                    <a:ext cx="918114" cy="50952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60903BDC-FE5E-96AE-FDA4-87A0C457427A}"/>
                      </a:ext>
                    </a:extLst>
                  </p:cNvPr>
                  <p:cNvCxnSpPr>
                    <a:cxnSpLocks/>
                    <a:stCxn id="447" idx="3"/>
                    <a:endCxn id="478" idx="2"/>
                  </p:cNvCxnSpPr>
                  <p:nvPr/>
                </p:nvCxnSpPr>
                <p:spPr bwMode="auto">
                  <a:xfrm>
                    <a:off x="2886369" y="3178942"/>
                    <a:ext cx="918114" cy="66031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64" name="Straight Connector 463">
                    <a:extLst>
                      <a:ext uri="{FF2B5EF4-FFF2-40B4-BE49-F238E27FC236}">
                        <a16:creationId xmlns:a16="http://schemas.microsoft.com/office/drawing/2014/main" id="{33D729F8-1277-ED89-C80A-1609494ABA13}"/>
                      </a:ext>
                    </a:extLst>
                  </p:cNvPr>
                  <p:cNvCxnSpPr>
                    <a:cxnSpLocks/>
                    <a:stCxn id="447" idx="3"/>
                    <a:endCxn id="479" idx="2"/>
                  </p:cNvCxnSpPr>
                  <p:nvPr/>
                </p:nvCxnSpPr>
                <p:spPr bwMode="auto">
                  <a:xfrm>
                    <a:off x="2886369" y="3178942"/>
                    <a:ext cx="918113" cy="105026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65" name="Straight Connector 464">
                    <a:extLst>
                      <a:ext uri="{FF2B5EF4-FFF2-40B4-BE49-F238E27FC236}">
                        <a16:creationId xmlns:a16="http://schemas.microsoft.com/office/drawing/2014/main" id="{69AB90DB-8E92-9D9C-DCF7-7F1ADFC483CD}"/>
                      </a:ext>
                    </a:extLst>
                  </p:cNvPr>
                  <p:cNvCxnSpPr>
                    <a:cxnSpLocks/>
                    <a:stCxn id="447" idx="3"/>
                    <a:endCxn id="480" idx="2"/>
                  </p:cNvCxnSpPr>
                  <p:nvPr/>
                </p:nvCxnSpPr>
                <p:spPr bwMode="auto">
                  <a:xfrm>
                    <a:off x="2886369" y="3178942"/>
                    <a:ext cx="918114" cy="144021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B3CCEBC1-AC1D-0D36-0F11-21AF1ED880D1}"/>
                      </a:ext>
                    </a:extLst>
                  </p:cNvPr>
                  <p:cNvCxnSpPr>
                    <a:cxnSpLocks/>
                    <a:stCxn id="447" idx="3"/>
                    <a:endCxn id="477" idx="2"/>
                  </p:cNvCxnSpPr>
                  <p:nvPr/>
                </p:nvCxnSpPr>
                <p:spPr bwMode="auto">
                  <a:xfrm>
                    <a:off x="2886369" y="3178942"/>
                    <a:ext cx="918114" cy="27036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452" name="Group 451">
                  <a:extLst>
                    <a:ext uri="{FF2B5EF4-FFF2-40B4-BE49-F238E27FC236}">
                      <a16:creationId xmlns:a16="http://schemas.microsoft.com/office/drawing/2014/main" id="{1DE3064B-A946-71C1-AC88-DBF712CA115C}"/>
                    </a:ext>
                  </a:extLst>
                </p:cNvPr>
                <p:cNvGrpSpPr/>
                <p:nvPr/>
              </p:nvGrpSpPr>
              <p:grpSpPr>
                <a:xfrm flipV="1">
                  <a:off x="1466309" y="948512"/>
                  <a:ext cx="952588" cy="2418464"/>
                  <a:chOff x="1466591" y="889888"/>
                  <a:chExt cx="952588" cy="2418464"/>
                </a:xfrm>
              </p:grpSpPr>
              <p:cxnSp>
                <p:nvCxnSpPr>
                  <p:cNvPr id="453" name="Straight Connector 452">
                    <a:extLst>
                      <a:ext uri="{FF2B5EF4-FFF2-40B4-BE49-F238E27FC236}">
                        <a16:creationId xmlns:a16="http://schemas.microsoft.com/office/drawing/2014/main" id="{18C6EB4D-9085-0F18-D70D-8893A770990B}"/>
                      </a:ext>
                    </a:extLst>
                  </p:cNvPr>
                  <p:cNvCxnSpPr>
                    <a:cxnSpLocks/>
                    <a:stCxn id="448" idx="3"/>
                    <a:endCxn id="480" idx="3"/>
                  </p:cNvCxnSpPr>
                  <p:nvPr/>
                </p:nvCxnSpPr>
                <p:spPr bwMode="auto">
                  <a:xfrm flipV="1">
                    <a:off x="1466591" y="889888"/>
                    <a:ext cx="952588" cy="56660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54" name="Straight Connector 453">
                    <a:extLst>
                      <a:ext uri="{FF2B5EF4-FFF2-40B4-BE49-F238E27FC236}">
                        <a16:creationId xmlns:a16="http://schemas.microsoft.com/office/drawing/2014/main" id="{F92B661E-11BA-C56F-B4DB-1E7C12141850}"/>
                      </a:ext>
                    </a:extLst>
                  </p:cNvPr>
                  <p:cNvCxnSpPr>
                    <a:cxnSpLocks/>
                    <a:stCxn id="448" idx="3"/>
                    <a:endCxn id="478" idx="2"/>
                  </p:cNvCxnSpPr>
                  <p:nvPr/>
                </p:nvCxnSpPr>
                <p:spPr bwMode="auto">
                  <a:xfrm>
                    <a:off x="1466591" y="1456492"/>
                    <a:ext cx="913590" cy="29207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55" name="Straight Connector 454">
                    <a:extLst>
                      <a:ext uri="{FF2B5EF4-FFF2-40B4-BE49-F238E27FC236}">
                        <a16:creationId xmlns:a16="http://schemas.microsoft.com/office/drawing/2014/main" id="{89DD5FDC-7112-7221-73C0-4F8A58B89D1E}"/>
                      </a:ext>
                    </a:extLst>
                  </p:cNvPr>
                  <p:cNvCxnSpPr>
                    <a:cxnSpLocks/>
                    <a:stCxn id="448" idx="3"/>
                    <a:endCxn id="479" idx="2"/>
                  </p:cNvCxnSpPr>
                  <p:nvPr/>
                </p:nvCxnSpPr>
                <p:spPr bwMode="auto">
                  <a:xfrm flipV="1">
                    <a:off x="1466591" y="1358614"/>
                    <a:ext cx="913590" cy="9787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56" name="Straight Connector 455">
                    <a:extLst>
                      <a:ext uri="{FF2B5EF4-FFF2-40B4-BE49-F238E27FC236}">
                        <a16:creationId xmlns:a16="http://schemas.microsoft.com/office/drawing/2014/main" id="{9AD79533-5EE5-4BD9-673F-7B80D9420EBC}"/>
                      </a:ext>
                    </a:extLst>
                  </p:cNvPr>
                  <p:cNvCxnSpPr>
                    <a:cxnSpLocks/>
                    <a:stCxn id="448" idx="3"/>
                    <a:endCxn id="476" idx="2"/>
                  </p:cNvCxnSpPr>
                  <p:nvPr/>
                </p:nvCxnSpPr>
                <p:spPr bwMode="auto">
                  <a:xfrm>
                    <a:off x="1466591" y="1456493"/>
                    <a:ext cx="913590" cy="107196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917A77C2-0394-F60B-B89A-394E12F0F5AC}"/>
                      </a:ext>
                    </a:extLst>
                  </p:cNvPr>
                  <p:cNvCxnSpPr>
                    <a:cxnSpLocks/>
                    <a:stCxn id="448" idx="3"/>
                    <a:endCxn id="475" idx="2"/>
                  </p:cNvCxnSpPr>
                  <p:nvPr/>
                </p:nvCxnSpPr>
                <p:spPr bwMode="auto">
                  <a:xfrm>
                    <a:off x="1466591" y="1456492"/>
                    <a:ext cx="913590" cy="146191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58" name="Straight Connector 457">
                    <a:extLst>
                      <a:ext uri="{FF2B5EF4-FFF2-40B4-BE49-F238E27FC236}">
                        <a16:creationId xmlns:a16="http://schemas.microsoft.com/office/drawing/2014/main" id="{E2BDE160-B49B-BFDF-6286-2BE71367FB97}"/>
                      </a:ext>
                    </a:extLst>
                  </p:cNvPr>
                  <p:cNvCxnSpPr>
                    <a:cxnSpLocks/>
                    <a:stCxn id="448" idx="3"/>
                    <a:endCxn id="474" idx="2"/>
                  </p:cNvCxnSpPr>
                  <p:nvPr/>
                </p:nvCxnSpPr>
                <p:spPr bwMode="auto">
                  <a:xfrm>
                    <a:off x="1466591" y="1456492"/>
                    <a:ext cx="913590" cy="185186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59" name="Straight Connector 458">
                    <a:extLst>
                      <a:ext uri="{FF2B5EF4-FFF2-40B4-BE49-F238E27FC236}">
                        <a16:creationId xmlns:a16="http://schemas.microsoft.com/office/drawing/2014/main" id="{926412BD-BFA0-636D-6A76-B08C094ED738}"/>
                      </a:ext>
                    </a:extLst>
                  </p:cNvPr>
                  <p:cNvCxnSpPr>
                    <a:cxnSpLocks/>
                    <a:stCxn id="448" idx="3"/>
                    <a:endCxn id="477" idx="2"/>
                  </p:cNvCxnSpPr>
                  <p:nvPr/>
                </p:nvCxnSpPr>
                <p:spPr bwMode="auto">
                  <a:xfrm>
                    <a:off x="1466591" y="1456492"/>
                    <a:ext cx="913590" cy="68201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6165B775-242E-5FED-63D0-9C5D88B89023}"/>
                  </a:ext>
                </a:extLst>
              </p:cNvPr>
              <p:cNvGrpSpPr/>
              <p:nvPr/>
            </p:nvGrpSpPr>
            <p:grpSpPr>
              <a:xfrm>
                <a:off x="1742047" y="1539224"/>
                <a:ext cx="483804" cy="2002061"/>
                <a:chOff x="937889" y="1206229"/>
                <a:chExt cx="531414" cy="1820411"/>
              </a:xfrm>
            </p:grpSpPr>
            <p:sp>
              <p:nvSpPr>
                <p:cNvPr id="446" name="TextBox 445">
                  <a:extLst>
                    <a:ext uri="{FF2B5EF4-FFF2-40B4-BE49-F238E27FC236}">
                      <a16:creationId xmlns:a16="http://schemas.microsoft.com/office/drawing/2014/main" id="{29B1F4EC-8259-1B85-CCE6-2E852A4188F7}"/>
                    </a:ext>
                  </a:extLst>
                </p:cNvPr>
                <p:cNvSpPr txBox="1"/>
                <p:nvPr/>
              </p:nvSpPr>
              <p:spPr>
                <a:xfrm>
                  <a:off x="937889" y="1206229"/>
                  <a:ext cx="531414" cy="43671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 anchor="ctr" anchorCtr="0">
                  <a:spAutoFit/>
                </a:bodyPr>
                <a:lstStyle/>
                <a:p>
                  <a:pPr algn="ctr"/>
                  <a:r>
                    <a:rPr lang="en-US" sz="1200" dirty="0"/>
                    <a:t>x</a:t>
                  </a:r>
                  <a:r>
                    <a:rPr lang="en-US" sz="1200" baseline="-25000" dirty="0"/>
                    <a:t>1</a:t>
                  </a:r>
                  <a:endParaRPr lang="en-US" sz="1200" dirty="0"/>
                </a:p>
              </p:txBody>
            </p:sp>
            <p:sp>
              <p:nvSpPr>
                <p:cNvPr id="447" name="TextBox 446">
                  <a:extLst>
                    <a:ext uri="{FF2B5EF4-FFF2-40B4-BE49-F238E27FC236}">
                      <a16:creationId xmlns:a16="http://schemas.microsoft.com/office/drawing/2014/main" id="{BFF28C67-64BB-DEE9-8A82-D015BAD81C1D}"/>
                    </a:ext>
                  </a:extLst>
                </p:cNvPr>
                <p:cNvSpPr txBox="1"/>
                <p:nvPr/>
              </p:nvSpPr>
              <p:spPr>
                <a:xfrm>
                  <a:off x="937889" y="1637540"/>
                  <a:ext cx="531414" cy="43671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 anchor="ctr" anchorCtr="0">
                  <a:spAutoFit/>
                </a:bodyPr>
                <a:lstStyle/>
                <a:p>
                  <a:pPr algn="ctr"/>
                  <a:r>
                    <a:rPr lang="en-US" sz="1200" dirty="0"/>
                    <a:t>x</a:t>
                  </a:r>
                  <a:r>
                    <a:rPr lang="en-US" sz="1200" baseline="-25000" dirty="0"/>
                    <a:t>2</a:t>
                  </a:r>
                  <a:endParaRPr lang="en-US" sz="1200" dirty="0"/>
                </a:p>
              </p:txBody>
            </p:sp>
            <p:sp>
              <p:nvSpPr>
                <p:cNvPr id="448" name="TextBox 447">
                  <a:extLst>
                    <a:ext uri="{FF2B5EF4-FFF2-40B4-BE49-F238E27FC236}">
                      <a16:creationId xmlns:a16="http://schemas.microsoft.com/office/drawing/2014/main" id="{DDE4F563-7EBB-DB29-B673-598CC547086A}"/>
                    </a:ext>
                  </a:extLst>
                </p:cNvPr>
                <p:cNvSpPr txBox="1"/>
                <p:nvPr/>
              </p:nvSpPr>
              <p:spPr>
                <a:xfrm>
                  <a:off x="941377" y="2589925"/>
                  <a:ext cx="524945" cy="43671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 anchor="ctr" anchorCtr="0">
                  <a:spAutoFit/>
                </a:bodyPr>
                <a:lstStyle/>
                <a:p>
                  <a:pPr algn="ctr"/>
                  <a:r>
                    <a:rPr lang="en-US" sz="1200" dirty="0" err="1"/>
                    <a:t>x</a:t>
                  </a:r>
                  <a:r>
                    <a:rPr lang="en-US" sz="1200" baseline="-25000" dirty="0" err="1"/>
                    <a:t>Nx</a:t>
                  </a:r>
                  <a:endParaRPr lang="en-US" sz="1200" dirty="0"/>
                </a:p>
              </p:txBody>
            </p:sp>
            <p:sp>
              <p:nvSpPr>
                <p:cNvPr id="449" name="TextBox 448">
                  <a:extLst>
                    <a:ext uri="{FF2B5EF4-FFF2-40B4-BE49-F238E27FC236}">
                      <a16:creationId xmlns:a16="http://schemas.microsoft.com/office/drawing/2014/main" id="{FD6A6B07-D9B6-5874-187F-E3D6EEC16DC9}"/>
                    </a:ext>
                  </a:extLst>
                </p:cNvPr>
                <p:cNvSpPr txBox="1"/>
                <p:nvPr/>
              </p:nvSpPr>
              <p:spPr>
                <a:xfrm>
                  <a:off x="985289" y="2130440"/>
                  <a:ext cx="406718" cy="36776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200" dirty="0"/>
                    <a:t>…</a:t>
                  </a:r>
                </a:p>
              </p:txBody>
            </p:sp>
          </p:grp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EEA8B1D6-FC16-4260-9DBB-D21AE6E2848A}"/>
                  </a:ext>
                </a:extLst>
              </p:cNvPr>
              <p:cNvSpPr/>
              <p:nvPr/>
            </p:nvSpPr>
            <p:spPr bwMode="auto">
              <a:xfrm>
                <a:off x="1676400" y="1502339"/>
                <a:ext cx="611819" cy="2092190"/>
              </a:xfrm>
              <a:prstGeom prst="rect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 dirty="0"/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FF2A2EED-19ED-7BF8-58FA-2F6A1772B61D}"/>
                  </a:ext>
                </a:extLst>
              </p:cNvPr>
              <p:cNvSpPr txBox="1"/>
              <p:nvPr/>
            </p:nvSpPr>
            <p:spPr>
              <a:xfrm>
                <a:off x="2160319" y="960471"/>
                <a:ext cx="741728" cy="48029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W</a:t>
                </a:r>
                <a:r>
                  <a:rPr lang="en-US" sz="1200" baseline="30000" dirty="0"/>
                  <a:t>[1]</a:t>
                </a:r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BE8A2D21-EA8D-737D-5778-7890C26A0E17}"/>
                  </a:ext>
                </a:extLst>
              </p:cNvPr>
              <p:cNvGrpSpPr/>
              <p:nvPr/>
            </p:nvGrpSpPr>
            <p:grpSpPr>
              <a:xfrm>
                <a:off x="1480029" y="4050107"/>
                <a:ext cx="2172694" cy="1507229"/>
                <a:chOff x="463708" y="3116007"/>
                <a:chExt cx="1966857" cy="1236880"/>
              </a:xfrm>
            </p:grpSpPr>
            <p:sp>
              <p:nvSpPr>
                <p:cNvPr id="442" name="TextBox 441">
                  <a:extLst>
                    <a:ext uri="{FF2B5EF4-FFF2-40B4-BE49-F238E27FC236}">
                      <a16:creationId xmlns:a16="http://schemas.microsoft.com/office/drawing/2014/main" id="{FCCE2027-0B9F-0B2B-2CA9-522EFF63BD95}"/>
                    </a:ext>
                  </a:extLst>
                </p:cNvPr>
                <p:cNvSpPr txBox="1"/>
                <p:nvPr/>
              </p:nvSpPr>
              <p:spPr>
                <a:xfrm>
                  <a:off x="463708" y="3349653"/>
                  <a:ext cx="874861" cy="9957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200" dirty="0"/>
                    <a:t>Input X</a:t>
                  </a:r>
                </a:p>
                <a:p>
                  <a:pPr algn="ctr"/>
                  <a:r>
                    <a:rPr lang="en-US" sz="1200" dirty="0"/>
                    <a:t>[0]</a:t>
                  </a:r>
                </a:p>
              </p:txBody>
            </p:sp>
            <p:sp>
              <p:nvSpPr>
                <p:cNvPr id="443" name="TextBox 442">
                  <a:extLst>
                    <a:ext uri="{FF2B5EF4-FFF2-40B4-BE49-F238E27FC236}">
                      <a16:creationId xmlns:a16="http://schemas.microsoft.com/office/drawing/2014/main" id="{F46C2368-F5F2-59BA-E15C-161BB471917A}"/>
                    </a:ext>
                  </a:extLst>
                </p:cNvPr>
                <p:cNvSpPr txBox="1"/>
                <p:nvPr/>
              </p:nvSpPr>
              <p:spPr>
                <a:xfrm>
                  <a:off x="1388057" y="3357157"/>
                  <a:ext cx="1042508" cy="99573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200" dirty="0"/>
                    <a:t>Hidden layer [1]</a:t>
                  </a:r>
                  <a:endParaRPr lang="en-US" sz="1200" baseline="-25000" dirty="0"/>
                </a:p>
              </p:txBody>
            </p:sp>
            <p:sp>
              <p:nvSpPr>
                <p:cNvPr id="444" name="TextBox 443">
                  <a:extLst>
                    <a:ext uri="{FF2B5EF4-FFF2-40B4-BE49-F238E27FC236}">
                      <a16:creationId xmlns:a16="http://schemas.microsoft.com/office/drawing/2014/main" id="{FA7A3468-4C80-B2F1-7F98-84B3AA258E3A}"/>
                    </a:ext>
                  </a:extLst>
                </p:cNvPr>
                <p:cNvSpPr txBox="1"/>
                <p:nvPr/>
              </p:nvSpPr>
              <p:spPr>
                <a:xfrm>
                  <a:off x="772696" y="3125118"/>
                  <a:ext cx="345750" cy="3941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sz="1200" dirty="0"/>
                    <a:t>N</a:t>
                  </a:r>
                  <a:r>
                    <a:rPr lang="en-US" sz="1200" baseline="-25000" dirty="0"/>
                    <a:t>X</a:t>
                  </a:r>
                </a:p>
              </p:txBody>
            </p:sp>
            <p:sp>
              <p:nvSpPr>
                <p:cNvPr id="445" name="TextBox 444">
                  <a:extLst>
                    <a:ext uri="{FF2B5EF4-FFF2-40B4-BE49-F238E27FC236}">
                      <a16:creationId xmlns:a16="http://schemas.microsoft.com/office/drawing/2014/main" id="{B5B7D46A-71EF-0DC6-798F-9EEF784C8BEB}"/>
                    </a:ext>
                  </a:extLst>
                </p:cNvPr>
                <p:cNvSpPr txBox="1"/>
                <p:nvPr/>
              </p:nvSpPr>
              <p:spPr>
                <a:xfrm>
                  <a:off x="1877265" y="3116007"/>
                  <a:ext cx="388069" cy="3941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sz="1200" dirty="0"/>
                    <a:t>N</a:t>
                  </a:r>
                  <a:r>
                    <a:rPr lang="en-US" sz="1200" baseline="-25000" dirty="0"/>
                    <a:t>1</a:t>
                  </a:r>
                </a:p>
              </p:txBody>
            </p: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8A3713C9-5B5D-4602-FA56-A2DDD367BE13}"/>
                  </a:ext>
                </a:extLst>
              </p:cNvPr>
              <p:cNvGrpSpPr/>
              <p:nvPr/>
            </p:nvGrpSpPr>
            <p:grpSpPr>
              <a:xfrm>
                <a:off x="4089117" y="1399402"/>
                <a:ext cx="242440" cy="2389344"/>
                <a:chOff x="2379918" y="1234960"/>
                <a:chExt cx="266298" cy="2172559"/>
              </a:xfrm>
            </p:grpSpPr>
            <p:sp>
              <p:nvSpPr>
                <p:cNvPr id="436" name="Oval 435">
                  <a:extLst>
                    <a:ext uri="{FF2B5EF4-FFF2-40B4-BE49-F238E27FC236}">
                      <a16:creationId xmlns:a16="http://schemas.microsoft.com/office/drawing/2014/main" id="{31359DE9-13E8-B048-B7C9-620B099BE4FF}"/>
                    </a:ext>
                  </a:extLst>
                </p:cNvPr>
                <p:cNvSpPr/>
                <p:nvPr/>
              </p:nvSpPr>
              <p:spPr bwMode="auto">
                <a:xfrm>
                  <a:off x="2379918" y="1234960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437" name="Oval 436">
                  <a:extLst>
                    <a:ext uri="{FF2B5EF4-FFF2-40B4-BE49-F238E27FC236}">
                      <a16:creationId xmlns:a16="http://schemas.microsoft.com/office/drawing/2014/main" id="{42AC1364-EF55-6C6C-12A6-6B89698B054E}"/>
                    </a:ext>
                  </a:extLst>
                </p:cNvPr>
                <p:cNvSpPr/>
                <p:nvPr/>
              </p:nvSpPr>
              <p:spPr bwMode="auto">
                <a:xfrm>
                  <a:off x="2379918" y="1624906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438" name="Oval 437">
                  <a:extLst>
                    <a:ext uri="{FF2B5EF4-FFF2-40B4-BE49-F238E27FC236}">
                      <a16:creationId xmlns:a16="http://schemas.microsoft.com/office/drawing/2014/main" id="{5418C904-0BEE-6E8B-6785-62EADDCE183A}"/>
                    </a:ext>
                  </a:extLst>
                </p:cNvPr>
                <p:cNvSpPr/>
                <p:nvPr/>
              </p:nvSpPr>
              <p:spPr bwMode="auto">
                <a:xfrm>
                  <a:off x="2379918" y="2014853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439" name="Oval 438">
                  <a:extLst>
                    <a:ext uri="{FF2B5EF4-FFF2-40B4-BE49-F238E27FC236}">
                      <a16:creationId xmlns:a16="http://schemas.microsoft.com/office/drawing/2014/main" id="{A64873A0-4E03-8556-AEA5-DE880AFBE925}"/>
                    </a:ext>
                  </a:extLst>
                </p:cNvPr>
                <p:cNvSpPr/>
                <p:nvPr/>
              </p:nvSpPr>
              <p:spPr bwMode="auto">
                <a:xfrm>
                  <a:off x="2379918" y="2404799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440" name="Oval 439">
                  <a:extLst>
                    <a:ext uri="{FF2B5EF4-FFF2-40B4-BE49-F238E27FC236}">
                      <a16:creationId xmlns:a16="http://schemas.microsoft.com/office/drawing/2014/main" id="{22558FF3-4853-F20E-9835-13F5D7CFD084}"/>
                    </a:ext>
                  </a:extLst>
                </p:cNvPr>
                <p:cNvSpPr/>
                <p:nvPr/>
              </p:nvSpPr>
              <p:spPr bwMode="auto">
                <a:xfrm>
                  <a:off x="2379918" y="2794746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441" name="Oval 440">
                  <a:extLst>
                    <a:ext uri="{FF2B5EF4-FFF2-40B4-BE49-F238E27FC236}">
                      <a16:creationId xmlns:a16="http://schemas.microsoft.com/office/drawing/2014/main" id="{5CCD92D4-F594-BC54-0108-70AFEC5E0756}"/>
                    </a:ext>
                  </a:extLst>
                </p:cNvPr>
                <p:cNvSpPr/>
                <p:nvPr/>
              </p:nvSpPr>
              <p:spPr bwMode="auto">
                <a:xfrm>
                  <a:off x="2379918" y="3184692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0158EC36-5370-EC73-4FE9-AC08E00FB2AA}"/>
                  </a:ext>
                </a:extLst>
              </p:cNvPr>
              <p:cNvGrpSpPr/>
              <p:nvPr/>
            </p:nvGrpSpPr>
            <p:grpSpPr>
              <a:xfrm>
                <a:off x="3271770" y="1264496"/>
                <a:ext cx="849782" cy="2573141"/>
                <a:chOff x="5533488" y="449966"/>
                <a:chExt cx="769275" cy="2111602"/>
              </a:xfrm>
            </p:grpSpPr>
            <p:grpSp>
              <p:nvGrpSpPr>
                <p:cNvPr id="387" name="Group 386">
                  <a:extLst>
                    <a:ext uri="{FF2B5EF4-FFF2-40B4-BE49-F238E27FC236}">
                      <a16:creationId xmlns:a16="http://schemas.microsoft.com/office/drawing/2014/main" id="{4E869226-9F0E-3592-DCE1-790338EC0768}"/>
                    </a:ext>
                  </a:extLst>
                </p:cNvPr>
                <p:cNvGrpSpPr/>
                <p:nvPr/>
              </p:nvGrpSpPr>
              <p:grpSpPr>
                <a:xfrm>
                  <a:off x="5556621" y="449966"/>
                  <a:ext cx="716782" cy="1970929"/>
                  <a:chOff x="2390032" y="1078009"/>
                  <a:chExt cx="869708" cy="2183817"/>
                </a:xfrm>
              </p:grpSpPr>
              <p:cxnSp>
                <p:nvCxnSpPr>
                  <p:cNvPr id="430" name="Straight Connector 429">
                    <a:extLst>
                      <a:ext uri="{FF2B5EF4-FFF2-40B4-BE49-F238E27FC236}">
                        <a16:creationId xmlns:a16="http://schemas.microsoft.com/office/drawing/2014/main" id="{390343EA-9242-1E02-57A4-0C46F2DFA1A7}"/>
                      </a:ext>
                    </a:extLst>
                  </p:cNvPr>
                  <p:cNvCxnSpPr>
                    <a:cxnSpLocks/>
                    <a:stCxn id="474" idx="6"/>
                    <a:endCxn id="436" idx="2"/>
                  </p:cNvCxnSpPr>
                  <p:nvPr/>
                </p:nvCxnSpPr>
                <p:spPr bwMode="auto">
                  <a:xfrm>
                    <a:off x="2390032" y="1078009"/>
                    <a:ext cx="869708" cy="23408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31" name="Straight Connector 430">
                    <a:extLst>
                      <a:ext uri="{FF2B5EF4-FFF2-40B4-BE49-F238E27FC236}">
                        <a16:creationId xmlns:a16="http://schemas.microsoft.com/office/drawing/2014/main" id="{771C5768-B9F1-862A-1E90-1D863303C823}"/>
                      </a:ext>
                    </a:extLst>
                  </p:cNvPr>
                  <p:cNvCxnSpPr>
                    <a:cxnSpLocks/>
                    <a:stCxn id="474" idx="6"/>
                    <a:endCxn id="437" idx="2"/>
                  </p:cNvCxnSpPr>
                  <p:nvPr/>
                </p:nvCxnSpPr>
                <p:spPr bwMode="auto">
                  <a:xfrm>
                    <a:off x="2390032" y="1078009"/>
                    <a:ext cx="869708" cy="62402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32" name="Straight Connector 431">
                    <a:extLst>
                      <a:ext uri="{FF2B5EF4-FFF2-40B4-BE49-F238E27FC236}">
                        <a16:creationId xmlns:a16="http://schemas.microsoft.com/office/drawing/2014/main" id="{0FE7C44A-823A-CDD7-3675-EADC33599527}"/>
                      </a:ext>
                    </a:extLst>
                  </p:cNvPr>
                  <p:cNvCxnSpPr>
                    <a:cxnSpLocks/>
                    <a:stCxn id="474" idx="6"/>
                    <a:endCxn id="439" idx="2"/>
                  </p:cNvCxnSpPr>
                  <p:nvPr/>
                </p:nvCxnSpPr>
                <p:spPr bwMode="auto">
                  <a:xfrm>
                    <a:off x="2390032" y="1078010"/>
                    <a:ext cx="869707" cy="140392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33" name="Straight Connector 432">
                    <a:extLst>
                      <a:ext uri="{FF2B5EF4-FFF2-40B4-BE49-F238E27FC236}">
                        <a16:creationId xmlns:a16="http://schemas.microsoft.com/office/drawing/2014/main" id="{58E57EF3-DBBD-C02B-D292-6573C289D947}"/>
                      </a:ext>
                    </a:extLst>
                  </p:cNvPr>
                  <p:cNvCxnSpPr>
                    <a:cxnSpLocks/>
                    <a:endCxn id="440" idx="2"/>
                  </p:cNvCxnSpPr>
                  <p:nvPr/>
                </p:nvCxnSpPr>
                <p:spPr bwMode="auto">
                  <a:xfrm>
                    <a:off x="2420380" y="1091941"/>
                    <a:ext cx="839360" cy="177993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34" name="Straight Connector 433">
                    <a:extLst>
                      <a:ext uri="{FF2B5EF4-FFF2-40B4-BE49-F238E27FC236}">
                        <a16:creationId xmlns:a16="http://schemas.microsoft.com/office/drawing/2014/main" id="{EABC24C3-B71A-64CC-9155-06A547FEBC9D}"/>
                      </a:ext>
                    </a:extLst>
                  </p:cNvPr>
                  <p:cNvCxnSpPr>
                    <a:cxnSpLocks/>
                    <a:endCxn id="441" idx="2"/>
                  </p:cNvCxnSpPr>
                  <p:nvPr/>
                </p:nvCxnSpPr>
                <p:spPr bwMode="auto">
                  <a:xfrm>
                    <a:off x="2420381" y="1091941"/>
                    <a:ext cx="839358" cy="216988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35" name="Straight Connector 434">
                    <a:extLst>
                      <a:ext uri="{FF2B5EF4-FFF2-40B4-BE49-F238E27FC236}">
                        <a16:creationId xmlns:a16="http://schemas.microsoft.com/office/drawing/2014/main" id="{45E2F43F-4D0E-E9F2-1FDE-C2A12D2C07FA}"/>
                      </a:ext>
                    </a:extLst>
                  </p:cNvPr>
                  <p:cNvCxnSpPr>
                    <a:cxnSpLocks/>
                    <a:stCxn id="474" idx="6"/>
                    <a:endCxn id="438" idx="2"/>
                  </p:cNvCxnSpPr>
                  <p:nvPr/>
                </p:nvCxnSpPr>
                <p:spPr bwMode="auto">
                  <a:xfrm>
                    <a:off x="2390032" y="1078010"/>
                    <a:ext cx="869706" cy="101397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388" name="Group 387">
                  <a:extLst>
                    <a:ext uri="{FF2B5EF4-FFF2-40B4-BE49-F238E27FC236}">
                      <a16:creationId xmlns:a16="http://schemas.microsoft.com/office/drawing/2014/main" id="{503EE8A6-6A2D-FDD8-4A9B-C42E17FEFD1D}"/>
                    </a:ext>
                  </a:extLst>
                </p:cNvPr>
                <p:cNvGrpSpPr/>
                <p:nvPr/>
              </p:nvGrpSpPr>
              <p:grpSpPr>
                <a:xfrm flipV="1">
                  <a:off x="5534974" y="661227"/>
                  <a:ext cx="738428" cy="1900341"/>
                  <a:chOff x="2417681" y="1777364"/>
                  <a:chExt cx="895972" cy="2105605"/>
                </a:xfrm>
              </p:grpSpPr>
              <p:cxnSp>
                <p:nvCxnSpPr>
                  <p:cNvPr id="424" name="Straight Connector 423">
                    <a:extLst>
                      <a:ext uri="{FF2B5EF4-FFF2-40B4-BE49-F238E27FC236}">
                        <a16:creationId xmlns:a16="http://schemas.microsoft.com/office/drawing/2014/main" id="{2D3EF0F0-1133-C1D0-277B-9B61D7A22444}"/>
                      </a:ext>
                    </a:extLst>
                  </p:cNvPr>
                  <p:cNvCxnSpPr>
                    <a:cxnSpLocks/>
                    <a:stCxn id="480" idx="6"/>
                    <a:endCxn id="436" idx="2"/>
                  </p:cNvCxnSpPr>
                  <p:nvPr/>
                </p:nvCxnSpPr>
                <p:spPr bwMode="auto">
                  <a:xfrm>
                    <a:off x="2443944" y="1777364"/>
                    <a:ext cx="869707" cy="210560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25" name="Straight Connector 424">
                    <a:extLst>
                      <a:ext uri="{FF2B5EF4-FFF2-40B4-BE49-F238E27FC236}">
                        <a16:creationId xmlns:a16="http://schemas.microsoft.com/office/drawing/2014/main" id="{266E62E5-EF14-0367-FDAA-2B27D2B3A543}"/>
                      </a:ext>
                    </a:extLst>
                  </p:cNvPr>
                  <p:cNvCxnSpPr>
                    <a:cxnSpLocks/>
                    <a:stCxn id="480" idx="6"/>
                    <a:endCxn id="441" idx="2"/>
                  </p:cNvCxnSpPr>
                  <p:nvPr/>
                </p:nvCxnSpPr>
                <p:spPr bwMode="auto">
                  <a:xfrm>
                    <a:off x="2443946" y="1777365"/>
                    <a:ext cx="869706" cy="15586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26" name="Straight Connector 425">
                    <a:extLst>
                      <a:ext uri="{FF2B5EF4-FFF2-40B4-BE49-F238E27FC236}">
                        <a16:creationId xmlns:a16="http://schemas.microsoft.com/office/drawing/2014/main" id="{050F7AA8-31B3-EFC7-9C6E-AB20EA5EB1FF}"/>
                      </a:ext>
                    </a:extLst>
                  </p:cNvPr>
                  <p:cNvCxnSpPr>
                    <a:cxnSpLocks/>
                    <a:endCxn id="437" idx="2"/>
                  </p:cNvCxnSpPr>
                  <p:nvPr/>
                </p:nvCxnSpPr>
                <p:spPr bwMode="auto">
                  <a:xfrm>
                    <a:off x="2417681" y="1781225"/>
                    <a:ext cx="895972" cy="171179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27" name="Straight Connector 426">
                    <a:extLst>
                      <a:ext uri="{FF2B5EF4-FFF2-40B4-BE49-F238E27FC236}">
                        <a16:creationId xmlns:a16="http://schemas.microsoft.com/office/drawing/2014/main" id="{DBF06B9C-2CBC-995F-4545-058A9756A57C}"/>
                      </a:ext>
                    </a:extLst>
                  </p:cNvPr>
                  <p:cNvCxnSpPr>
                    <a:cxnSpLocks/>
                    <a:stCxn id="480" idx="6"/>
                    <a:endCxn id="439" idx="2"/>
                  </p:cNvCxnSpPr>
                  <p:nvPr/>
                </p:nvCxnSpPr>
                <p:spPr bwMode="auto">
                  <a:xfrm>
                    <a:off x="2443946" y="1777365"/>
                    <a:ext cx="869706" cy="93576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28" name="Straight Connector 427">
                    <a:extLst>
                      <a:ext uri="{FF2B5EF4-FFF2-40B4-BE49-F238E27FC236}">
                        <a16:creationId xmlns:a16="http://schemas.microsoft.com/office/drawing/2014/main" id="{707FF86A-7303-FDB0-1A59-913E5609AE75}"/>
                      </a:ext>
                    </a:extLst>
                  </p:cNvPr>
                  <p:cNvCxnSpPr>
                    <a:cxnSpLocks/>
                    <a:stCxn id="480" idx="6"/>
                    <a:endCxn id="438" idx="2"/>
                  </p:cNvCxnSpPr>
                  <p:nvPr/>
                </p:nvCxnSpPr>
                <p:spPr bwMode="auto">
                  <a:xfrm>
                    <a:off x="2443946" y="1777365"/>
                    <a:ext cx="869706" cy="132570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29" name="Straight Connector 428">
                    <a:extLst>
                      <a:ext uri="{FF2B5EF4-FFF2-40B4-BE49-F238E27FC236}">
                        <a16:creationId xmlns:a16="http://schemas.microsoft.com/office/drawing/2014/main" id="{5D617D36-DB85-BA25-98F6-8E4F7894BA38}"/>
                      </a:ext>
                    </a:extLst>
                  </p:cNvPr>
                  <p:cNvCxnSpPr>
                    <a:cxnSpLocks/>
                    <a:stCxn id="480" idx="6"/>
                    <a:endCxn id="440" idx="2"/>
                  </p:cNvCxnSpPr>
                  <p:nvPr/>
                </p:nvCxnSpPr>
                <p:spPr bwMode="auto">
                  <a:xfrm>
                    <a:off x="2443946" y="1777365"/>
                    <a:ext cx="869706" cy="54581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389" name="Group 388">
                  <a:extLst>
                    <a:ext uri="{FF2B5EF4-FFF2-40B4-BE49-F238E27FC236}">
                      <a16:creationId xmlns:a16="http://schemas.microsoft.com/office/drawing/2014/main" id="{CE8BEC30-C20E-177D-85C0-DA541ABD787A}"/>
                    </a:ext>
                  </a:extLst>
                </p:cNvPr>
                <p:cNvGrpSpPr/>
                <p:nvPr/>
              </p:nvGrpSpPr>
              <p:grpSpPr>
                <a:xfrm>
                  <a:off x="5552272" y="661227"/>
                  <a:ext cx="750491" cy="1759667"/>
                  <a:chOff x="3845301" y="2698430"/>
                  <a:chExt cx="918113" cy="1949736"/>
                </a:xfrm>
              </p:grpSpPr>
              <p:cxnSp>
                <p:nvCxnSpPr>
                  <p:cNvPr id="418" name="Straight Connector 417">
                    <a:extLst>
                      <a:ext uri="{FF2B5EF4-FFF2-40B4-BE49-F238E27FC236}">
                        <a16:creationId xmlns:a16="http://schemas.microsoft.com/office/drawing/2014/main" id="{04ED112A-6821-8260-C57D-7DA43B8BCD9B}"/>
                      </a:ext>
                    </a:extLst>
                  </p:cNvPr>
                  <p:cNvCxnSpPr>
                    <a:cxnSpLocks/>
                    <a:stCxn id="475" idx="6"/>
                    <a:endCxn id="436" idx="2"/>
                  </p:cNvCxnSpPr>
                  <p:nvPr/>
                </p:nvCxnSpPr>
                <p:spPr bwMode="auto">
                  <a:xfrm flipV="1">
                    <a:off x="3850621" y="2698430"/>
                    <a:ext cx="876875" cy="15586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19" name="Straight Connector 418">
                    <a:extLst>
                      <a:ext uri="{FF2B5EF4-FFF2-40B4-BE49-F238E27FC236}">
                        <a16:creationId xmlns:a16="http://schemas.microsoft.com/office/drawing/2014/main" id="{8259D48E-6063-49FD-9B4C-5D1ABF8F05B1}"/>
                      </a:ext>
                    </a:extLst>
                  </p:cNvPr>
                  <p:cNvCxnSpPr>
                    <a:cxnSpLocks/>
                    <a:stCxn id="475" idx="6"/>
                    <a:endCxn id="441" idx="2"/>
                  </p:cNvCxnSpPr>
                  <p:nvPr/>
                </p:nvCxnSpPr>
                <p:spPr bwMode="auto">
                  <a:xfrm>
                    <a:off x="3850623" y="2854298"/>
                    <a:ext cx="876874" cy="179386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20" name="Straight Connector 419">
                    <a:extLst>
                      <a:ext uri="{FF2B5EF4-FFF2-40B4-BE49-F238E27FC236}">
                        <a16:creationId xmlns:a16="http://schemas.microsoft.com/office/drawing/2014/main" id="{7082C441-87C8-B7F2-149E-1B7185674E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3845301" y="2854207"/>
                    <a:ext cx="918113" cy="66031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21" name="Straight Connector 420">
                    <a:extLst>
                      <a:ext uri="{FF2B5EF4-FFF2-40B4-BE49-F238E27FC236}">
                        <a16:creationId xmlns:a16="http://schemas.microsoft.com/office/drawing/2014/main" id="{1B803BE5-715A-4FE3-B436-EAC39AF871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3845301" y="2854207"/>
                    <a:ext cx="918113" cy="105026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22" name="Straight Connector 421">
                    <a:extLst>
                      <a:ext uri="{FF2B5EF4-FFF2-40B4-BE49-F238E27FC236}">
                        <a16:creationId xmlns:a16="http://schemas.microsoft.com/office/drawing/2014/main" id="{F9C16FE6-CB99-0444-E972-FF36E5D545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3845301" y="2854207"/>
                    <a:ext cx="918113" cy="144021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23" name="Straight Connector 422">
                    <a:extLst>
                      <a:ext uri="{FF2B5EF4-FFF2-40B4-BE49-F238E27FC236}">
                        <a16:creationId xmlns:a16="http://schemas.microsoft.com/office/drawing/2014/main" id="{138C84DD-F1C6-7898-07AA-98F07C58ED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3845301" y="2854207"/>
                    <a:ext cx="918113" cy="27037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390" name="Group 389">
                  <a:extLst>
                    <a:ext uri="{FF2B5EF4-FFF2-40B4-BE49-F238E27FC236}">
                      <a16:creationId xmlns:a16="http://schemas.microsoft.com/office/drawing/2014/main" id="{3FB7992A-84BA-7CB5-DCF7-2BFACC009FBB}"/>
                    </a:ext>
                  </a:extLst>
                </p:cNvPr>
                <p:cNvGrpSpPr/>
                <p:nvPr/>
              </p:nvGrpSpPr>
              <p:grpSpPr>
                <a:xfrm>
                  <a:off x="5550870" y="661227"/>
                  <a:ext cx="750491" cy="1778328"/>
                  <a:chOff x="3845301" y="2324006"/>
                  <a:chExt cx="918113" cy="1970413"/>
                </a:xfrm>
              </p:grpSpPr>
              <p:cxnSp>
                <p:nvCxnSpPr>
                  <p:cNvPr id="412" name="Straight Connector 411">
                    <a:extLst>
                      <a:ext uri="{FF2B5EF4-FFF2-40B4-BE49-F238E27FC236}">
                        <a16:creationId xmlns:a16="http://schemas.microsoft.com/office/drawing/2014/main" id="{AA08A9D4-FA8D-EF50-A92C-5AC8E4EA02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3845301" y="2734630"/>
                    <a:ext cx="918113" cy="11957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13" name="Straight Connector 412">
                    <a:extLst>
                      <a:ext uri="{FF2B5EF4-FFF2-40B4-BE49-F238E27FC236}">
                        <a16:creationId xmlns:a16="http://schemas.microsoft.com/office/drawing/2014/main" id="{E892AA3E-23B2-1590-A1EE-D196827EBDCE}"/>
                      </a:ext>
                    </a:extLst>
                  </p:cNvPr>
                  <p:cNvCxnSpPr>
                    <a:cxnSpLocks/>
                    <a:endCxn id="436" idx="2"/>
                  </p:cNvCxnSpPr>
                  <p:nvPr/>
                </p:nvCxnSpPr>
                <p:spPr bwMode="auto">
                  <a:xfrm flipV="1">
                    <a:off x="3845301" y="2324006"/>
                    <a:ext cx="883909" cy="53020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14" name="Straight Connector 413">
                    <a:extLst>
                      <a:ext uri="{FF2B5EF4-FFF2-40B4-BE49-F238E27FC236}">
                        <a16:creationId xmlns:a16="http://schemas.microsoft.com/office/drawing/2014/main" id="{977581E8-E990-FB0E-C167-25CBE67461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3845301" y="2854207"/>
                    <a:ext cx="918113" cy="66031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15" name="Straight Connector 414">
                    <a:extLst>
                      <a:ext uri="{FF2B5EF4-FFF2-40B4-BE49-F238E27FC236}">
                        <a16:creationId xmlns:a16="http://schemas.microsoft.com/office/drawing/2014/main" id="{57571B5D-30C7-142A-DFA7-B77640C55C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3845301" y="2854207"/>
                    <a:ext cx="918113" cy="105026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16" name="Straight Connector 415">
                    <a:extLst>
                      <a:ext uri="{FF2B5EF4-FFF2-40B4-BE49-F238E27FC236}">
                        <a16:creationId xmlns:a16="http://schemas.microsoft.com/office/drawing/2014/main" id="{30D8FB33-90D4-F013-CAE9-E701F7724A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3845301" y="2854207"/>
                    <a:ext cx="918113" cy="144021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17" name="Straight Connector 416">
                    <a:extLst>
                      <a:ext uri="{FF2B5EF4-FFF2-40B4-BE49-F238E27FC236}">
                        <a16:creationId xmlns:a16="http://schemas.microsoft.com/office/drawing/2014/main" id="{77F51F10-77CA-8C17-B836-94F2185AA6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3845301" y="2854207"/>
                    <a:ext cx="918113" cy="27037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391" name="Group 390">
                  <a:extLst>
                    <a:ext uri="{FF2B5EF4-FFF2-40B4-BE49-F238E27FC236}">
                      <a16:creationId xmlns:a16="http://schemas.microsoft.com/office/drawing/2014/main" id="{C3392761-3F31-DA71-AF88-4D9F15650DDA}"/>
                    </a:ext>
                  </a:extLst>
                </p:cNvPr>
                <p:cNvGrpSpPr/>
                <p:nvPr/>
              </p:nvGrpSpPr>
              <p:grpSpPr>
                <a:xfrm>
                  <a:off x="5533488" y="661227"/>
                  <a:ext cx="750492" cy="1778329"/>
                  <a:chOff x="3845301" y="1934058"/>
                  <a:chExt cx="918114" cy="1970414"/>
                </a:xfrm>
              </p:grpSpPr>
              <p:cxnSp>
                <p:nvCxnSpPr>
                  <p:cNvPr id="406" name="Straight Connector 405">
                    <a:extLst>
                      <a:ext uri="{FF2B5EF4-FFF2-40B4-BE49-F238E27FC236}">
                        <a16:creationId xmlns:a16="http://schemas.microsoft.com/office/drawing/2014/main" id="{6BC42B75-45C9-C265-8931-D95F81F71C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3845301" y="2734630"/>
                    <a:ext cx="918113" cy="11957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07" name="Straight Connector 406">
                    <a:extLst>
                      <a:ext uri="{FF2B5EF4-FFF2-40B4-BE49-F238E27FC236}">
                        <a16:creationId xmlns:a16="http://schemas.microsoft.com/office/drawing/2014/main" id="{AF0FF56D-E415-672D-85BE-D78FA2589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3845301" y="2344685"/>
                    <a:ext cx="918114" cy="50952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08" name="Straight Connector 407">
                    <a:extLst>
                      <a:ext uri="{FF2B5EF4-FFF2-40B4-BE49-F238E27FC236}">
                        <a16:creationId xmlns:a16="http://schemas.microsoft.com/office/drawing/2014/main" id="{3CBCD311-268B-5B02-64FB-6250D0812E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3845301" y="2854207"/>
                    <a:ext cx="918113" cy="66031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09" name="Straight Connector 408">
                    <a:extLst>
                      <a:ext uri="{FF2B5EF4-FFF2-40B4-BE49-F238E27FC236}">
                        <a16:creationId xmlns:a16="http://schemas.microsoft.com/office/drawing/2014/main" id="{3DBD2183-59DA-D3AA-0B0C-90866EBB9E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3845301" y="2854207"/>
                    <a:ext cx="918113" cy="105026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10" name="Straight Connector 409">
                    <a:extLst>
                      <a:ext uri="{FF2B5EF4-FFF2-40B4-BE49-F238E27FC236}">
                        <a16:creationId xmlns:a16="http://schemas.microsoft.com/office/drawing/2014/main" id="{D8BA6CBD-E8FD-2342-882A-7C387F8988E9}"/>
                      </a:ext>
                    </a:extLst>
                  </p:cNvPr>
                  <p:cNvCxnSpPr>
                    <a:cxnSpLocks/>
                    <a:stCxn id="477" idx="6"/>
                    <a:endCxn id="436" idx="2"/>
                  </p:cNvCxnSpPr>
                  <p:nvPr/>
                </p:nvCxnSpPr>
                <p:spPr bwMode="auto">
                  <a:xfrm flipV="1">
                    <a:off x="3873600" y="1934058"/>
                    <a:ext cx="876875" cy="93576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11" name="Straight Connector 410">
                    <a:extLst>
                      <a:ext uri="{FF2B5EF4-FFF2-40B4-BE49-F238E27FC236}">
                        <a16:creationId xmlns:a16="http://schemas.microsoft.com/office/drawing/2014/main" id="{A49B1254-BF74-C722-C7E4-611BC76D8F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3845301" y="2854207"/>
                    <a:ext cx="918113" cy="27037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392" name="Group 391">
                  <a:extLst>
                    <a:ext uri="{FF2B5EF4-FFF2-40B4-BE49-F238E27FC236}">
                      <a16:creationId xmlns:a16="http://schemas.microsoft.com/office/drawing/2014/main" id="{2B0A635D-BE45-B46C-B9C5-A02C837F0EDA}"/>
                    </a:ext>
                  </a:extLst>
                </p:cNvPr>
                <p:cNvGrpSpPr/>
                <p:nvPr/>
              </p:nvGrpSpPr>
              <p:grpSpPr>
                <a:xfrm flipV="1">
                  <a:off x="5551984" y="661227"/>
                  <a:ext cx="721419" cy="1759667"/>
                  <a:chOff x="2417681" y="1173218"/>
                  <a:chExt cx="875334" cy="1949736"/>
                </a:xfrm>
              </p:grpSpPr>
              <p:cxnSp>
                <p:nvCxnSpPr>
                  <p:cNvPr id="400" name="Straight Connector 399">
                    <a:extLst>
                      <a:ext uri="{FF2B5EF4-FFF2-40B4-BE49-F238E27FC236}">
                        <a16:creationId xmlns:a16="http://schemas.microsoft.com/office/drawing/2014/main" id="{2CB25015-7B86-3560-E9B4-19DA42EF92A8}"/>
                      </a:ext>
                    </a:extLst>
                  </p:cNvPr>
                  <p:cNvCxnSpPr>
                    <a:cxnSpLocks/>
                    <a:stCxn id="478" idx="6"/>
                    <a:endCxn id="441" idx="2"/>
                  </p:cNvCxnSpPr>
                  <p:nvPr/>
                </p:nvCxnSpPr>
                <p:spPr bwMode="auto">
                  <a:xfrm flipV="1">
                    <a:off x="2423307" y="1173218"/>
                    <a:ext cx="869706" cy="62402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01" name="Straight Connector 400">
                    <a:extLst>
                      <a:ext uri="{FF2B5EF4-FFF2-40B4-BE49-F238E27FC236}">
                        <a16:creationId xmlns:a16="http://schemas.microsoft.com/office/drawing/2014/main" id="{FA9F58F8-D367-BFB4-136C-1B7A58386E0C}"/>
                      </a:ext>
                    </a:extLst>
                  </p:cNvPr>
                  <p:cNvCxnSpPr>
                    <a:cxnSpLocks/>
                    <a:stCxn id="478" idx="6"/>
                    <a:endCxn id="439" idx="2"/>
                  </p:cNvCxnSpPr>
                  <p:nvPr/>
                </p:nvCxnSpPr>
                <p:spPr bwMode="auto">
                  <a:xfrm>
                    <a:off x="2423307" y="1797245"/>
                    <a:ext cx="869706" cy="15586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02" name="Straight Connector 401">
                    <a:extLst>
                      <a:ext uri="{FF2B5EF4-FFF2-40B4-BE49-F238E27FC236}">
                        <a16:creationId xmlns:a16="http://schemas.microsoft.com/office/drawing/2014/main" id="{716AA914-6F21-0D2B-E2B5-72428B123542}"/>
                      </a:ext>
                    </a:extLst>
                  </p:cNvPr>
                  <p:cNvCxnSpPr>
                    <a:cxnSpLocks/>
                    <a:stCxn id="478" idx="6"/>
                    <a:endCxn id="440" idx="2"/>
                  </p:cNvCxnSpPr>
                  <p:nvPr/>
                </p:nvCxnSpPr>
                <p:spPr bwMode="auto">
                  <a:xfrm flipV="1">
                    <a:off x="2423307" y="1563165"/>
                    <a:ext cx="869706" cy="23408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03" name="Straight Connector 402">
                    <a:extLst>
                      <a:ext uri="{FF2B5EF4-FFF2-40B4-BE49-F238E27FC236}">
                        <a16:creationId xmlns:a16="http://schemas.microsoft.com/office/drawing/2014/main" id="{052CF4A5-C6A9-ED13-D229-197B13142935}"/>
                      </a:ext>
                    </a:extLst>
                  </p:cNvPr>
                  <p:cNvCxnSpPr>
                    <a:cxnSpLocks/>
                    <a:endCxn id="437" idx="2"/>
                  </p:cNvCxnSpPr>
                  <p:nvPr/>
                </p:nvCxnSpPr>
                <p:spPr bwMode="auto">
                  <a:xfrm>
                    <a:off x="2417681" y="1781223"/>
                    <a:ext cx="875332" cy="95178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04" name="Straight Connector 403">
                    <a:extLst>
                      <a:ext uri="{FF2B5EF4-FFF2-40B4-BE49-F238E27FC236}">
                        <a16:creationId xmlns:a16="http://schemas.microsoft.com/office/drawing/2014/main" id="{D330FF30-8ADE-19D1-A081-D68B6D9832C8}"/>
                      </a:ext>
                    </a:extLst>
                  </p:cNvPr>
                  <p:cNvCxnSpPr>
                    <a:cxnSpLocks/>
                    <a:stCxn id="478" idx="6"/>
                    <a:endCxn id="436" idx="2"/>
                  </p:cNvCxnSpPr>
                  <p:nvPr/>
                </p:nvCxnSpPr>
                <p:spPr bwMode="auto">
                  <a:xfrm>
                    <a:off x="2423307" y="1797245"/>
                    <a:ext cx="869708" cy="132570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05" name="Straight Connector 404">
                    <a:extLst>
                      <a:ext uri="{FF2B5EF4-FFF2-40B4-BE49-F238E27FC236}">
                        <a16:creationId xmlns:a16="http://schemas.microsoft.com/office/drawing/2014/main" id="{8052938B-FAF1-5749-7B60-567EC586EEDB}"/>
                      </a:ext>
                    </a:extLst>
                  </p:cNvPr>
                  <p:cNvCxnSpPr>
                    <a:cxnSpLocks/>
                    <a:endCxn id="438" idx="2"/>
                  </p:cNvCxnSpPr>
                  <p:nvPr/>
                </p:nvCxnSpPr>
                <p:spPr bwMode="auto">
                  <a:xfrm>
                    <a:off x="2417681" y="1781222"/>
                    <a:ext cx="875333" cy="56183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393" name="Group 392">
                  <a:extLst>
                    <a:ext uri="{FF2B5EF4-FFF2-40B4-BE49-F238E27FC236}">
                      <a16:creationId xmlns:a16="http://schemas.microsoft.com/office/drawing/2014/main" id="{28F8BBDB-A348-1D90-43AF-24744FB0ACC2}"/>
                    </a:ext>
                  </a:extLst>
                </p:cNvPr>
                <p:cNvGrpSpPr/>
                <p:nvPr/>
              </p:nvGrpSpPr>
              <p:grpSpPr>
                <a:xfrm flipV="1">
                  <a:off x="5556620" y="661227"/>
                  <a:ext cx="716782" cy="1759667"/>
                  <a:chOff x="2387330" y="1518124"/>
                  <a:chExt cx="869707" cy="1949736"/>
                </a:xfrm>
              </p:grpSpPr>
              <p:cxnSp>
                <p:nvCxnSpPr>
                  <p:cNvPr id="394" name="Straight Connector 393">
                    <a:extLst>
                      <a:ext uri="{FF2B5EF4-FFF2-40B4-BE49-F238E27FC236}">
                        <a16:creationId xmlns:a16="http://schemas.microsoft.com/office/drawing/2014/main" id="{016F82CE-F1F0-5E4B-17E1-663D543666BF}"/>
                      </a:ext>
                    </a:extLst>
                  </p:cNvPr>
                  <p:cNvCxnSpPr>
                    <a:cxnSpLocks/>
                    <a:stCxn id="479" idx="6"/>
                    <a:endCxn id="436" idx="2"/>
                  </p:cNvCxnSpPr>
                  <p:nvPr/>
                </p:nvCxnSpPr>
                <p:spPr bwMode="auto">
                  <a:xfrm>
                    <a:off x="2387330" y="1752203"/>
                    <a:ext cx="869706" cy="171565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95" name="Straight Connector 394">
                    <a:extLst>
                      <a:ext uri="{FF2B5EF4-FFF2-40B4-BE49-F238E27FC236}">
                        <a16:creationId xmlns:a16="http://schemas.microsoft.com/office/drawing/2014/main" id="{033FAA28-34A6-9A5E-2BCA-F263FBE01B86}"/>
                      </a:ext>
                    </a:extLst>
                  </p:cNvPr>
                  <p:cNvCxnSpPr>
                    <a:cxnSpLocks/>
                    <a:stCxn id="479" idx="6"/>
                    <a:endCxn id="440" idx="2"/>
                  </p:cNvCxnSpPr>
                  <p:nvPr/>
                </p:nvCxnSpPr>
                <p:spPr bwMode="auto">
                  <a:xfrm>
                    <a:off x="2387331" y="1752202"/>
                    <a:ext cx="869706" cy="15586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96" name="Straight Connector 395">
                    <a:extLst>
                      <a:ext uri="{FF2B5EF4-FFF2-40B4-BE49-F238E27FC236}">
                        <a16:creationId xmlns:a16="http://schemas.microsoft.com/office/drawing/2014/main" id="{5D9B1968-3F2D-3EE9-8944-6C15E50784F1}"/>
                      </a:ext>
                    </a:extLst>
                  </p:cNvPr>
                  <p:cNvCxnSpPr>
                    <a:cxnSpLocks/>
                    <a:stCxn id="479" idx="6"/>
                    <a:endCxn id="441" idx="2"/>
                  </p:cNvCxnSpPr>
                  <p:nvPr/>
                </p:nvCxnSpPr>
                <p:spPr bwMode="auto">
                  <a:xfrm flipV="1">
                    <a:off x="2387331" y="1518124"/>
                    <a:ext cx="869705" cy="23407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97" name="Straight Connector 396">
                    <a:extLst>
                      <a:ext uri="{FF2B5EF4-FFF2-40B4-BE49-F238E27FC236}">
                        <a16:creationId xmlns:a16="http://schemas.microsoft.com/office/drawing/2014/main" id="{B6B4294A-3236-E751-2494-ED86A63A8E09}"/>
                      </a:ext>
                    </a:extLst>
                  </p:cNvPr>
                  <p:cNvCxnSpPr>
                    <a:cxnSpLocks/>
                    <a:stCxn id="479" idx="6"/>
                    <a:endCxn id="438" idx="2"/>
                  </p:cNvCxnSpPr>
                  <p:nvPr/>
                </p:nvCxnSpPr>
                <p:spPr bwMode="auto">
                  <a:xfrm>
                    <a:off x="2387331" y="1752202"/>
                    <a:ext cx="869706" cy="93576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98" name="Straight Connector 397">
                    <a:extLst>
                      <a:ext uri="{FF2B5EF4-FFF2-40B4-BE49-F238E27FC236}">
                        <a16:creationId xmlns:a16="http://schemas.microsoft.com/office/drawing/2014/main" id="{CF7D53B3-DF7E-E191-E2D9-C7EB39C83D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2387330" y="1770091"/>
                    <a:ext cx="869706" cy="132571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99" name="Straight Connector 398">
                    <a:extLst>
                      <a:ext uri="{FF2B5EF4-FFF2-40B4-BE49-F238E27FC236}">
                        <a16:creationId xmlns:a16="http://schemas.microsoft.com/office/drawing/2014/main" id="{B8FAB942-C1AB-4AAD-AE2A-F66EE79DBED6}"/>
                      </a:ext>
                    </a:extLst>
                  </p:cNvPr>
                  <p:cNvCxnSpPr>
                    <a:cxnSpLocks/>
                    <a:stCxn id="479" idx="6"/>
                    <a:endCxn id="439" idx="2"/>
                  </p:cNvCxnSpPr>
                  <p:nvPr/>
                </p:nvCxnSpPr>
                <p:spPr bwMode="auto">
                  <a:xfrm>
                    <a:off x="2387331" y="1752202"/>
                    <a:ext cx="869706" cy="54581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88EAF534-E51E-4A77-59F2-2450E6701B4E}"/>
                  </a:ext>
                </a:extLst>
              </p:cNvPr>
              <p:cNvGrpSpPr/>
              <p:nvPr/>
            </p:nvGrpSpPr>
            <p:grpSpPr>
              <a:xfrm>
                <a:off x="5148250" y="1835468"/>
                <a:ext cx="242440" cy="1531631"/>
                <a:chOff x="2379918" y="1234960"/>
                <a:chExt cx="266298" cy="1392666"/>
              </a:xfrm>
            </p:grpSpPr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CF02C6A8-49FB-564D-ED20-C0BD5EE6443C}"/>
                    </a:ext>
                  </a:extLst>
                </p:cNvPr>
                <p:cNvSpPr/>
                <p:nvPr/>
              </p:nvSpPr>
              <p:spPr bwMode="auto">
                <a:xfrm>
                  <a:off x="2379918" y="1234960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FD368148-810B-8487-A9A2-A7B1E6D5AAA5}"/>
                    </a:ext>
                  </a:extLst>
                </p:cNvPr>
                <p:cNvSpPr/>
                <p:nvPr/>
              </p:nvSpPr>
              <p:spPr bwMode="auto">
                <a:xfrm>
                  <a:off x="2379918" y="1624906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60BF84DF-F0D5-008A-D8C0-C0053289D3C9}"/>
                    </a:ext>
                  </a:extLst>
                </p:cNvPr>
                <p:cNvSpPr/>
                <p:nvPr/>
              </p:nvSpPr>
              <p:spPr bwMode="auto">
                <a:xfrm>
                  <a:off x="2379918" y="2014853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142E9C64-8704-EF2F-A42C-8C0632EEED83}"/>
                    </a:ext>
                  </a:extLst>
                </p:cNvPr>
                <p:cNvSpPr/>
                <p:nvPr/>
              </p:nvSpPr>
              <p:spPr bwMode="auto">
                <a:xfrm>
                  <a:off x="2379918" y="2404799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6A699E24-3FD4-CF0C-FE53-BBA9F1A4A3D1}"/>
                  </a:ext>
                </a:extLst>
              </p:cNvPr>
              <p:cNvGrpSpPr/>
              <p:nvPr/>
            </p:nvGrpSpPr>
            <p:grpSpPr>
              <a:xfrm>
                <a:off x="4310553" y="1521933"/>
                <a:ext cx="842030" cy="2144283"/>
                <a:chOff x="6473861" y="661227"/>
                <a:chExt cx="762258" cy="1759667"/>
              </a:xfrm>
            </p:grpSpPr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850FE02F-5A25-398D-E8F8-7778DDB8730C}"/>
                    </a:ext>
                  </a:extLst>
                </p:cNvPr>
                <p:cNvGrpSpPr/>
                <p:nvPr/>
              </p:nvGrpSpPr>
              <p:grpSpPr>
                <a:xfrm>
                  <a:off x="6492874" y="661227"/>
                  <a:ext cx="739321" cy="1413650"/>
                  <a:chOff x="3341362" y="1264250"/>
                  <a:chExt cx="897056" cy="1566344"/>
                </a:xfrm>
              </p:grpSpPr>
              <p:cxnSp>
                <p:nvCxnSpPr>
                  <p:cNvPr id="269" name="Straight Connector 268">
                    <a:extLst>
                      <a:ext uri="{FF2B5EF4-FFF2-40B4-BE49-F238E27FC236}">
                        <a16:creationId xmlns:a16="http://schemas.microsoft.com/office/drawing/2014/main" id="{470EEEDE-9E84-0C3E-41D0-252BCEC706FD}"/>
                      </a:ext>
                    </a:extLst>
                  </p:cNvPr>
                  <p:cNvCxnSpPr>
                    <a:cxnSpLocks/>
                    <a:stCxn id="436" idx="6"/>
                    <a:endCxn id="273" idx="2"/>
                  </p:cNvCxnSpPr>
                  <p:nvPr/>
                </p:nvCxnSpPr>
                <p:spPr bwMode="auto">
                  <a:xfrm>
                    <a:off x="3341362" y="1264250"/>
                    <a:ext cx="897056" cy="39650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70" name="Straight Connector 269">
                    <a:extLst>
                      <a:ext uri="{FF2B5EF4-FFF2-40B4-BE49-F238E27FC236}">
                        <a16:creationId xmlns:a16="http://schemas.microsoft.com/office/drawing/2014/main" id="{701AE401-1839-0E1D-EDA0-BAE01593720C}"/>
                      </a:ext>
                    </a:extLst>
                  </p:cNvPr>
                  <p:cNvCxnSpPr>
                    <a:cxnSpLocks/>
                    <a:stCxn id="436" idx="6"/>
                    <a:endCxn id="274" idx="2"/>
                  </p:cNvCxnSpPr>
                  <p:nvPr/>
                </p:nvCxnSpPr>
                <p:spPr bwMode="auto">
                  <a:xfrm>
                    <a:off x="3341362" y="1264250"/>
                    <a:ext cx="897056" cy="78645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71" name="Straight Connector 270">
                    <a:extLst>
                      <a:ext uri="{FF2B5EF4-FFF2-40B4-BE49-F238E27FC236}">
                        <a16:creationId xmlns:a16="http://schemas.microsoft.com/office/drawing/2014/main" id="{D78D4126-2B59-24A0-CB58-3FADBB902977}"/>
                      </a:ext>
                    </a:extLst>
                  </p:cNvPr>
                  <p:cNvCxnSpPr>
                    <a:cxnSpLocks/>
                    <a:stCxn id="436" idx="6"/>
                    <a:endCxn id="386" idx="2"/>
                  </p:cNvCxnSpPr>
                  <p:nvPr/>
                </p:nvCxnSpPr>
                <p:spPr bwMode="auto">
                  <a:xfrm>
                    <a:off x="3341362" y="1264250"/>
                    <a:ext cx="897056" cy="156634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72" name="Straight Connector 271">
                    <a:extLst>
                      <a:ext uri="{FF2B5EF4-FFF2-40B4-BE49-F238E27FC236}">
                        <a16:creationId xmlns:a16="http://schemas.microsoft.com/office/drawing/2014/main" id="{CD222310-89FC-7ABB-6D6B-6D7DD7BBEA47}"/>
                      </a:ext>
                    </a:extLst>
                  </p:cNvPr>
                  <p:cNvCxnSpPr>
                    <a:cxnSpLocks/>
                    <a:stCxn id="436" idx="6"/>
                    <a:endCxn id="275" idx="2"/>
                  </p:cNvCxnSpPr>
                  <p:nvPr/>
                </p:nvCxnSpPr>
                <p:spPr bwMode="auto">
                  <a:xfrm>
                    <a:off x="3341362" y="1264250"/>
                    <a:ext cx="897056" cy="117639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DF3F3F59-A2C8-1A6B-04AF-F818CA749E61}"/>
                    </a:ext>
                  </a:extLst>
                </p:cNvPr>
                <p:cNvGrpSpPr/>
                <p:nvPr/>
              </p:nvGrpSpPr>
              <p:grpSpPr>
                <a:xfrm>
                  <a:off x="6492877" y="1013158"/>
                  <a:ext cx="743242" cy="1061716"/>
                  <a:chOff x="3863670" y="2874738"/>
                  <a:chExt cx="904542" cy="1176396"/>
                </a:xfrm>
              </p:grpSpPr>
              <p:cxnSp>
                <p:nvCxnSpPr>
                  <p:cNvPr id="265" name="Straight Connector 264">
                    <a:extLst>
                      <a:ext uri="{FF2B5EF4-FFF2-40B4-BE49-F238E27FC236}">
                        <a16:creationId xmlns:a16="http://schemas.microsoft.com/office/drawing/2014/main" id="{E60326DE-E5B9-6F0E-17B0-6B8DD9F38D43}"/>
                      </a:ext>
                    </a:extLst>
                  </p:cNvPr>
                  <p:cNvCxnSpPr>
                    <a:cxnSpLocks/>
                    <a:stCxn id="437" idx="6"/>
                    <a:endCxn id="273" idx="2"/>
                  </p:cNvCxnSpPr>
                  <p:nvPr/>
                </p:nvCxnSpPr>
                <p:spPr bwMode="auto">
                  <a:xfrm>
                    <a:off x="3863764" y="2874740"/>
                    <a:ext cx="904448" cy="655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66" name="Straight Connector 265">
                    <a:extLst>
                      <a:ext uri="{FF2B5EF4-FFF2-40B4-BE49-F238E27FC236}">
                        <a16:creationId xmlns:a16="http://schemas.microsoft.com/office/drawing/2014/main" id="{58E84958-FE2C-C9A4-F4D8-42DF2B2508AB}"/>
                      </a:ext>
                    </a:extLst>
                  </p:cNvPr>
                  <p:cNvCxnSpPr>
                    <a:cxnSpLocks/>
                    <a:stCxn id="437" idx="6"/>
                    <a:endCxn id="275" idx="2"/>
                  </p:cNvCxnSpPr>
                  <p:nvPr/>
                </p:nvCxnSpPr>
                <p:spPr bwMode="auto">
                  <a:xfrm>
                    <a:off x="3863670" y="2874738"/>
                    <a:ext cx="899771" cy="78645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67" name="Straight Connector 266">
                    <a:extLst>
                      <a:ext uri="{FF2B5EF4-FFF2-40B4-BE49-F238E27FC236}">
                        <a16:creationId xmlns:a16="http://schemas.microsoft.com/office/drawing/2014/main" id="{9C265CA0-6869-7621-9062-99D2A011CE25}"/>
                      </a:ext>
                    </a:extLst>
                  </p:cNvPr>
                  <p:cNvCxnSpPr>
                    <a:cxnSpLocks/>
                    <a:stCxn id="437" idx="6"/>
                    <a:endCxn id="386" idx="2"/>
                  </p:cNvCxnSpPr>
                  <p:nvPr/>
                </p:nvCxnSpPr>
                <p:spPr bwMode="auto">
                  <a:xfrm>
                    <a:off x="3863764" y="2874738"/>
                    <a:ext cx="904448" cy="117639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68" name="Straight Connector 267">
                    <a:extLst>
                      <a:ext uri="{FF2B5EF4-FFF2-40B4-BE49-F238E27FC236}">
                        <a16:creationId xmlns:a16="http://schemas.microsoft.com/office/drawing/2014/main" id="{F58AADC5-1B0B-CB19-727D-DABD7ECC2DA5}"/>
                      </a:ext>
                    </a:extLst>
                  </p:cNvPr>
                  <p:cNvCxnSpPr>
                    <a:cxnSpLocks/>
                    <a:stCxn id="437" idx="6"/>
                    <a:endCxn id="274" idx="2"/>
                  </p:cNvCxnSpPr>
                  <p:nvPr/>
                </p:nvCxnSpPr>
                <p:spPr bwMode="auto">
                  <a:xfrm>
                    <a:off x="3863764" y="2874740"/>
                    <a:ext cx="904448" cy="39650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245" name="Group 244">
                  <a:extLst>
                    <a:ext uri="{FF2B5EF4-FFF2-40B4-BE49-F238E27FC236}">
                      <a16:creationId xmlns:a16="http://schemas.microsoft.com/office/drawing/2014/main" id="{88981F3D-D2AF-E962-74D8-DAA3BC4A3ABD}"/>
                    </a:ext>
                  </a:extLst>
                </p:cNvPr>
                <p:cNvGrpSpPr/>
                <p:nvPr/>
              </p:nvGrpSpPr>
              <p:grpSpPr>
                <a:xfrm>
                  <a:off x="6487288" y="1019077"/>
                  <a:ext cx="744908" cy="1055800"/>
                  <a:chOff x="3845301" y="2478487"/>
                  <a:chExt cx="911283" cy="1169841"/>
                </a:xfrm>
              </p:grpSpPr>
              <p:cxnSp>
                <p:nvCxnSpPr>
                  <p:cNvPr id="261" name="Straight Connector 260">
                    <a:extLst>
                      <a:ext uri="{FF2B5EF4-FFF2-40B4-BE49-F238E27FC236}">
                        <a16:creationId xmlns:a16="http://schemas.microsoft.com/office/drawing/2014/main" id="{E64A1E16-2B16-A8FF-B25F-988A4F5F5F2B}"/>
                      </a:ext>
                    </a:extLst>
                  </p:cNvPr>
                  <p:cNvCxnSpPr>
                    <a:cxnSpLocks/>
                    <a:stCxn id="438" idx="6"/>
                    <a:endCxn id="273" idx="2"/>
                  </p:cNvCxnSpPr>
                  <p:nvPr/>
                </p:nvCxnSpPr>
                <p:spPr bwMode="auto">
                  <a:xfrm flipV="1">
                    <a:off x="3852136" y="2478487"/>
                    <a:ext cx="904448" cy="38339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62" name="Straight Connector 261">
                    <a:extLst>
                      <a:ext uri="{FF2B5EF4-FFF2-40B4-BE49-F238E27FC236}">
                        <a16:creationId xmlns:a16="http://schemas.microsoft.com/office/drawing/2014/main" id="{6AB95DE0-D87E-C809-5D40-46AD85C629FB}"/>
                      </a:ext>
                    </a:extLst>
                  </p:cNvPr>
                  <p:cNvCxnSpPr>
                    <a:cxnSpLocks/>
                    <a:stCxn id="438" idx="6"/>
                    <a:endCxn id="275" idx="2"/>
                  </p:cNvCxnSpPr>
                  <p:nvPr/>
                </p:nvCxnSpPr>
                <p:spPr bwMode="auto">
                  <a:xfrm>
                    <a:off x="3852136" y="2861879"/>
                    <a:ext cx="904448" cy="39650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63" name="Straight Connector 262">
                    <a:extLst>
                      <a:ext uri="{FF2B5EF4-FFF2-40B4-BE49-F238E27FC236}">
                        <a16:creationId xmlns:a16="http://schemas.microsoft.com/office/drawing/2014/main" id="{8C645348-D3B7-BB5E-2D6F-CC67F18F23C7}"/>
                      </a:ext>
                    </a:extLst>
                  </p:cNvPr>
                  <p:cNvCxnSpPr>
                    <a:cxnSpLocks/>
                    <a:endCxn id="386" idx="2"/>
                  </p:cNvCxnSpPr>
                  <p:nvPr/>
                </p:nvCxnSpPr>
                <p:spPr bwMode="auto">
                  <a:xfrm>
                    <a:off x="3845301" y="2854207"/>
                    <a:ext cx="911283" cy="79412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64" name="Straight Connector 263">
                    <a:extLst>
                      <a:ext uri="{FF2B5EF4-FFF2-40B4-BE49-F238E27FC236}">
                        <a16:creationId xmlns:a16="http://schemas.microsoft.com/office/drawing/2014/main" id="{14C3B407-58E9-93F8-B974-6FE842083733}"/>
                      </a:ext>
                    </a:extLst>
                  </p:cNvPr>
                  <p:cNvCxnSpPr>
                    <a:cxnSpLocks/>
                    <a:stCxn id="438" idx="6"/>
                    <a:endCxn id="274" idx="2"/>
                  </p:cNvCxnSpPr>
                  <p:nvPr/>
                </p:nvCxnSpPr>
                <p:spPr bwMode="auto">
                  <a:xfrm>
                    <a:off x="3852136" y="2861879"/>
                    <a:ext cx="904448" cy="655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23ACA1B8-CE95-E144-5FA7-8673A54DC9CB}"/>
                    </a:ext>
                  </a:extLst>
                </p:cNvPr>
                <p:cNvGrpSpPr/>
                <p:nvPr/>
              </p:nvGrpSpPr>
              <p:grpSpPr>
                <a:xfrm>
                  <a:off x="6492875" y="1019077"/>
                  <a:ext cx="739322" cy="1055800"/>
                  <a:chOff x="3890889" y="2161700"/>
                  <a:chExt cx="904449" cy="1169841"/>
                </a:xfrm>
              </p:grpSpPr>
              <p:cxnSp>
                <p:nvCxnSpPr>
                  <p:cNvPr id="257" name="Straight Connector 256">
                    <a:extLst>
                      <a:ext uri="{FF2B5EF4-FFF2-40B4-BE49-F238E27FC236}">
                        <a16:creationId xmlns:a16="http://schemas.microsoft.com/office/drawing/2014/main" id="{401ACF43-DACD-A72B-42F7-B2E5D91AB881}"/>
                      </a:ext>
                    </a:extLst>
                  </p:cNvPr>
                  <p:cNvCxnSpPr>
                    <a:cxnSpLocks/>
                    <a:stCxn id="439" idx="6"/>
                    <a:endCxn id="274" idx="2"/>
                  </p:cNvCxnSpPr>
                  <p:nvPr/>
                </p:nvCxnSpPr>
                <p:spPr bwMode="auto">
                  <a:xfrm flipV="1">
                    <a:off x="3890889" y="2551647"/>
                    <a:ext cx="904448" cy="38339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58" name="Straight Connector 257">
                    <a:extLst>
                      <a:ext uri="{FF2B5EF4-FFF2-40B4-BE49-F238E27FC236}">
                        <a16:creationId xmlns:a16="http://schemas.microsoft.com/office/drawing/2014/main" id="{3EF6C597-786D-41B3-7263-F886E851A17B}"/>
                      </a:ext>
                    </a:extLst>
                  </p:cNvPr>
                  <p:cNvCxnSpPr>
                    <a:cxnSpLocks/>
                    <a:stCxn id="439" idx="6"/>
                    <a:endCxn id="273" idx="2"/>
                  </p:cNvCxnSpPr>
                  <p:nvPr/>
                </p:nvCxnSpPr>
                <p:spPr bwMode="auto">
                  <a:xfrm flipV="1">
                    <a:off x="3890889" y="2161700"/>
                    <a:ext cx="904448" cy="77333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59" name="Straight Connector 258">
                    <a:extLst>
                      <a:ext uri="{FF2B5EF4-FFF2-40B4-BE49-F238E27FC236}">
                        <a16:creationId xmlns:a16="http://schemas.microsoft.com/office/drawing/2014/main" id="{AB97B3A0-A326-887D-06B4-740C3A6225CE}"/>
                      </a:ext>
                    </a:extLst>
                  </p:cNvPr>
                  <p:cNvCxnSpPr>
                    <a:cxnSpLocks/>
                    <a:stCxn id="439" idx="6"/>
                    <a:endCxn id="386" idx="2"/>
                  </p:cNvCxnSpPr>
                  <p:nvPr/>
                </p:nvCxnSpPr>
                <p:spPr bwMode="auto">
                  <a:xfrm>
                    <a:off x="3890890" y="2935038"/>
                    <a:ext cx="904448" cy="39650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60" name="Straight Connector 259">
                    <a:extLst>
                      <a:ext uri="{FF2B5EF4-FFF2-40B4-BE49-F238E27FC236}">
                        <a16:creationId xmlns:a16="http://schemas.microsoft.com/office/drawing/2014/main" id="{A3EC2343-5189-D609-F26C-FDD20B71CD77}"/>
                      </a:ext>
                    </a:extLst>
                  </p:cNvPr>
                  <p:cNvCxnSpPr>
                    <a:cxnSpLocks/>
                    <a:stCxn id="439" idx="6"/>
                    <a:endCxn id="275" idx="2"/>
                  </p:cNvCxnSpPr>
                  <p:nvPr/>
                </p:nvCxnSpPr>
                <p:spPr bwMode="auto">
                  <a:xfrm>
                    <a:off x="3890889" y="2935038"/>
                    <a:ext cx="904448" cy="655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C59A5F2B-5E50-1C06-6FA0-155B76EEF29B}"/>
                    </a:ext>
                  </a:extLst>
                </p:cNvPr>
                <p:cNvGrpSpPr/>
                <p:nvPr/>
              </p:nvGrpSpPr>
              <p:grpSpPr>
                <a:xfrm flipV="1">
                  <a:off x="6473861" y="1019078"/>
                  <a:ext cx="758336" cy="1085108"/>
                  <a:chOff x="3396118" y="1553580"/>
                  <a:chExt cx="920127" cy="1202315"/>
                </a:xfrm>
              </p:grpSpPr>
              <p:cxnSp>
                <p:nvCxnSpPr>
                  <p:cNvPr id="253" name="Straight Connector 252">
                    <a:extLst>
                      <a:ext uri="{FF2B5EF4-FFF2-40B4-BE49-F238E27FC236}">
                        <a16:creationId xmlns:a16="http://schemas.microsoft.com/office/drawing/2014/main" id="{FB66B9C2-B6CF-B9A8-B44A-5597AAABA768}"/>
                      </a:ext>
                    </a:extLst>
                  </p:cNvPr>
                  <p:cNvCxnSpPr>
                    <a:cxnSpLocks/>
                    <a:endCxn id="386" idx="2"/>
                  </p:cNvCxnSpPr>
                  <p:nvPr/>
                </p:nvCxnSpPr>
                <p:spPr bwMode="auto">
                  <a:xfrm>
                    <a:off x="3401744" y="1569604"/>
                    <a:ext cx="914499" cy="1645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54" name="Straight Connector 253">
                    <a:extLst>
                      <a:ext uri="{FF2B5EF4-FFF2-40B4-BE49-F238E27FC236}">
                        <a16:creationId xmlns:a16="http://schemas.microsoft.com/office/drawing/2014/main" id="{5EFEEB1B-982A-F4DC-F197-3F2D1E12A367}"/>
                      </a:ext>
                    </a:extLst>
                  </p:cNvPr>
                  <p:cNvCxnSpPr>
                    <a:cxnSpLocks/>
                    <a:endCxn id="274" idx="2"/>
                  </p:cNvCxnSpPr>
                  <p:nvPr/>
                </p:nvCxnSpPr>
                <p:spPr bwMode="auto">
                  <a:xfrm>
                    <a:off x="3396118" y="1553580"/>
                    <a:ext cx="920126" cy="81236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55" name="Straight Connector 254">
                    <a:extLst>
                      <a:ext uri="{FF2B5EF4-FFF2-40B4-BE49-F238E27FC236}">
                        <a16:creationId xmlns:a16="http://schemas.microsoft.com/office/drawing/2014/main" id="{D7943263-574A-650B-22F0-8FB5D42E7A57}"/>
                      </a:ext>
                    </a:extLst>
                  </p:cNvPr>
                  <p:cNvCxnSpPr>
                    <a:cxnSpLocks/>
                    <a:endCxn id="273" idx="2"/>
                  </p:cNvCxnSpPr>
                  <p:nvPr/>
                </p:nvCxnSpPr>
                <p:spPr bwMode="auto">
                  <a:xfrm>
                    <a:off x="3396118" y="1553581"/>
                    <a:ext cx="920127" cy="120231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56" name="Straight Connector 255">
                    <a:extLst>
                      <a:ext uri="{FF2B5EF4-FFF2-40B4-BE49-F238E27FC236}">
                        <a16:creationId xmlns:a16="http://schemas.microsoft.com/office/drawing/2014/main" id="{F0FCCAA1-E12A-DA94-6D05-E99F8EB9F5B3}"/>
                      </a:ext>
                    </a:extLst>
                  </p:cNvPr>
                  <p:cNvCxnSpPr>
                    <a:cxnSpLocks/>
                    <a:endCxn id="275" idx="2"/>
                  </p:cNvCxnSpPr>
                  <p:nvPr/>
                </p:nvCxnSpPr>
                <p:spPr bwMode="auto">
                  <a:xfrm>
                    <a:off x="3396118" y="1553580"/>
                    <a:ext cx="920126" cy="42242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248" name="Group 247">
                  <a:extLst>
                    <a:ext uri="{FF2B5EF4-FFF2-40B4-BE49-F238E27FC236}">
                      <a16:creationId xmlns:a16="http://schemas.microsoft.com/office/drawing/2014/main" id="{72665259-B85D-6B55-8A2E-61CFF947C363}"/>
                    </a:ext>
                  </a:extLst>
                </p:cNvPr>
                <p:cNvGrpSpPr/>
                <p:nvPr/>
              </p:nvGrpSpPr>
              <p:grpSpPr>
                <a:xfrm flipV="1">
                  <a:off x="6492876" y="1019077"/>
                  <a:ext cx="739325" cy="1401817"/>
                  <a:chOff x="3338414" y="1686986"/>
                  <a:chExt cx="897058" cy="1553233"/>
                </a:xfrm>
              </p:grpSpPr>
              <p:cxnSp>
                <p:nvCxnSpPr>
                  <p:cNvPr id="249" name="Straight Connector 248">
                    <a:extLst>
                      <a:ext uri="{FF2B5EF4-FFF2-40B4-BE49-F238E27FC236}">
                        <a16:creationId xmlns:a16="http://schemas.microsoft.com/office/drawing/2014/main" id="{3BD497EE-6DFB-66E5-3131-CBAD6E988A8F}"/>
                      </a:ext>
                    </a:extLst>
                  </p:cNvPr>
                  <p:cNvCxnSpPr>
                    <a:cxnSpLocks/>
                    <a:stCxn id="441" idx="6"/>
                    <a:endCxn id="386" idx="2"/>
                  </p:cNvCxnSpPr>
                  <p:nvPr/>
                </p:nvCxnSpPr>
                <p:spPr bwMode="auto">
                  <a:xfrm>
                    <a:off x="3338414" y="1686986"/>
                    <a:ext cx="897053" cy="38339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50" name="Straight Connector 249">
                    <a:extLst>
                      <a:ext uri="{FF2B5EF4-FFF2-40B4-BE49-F238E27FC236}">
                        <a16:creationId xmlns:a16="http://schemas.microsoft.com/office/drawing/2014/main" id="{C3458719-DCCC-14EF-22EE-6AEBEFCF4C52}"/>
                      </a:ext>
                    </a:extLst>
                  </p:cNvPr>
                  <p:cNvCxnSpPr>
                    <a:cxnSpLocks/>
                    <a:stCxn id="441" idx="6"/>
                    <a:endCxn id="273" idx="2"/>
                  </p:cNvCxnSpPr>
                  <p:nvPr/>
                </p:nvCxnSpPr>
                <p:spPr bwMode="auto">
                  <a:xfrm>
                    <a:off x="3338418" y="1686986"/>
                    <a:ext cx="897054" cy="155323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51" name="Straight Connector 250">
                    <a:extLst>
                      <a:ext uri="{FF2B5EF4-FFF2-40B4-BE49-F238E27FC236}">
                        <a16:creationId xmlns:a16="http://schemas.microsoft.com/office/drawing/2014/main" id="{76AA3744-71B6-F1D0-2AE8-0E8395259793}"/>
                      </a:ext>
                    </a:extLst>
                  </p:cNvPr>
                  <p:cNvCxnSpPr>
                    <a:cxnSpLocks/>
                    <a:stCxn id="441" idx="6"/>
                    <a:endCxn id="275" idx="2"/>
                  </p:cNvCxnSpPr>
                  <p:nvPr/>
                </p:nvCxnSpPr>
                <p:spPr bwMode="auto">
                  <a:xfrm>
                    <a:off x="3338416" y="1686986"/>
                    <a:ext cx="897054" cy="77333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52" name="Straight Connector 251">
                    <a:extLst>
                      <a:ext uri="{FF2B5EF4-FFF2-40B4-BE49-F238E27FC236}">
                        <a16:creationId xmlns:a16="http://schemas.microsoft.com/office/drawing/2014/main" id="{22BD7B3B-69C5-D5A6-C349-324B7B8A106E}"/>
                      </a:ext>
                    </a:extLst>
                  </p:cNvPr>
                  <p:cNvCxnSpPr>
                    <a:cxnSpLocks/>
                    <a:stCxn id="441" idx="6"/>
                    <a:endCxn id="274" idx="2"/>
                  </p:cNvCxnSpPr>
                  <p:nvPr/>
                </p:nvCxnSpPr>
                <p:spPr bwMode="auto">
                  <a:xfrm>
                    <a:off x="3338418" y="1686986"/>
                    <a:ext cx="897054" cy="116328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A71397B6-AD21-8FAB-BC85-2B248364DD08}"/>
                  </a:ext>
                </a:extLst>
              </p:cNvPr>
              <p:cNvSpPr/>
              <p:nvPr/>
            </p:nvSpPr>
            <p:spPr bwMode="auto">
              <a:xfrm>
                <a:off x="6215487" y="2292893"/>
                <a:ext cx="242440" cy="245061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D125E589-7424-B7A7-683D-D0F71ADFC97D}"/>
                  </a:ext>
                </a:extLst>
              </p:cNvPr>
              <p:cNvSpPr/>
              <p:nvPr/>
            </p:nvSpPr>
            <p:spPr bwMode="auto">
              <a:xfrm>
                <a:off x="6215487" y="2721749"/>
                <a:ext cx="242440" cy="245061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BB96AEB6-8928-D24E-31DE-9D64C7B0C554}"/>
                  </a:ext>
                </a:extLst>
              </p:cNvPr>
              <p:cNvGrpSpPr/>
              <p:nvPr/>
            </p:nvGrpSpPr>
            <p:grpSpPr>
              <a:xfrm>
                <a:off x="5398794" y="1979356"/>
                <a:ext cx="816693" cy="864923"/>
                <a:chOff x="4328702" y="1511312"/>
                <a:chExt cx="897056" cy="786450"/>
              </a:xfrm>
            </p:grpSpPr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A6DBB815-E765-36F5-E4F7-A1999357FD40}"/>
                    </a:ext>
                  </a:extLst>
                </p:cNvPr>
                <p:cNvCxnSpPr>
                  <a:cxnSpLocks/>
                  <a:endCxn id="208" idx="2"/>
                </p:cNvCxnSpPr>
                <p:nvPr/>
              </p:nvCxnSpPr>
              <p:spPr bwMode="auto">
                <a:xfrm>
                  <a:off x="4328702" y="1511312"/>
                  <a:ext cx="897056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723ECDAA-78A9-643A-7FC5-4E7DDEF17ABD}"/>
                    </a:ext>
                  </a:extLst>
                </p:cNvPr>
                <p:cNvCxnSpPr>
                  <a:cxnSpLocks/>
                  <a:endCxn id="209" idx="2"/>
                </p:cNvCxnSpPr>
                <p:nvPr/>
              </p:nvCxnSpPr>
              <p:spPr bwMode="auto">
                <a:xfrm>
                  <a:off x="4328702" y="1511312"/>
                  <a:ext cx="897056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23353BCD-5557-E208-8D5E-7F364BBC196A}"/>
                  </a:ext>
                </a:extLst>
              </p:cNvPr>
              <p:cNvGrpSpPr/>
              <p:nvPr/>
            </p:nvGrpSpPr>
            <p:grpSpPr>
              <a:xfrm>
                <a:off x="5398885" y="2408211"/>
                <a:ext cx="820939" cy="436066"/>
                <a:chOff x="4854091" y="3121802"/>
                <a:chExt cx="904448" cy="396503"/>
              </a:xfrm>
            </p:grpSpPr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A8376CE6-1170-5340-CAC3-79A9F2B242B1}"/>
                    </a:ext>
                  </a:extLst>
                </p:cNvPr>
                <p:cNvCxnSpPr>
                  <a:cxnSpLocks/>
                  <a:endCxn id="208" idx="2"/>
                </p:cNvCxnSpPr>
                <p:nvPr/>
              </p:nvCxnSpPr>
              <p:spPr bwMode="auto">
                <a:xfrm>
                  <a:off x="4854091" y="3121802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EC553AFC-772E-1060-83AA-2D22B9E3D80F}"/>
                    </a:ext>
                  </a:extLst>
                </p:cNvPr>
                <p:cNvCxnSpPr>
                  <a:cxnSpLocks/>
                  <a:endCxn id="209" idx="2"/>
                </p:cNvCxnSpPr>
                <p:nvPr/>
              </p:nvCxnSpPr>
              <p:spPr bwMode="auto">
                <a:xfrm>
                  <a:off x="4854091" y="3121802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397BA450-6067-96AD-8404-0C7F952B24D2}"/>
                  </a:ext>
                </a:extLst>
              </p:cNvPr>
              <p:cNvGrpSpPr/>
              <p:nvPr/>
            </p:nvGrpSpPr>
            <p:grpSpPr>
              <a:xfrm>
                <a:off x="5398797" y="2415420"/>
                <a:ext cx="816693" cy="428855"/>
                <a:chOff x="4847612" y="2725549"/>
                <a:chExt cx="904448" cy="389946"/>
              </a:xfrm>
            </p:grpSpPr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F53BECF4-2910-BA00-C85A-522E2AF13343}"/>
                    </a:ext>
                  </a:extLst>
                </p:cNvPr>
                <p:cNvCxnSpPr>
                  <a:cxnSpLocks/>
                  <a:endCxn id="208" idx="2"/>
                </p:cNvCxnSpPr>
                <p:nvPr/>
              </p:nvCxnSpPr>
              <p:spPr bwMode="auto">
                <a:xfrm flipV="1">
                  <a:off x="4847612" y="2725549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4FB99C3B-915B-AF28-2FFE-3CB77F9E73BE}"/>
                    </a:ext>
                  </a:extLst>
                </p:cNvPr>
                <p:cNvCxnSpPr>
                  <a:cxnSpLocks/>
                  <a:endCxn id="209" idx="2"/>
                </p:cNvCxnSpPr>
                <p:nvPr/>
              </p:nvCxnSpPr>
              <p:spPr bwMode="auto">
                <a:xfrm>
                  <a:off x="4847612" y="3108940"/>
                  <a:ext cx="904448" cy="655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DDAE58B5-2600-3536-46F9-100BDD26B6EC}"/>
                  </a:ext>
                </a:extLst>
              </p:cNvPr>
              <p:cNvGrpSpPr/>
              <p:nvPr/>
            </p:nvGrpSpPr>
            <p:grpSpPr>
              <a:xfrm>
                <a:off x="5398795" y="2415425"/>
                <a:ext cx="816693" cy="850503"/>
                <a:chOff x="4886365" y="2408762"/>
                <a:chExt cx="904448" cy="773338"/>
              </a:xfrm>
            </p:grpSpPr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9C201960-0B76-F70F-1B9F-522CAABDE9B3}"/>
                    </a:ext>
                  </a:extLst>
                </p:cNvPr>
                <p:cNvCxnSpPr>
                  <a:cxnSpLocks/>
                  <a:endCxn id="209" idx="2"/>
                </p:cNvCxnSpPr>
                <p:nvPr/>
              </p:nvCxnSpPr>
              <p:spPr bwMode="auto">
                <a:xfrm flipV="1">
                  <a:off x="4886365" y="2798708"/>
                  <a:ext cx="904448" cy="38339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2D111C25-2A80-1B0C-ADE0-9EC59C79F4E5}"/>
                    </a:ext>
                  </a:extLst>
                </p:cNvPr>
                <p:cNvCxnSpPr>
                  <a:cxnSpLocks/>
                  <a:endCxn id="208" idx="2"/>
                </p:cNvCxnSpPr>
                <p:nvPr/>
              </p:nvCxnSpPr>
              <p:spPr bwMode="auto">
                <a:xfrm flipV="1">
                  <a:off x="4886365" y="2408762"/>
                  <a:ext cx="904448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BC1DD04E-F426-1B94-70A8-7BC2DD219A62}"/>
                  </a:ext>
                </a:extLst>
              </p:cNvPr>
              <p:cNvSpPr txBox="1"/>
              <p:nvPr/>
            </p:nvSpPr>
            <p:spPr>
              <a:xfrm>
                <a:off x="6839551" y="4334818"/>
                <a:ext cx="1043575" cy="80891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Output A</a:t>
                </a:r>
                <a:endParaRPr lang="en-US" sz="1200" baseline="-25000" dirty="0"/>
              </a:p>
            </p:txBody>
          </p: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B37730F0-6F57-96C5-FE48-8985B5CE8BA0}"/>
                  </a:ext>
                </a:extLst>
              </p:cNvPr>
              <p:cNvGrpSpPr/>
              <p:nvPr/>
            </p:nvGrpSpPr>
            <p:grpSpPr>
              <a:xfrm>
                <a:off x="3695494" y="4028017"/>
                <a:ext cx="3163878" cy="1528092"/>
                <a:chOff x="1034283" y="3219703"/>
                <a:chExt cx="2864140" cy="1254000"/>
              </a:xfrm>
            </p:grpSpPr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38D85AC7-0130-E4E2-F097-B219E2236689}"/>
                    </a:ext>
                  </a:extLst>
                </p:cNvPr>
                <p:cNvSpPr txBox="1"/>
                <p:nvPr/>
              </p:nvSpPr>
              <p:spPr>
                <a:xfrm>
                  <a:off x="1034283" y="3477972"/>
                  <a:ext cx="1042510" cy="99573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200" dirty="0"/>
                    <a:t>Hidden layer [2]</a:t>
                  </a:r>
                  <a:endParaRPr lang="en-US" sz="1200" baseline="-25000" dirty="0"/>
                </a:p>
              </p:txBody>
            </p:sp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C1091C22-156A-DB96-F5FC-B9172AF6B731}"/>
                    </a:ext>
                  </a:extLst>
                </p:cNvPr>
                <p:cNvSpPr txBox="1"/>
                <p:nvPr/>
              </p:nvSpPr>
              <p:spPr>
                <a:xfrm>
                  <a:off x="2953714" y="3456098"/>
                  <a:ext cx="944709" cy="99573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200" dirty="0"/>
                    <a:t>Output layer [L]</a:t>
                  </a:r>
                  <a:endParaRPr lang="en-US" sz="1200" baseline="-25000" dirty="0"/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1EE5FD99-EB0E-D050-17E5-3C1DECEBD93F}"/>
                    </a:ext>
                  </a:extLst>
                </p:cNvPr>
                <p:cNvSpPr txBox="1"/>
                <p:nvPr/>
              </p:nvSpPr>
              <p:spPr>
                <a:xfrm>
                  <a:off x="1393103" y="3234454"/>
                  <a:ext cx="454876" cy="3941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sz="1200" dirty="0"/>
                    <a:t>N</a:t>
                  </a:r>
                  <a:r>
                    <a:rPr lang="en-US" sz="1200" baseline="-25000" dirty="0"/>
                    <a:t>2</a:t>
                  </a:r>
                </a:p>
              </p:txBody>
            </p:sp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057AB0AA-A1EA-1F41-758B-181EE594FA56}"/>
                    </a:ext>
                  </a:extLst>
                </p:cNvPr>
                <p:cNvSpPr txBox="1"/>
                <p:nvPr/>
              </p:nvSpPr>
              <p:spPr>
                <a:xfrm>
                  <a:off x="3339366" y="3219703"/>
                  <a:ext cx="438516" cy="3941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sz="1200" dirty="0"/>
                    <a:t>N</a:t>
                  </a:r>
                  <a:r>
                    <a:rPr lang="en-US" sz="1200" baseline="-25000" dirty="0"/>
                    <a:t>L</a:t>
                  </a:r>
                </a:p>
              </p:txBody>
            </p:sp>
          </p:grp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A51EF287-643D-9F76-EEB0-F125CCB0815F}"/>
                  </a:ext>
                </a:extLst>
              </p:cNvPr>
              <p:cNvCxnSpPr/>
              <p:nvPr/>
            </p:nvCxnSpPr>
            <p:spPr bwMode="auto">
              <a:xfrm>
                <a:off x="6457928" y="2422221"/>
                <a:ext cx="381628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A8BF0DB9-69ED-56F6-669D-23D59FADD346}"/>
                  </a:ext>
                </a:extLst>
              </p:cNvPr>
              <p:cNvSpPr txBox="1"/>
              <p:nvPr/>
            </p:nvSpPr>
            <p:spPr>
              <a:xfrm>
                <a:off x="6149956" y="3362735"/>
                <a:ext cx="1142586" cy="718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/>
                  <a:t>Target output  Y</a:t>
                </a:r>
              </a:p>
            </p:txBody>
          </p:sp>
          <p:sp>
            <p:nvSpPr>
              <p:cNvPr id="218" name="Up-Down Arrow 43">
                <a:extLst>
                  <a:ext uri="{FF2B5EF4-FFF2-40B4-BE49-F238E27FC236}">
                    <a16:creationId xmlns:a16="http://schemas.microsoft.com/office/drawing/2014/main" id="{0C663C8D-551A-F544-05FE-D5497E095F05}"/>
                  </a:ext>
                </a:extLst>
              </p:cNvPr>
              <p:cNvSpPr/>
              <p:nvPr/>
            </p:nvSpPr>
            <p:spPr bwMode="auto">
              <a:xfrm>
                <a:off x="7043558" y="3407456"/>
                <a:ext cx="176138" cy="304726"/>
              </a:xfrm>
              <a:prstGeom prst="upDown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3996795-62E7-F89C-023D-34ACCA8B7083}"/>
                  </a:ext>
                </a:extLst>
              </p:cNvPr>
              <p:cNvCxnSpPr/>
              <p:nvPr/>
            </p:nvCxnSpPr>
            <p:spPr bwMode="auto">
              <a:xfrm>
                <a:off x="6457928" y="2831243"/>
                <a:ext cx="381628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1D4F3B47-1414-017E-17CF-80DB3D101DFD}"/>
                  </a:ext>
                </a:extLst>
              </p:cNvPr>
              <p:cNvSpPr txBox="1"/>
              <p:nvPr/>
            </p:nvSpPr>
            <p:spPr>
              <a:xfrm>
                <a:off x="6953436" y="3108642"/>
                <a:ext cx="242440" cy="48029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r"/>
                <a:r>
                  <a:rPr lang="en-US" sz="1200" dirty="0"/>
                  <a:t>A</a:t>
                </a:r>
              </a:p>
            </p:txBody>
          </p: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9FF704EF-2946-B96A-0FDF-971C90D777BE}"/>
                  </a:ext>
                </a:extLst>
              </p:cNvPr>
              <p:cNvGrpSpPr/>
              <p:nvPr/>
            </p:nvGrpSpPr>
            <p:grpSpPr>
              <a:xfrm>
                <a:off x="6817909" y="2073316"/>
                <a:ext cx="612458" cy="1077223"/>
                <a:chOff x="2400735" y="1490344"/>
                <a:chExt cx="397902" cy="884003"/>
              </a:xfrm>
            </p:grpSpPr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A3955C7A-D013-A69A-9066-5416CD973630}"/>
                    </a:ext>
                  </a:extLst>
                </p:cNvPr>
                <p:cNvSpPr txBox="1"/>
                <p:nvPr/>
              </p:nvSpPr>
              <p:spPr>
                <a:xfrm>
                  <a:off x="2427675" y="1555890"/>
                  <a:ext cx="344991" cy="27871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45720" rtlCol="0">
                  <a:spAutoFit/>
                </a:bodyPr>
                <a:lstStyle/>
                <a:p>
                  <a:pPr algn="ctr"/>
                  <a:r>
                    <a:rPr lang="en-US" sz="1200" dirty="0"/>
                    <a:t>a</a:t>
                  </a:r>
                  <a:r>
                    <a:rPr lang="en-US" sz="1200" baseline="-25000" dirty="0"/>
                    <a:t>1</a:t>
                  </a:r>
                  <a:endParaRPr lang="en-US" sz="1200" dirty="0"/>
                </a:p>
              </p:txBody>
            </p:sp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42815CBB-E9F9-0815-9B02-00EFBAE33BEE}"/>
                    </a:ext>
                  </a:extLst>
                </p:cNvPr>
                <p:cNvSpPr txBox="1"/>
                <p:nvPr/>
              </p:nvSpPr>
              <p:spPr>
                <a:xfrm>
                  <a:off x="2427675" y="2018715"/>
                  <a:ext cx="344991" cy="27871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45720" rtlCol="0">
                  <a:spAutoFit/>
                </a:bodyPr>
                <a:lstStyle/>
                <a:p>
                  <a:pPr algn="ctr"/>
                  <a:r>
                    <a:rPr lang="en-US" sz="1200" dirty="0" err="1"/>
                    <a:t>a</a:t>
                  </a:r>
                  <a:r>
                    <a:rPr lang="en-US" sz="1200" baseline="-25000" dirty="0" err="1"/>
                    <a:t>NL</a:t>
                  </a:r>
                  <a:endParaRPr lang="en-US" sz="1200" dirty="0"/>
                </a:p>
              </p:txBody>
            </p: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8EAAB406-21F4-7255-212B-5BB4DC7D37C1}"/>
                    </a:ext>
                  </a:extLst>
                </p:cNvPr>
                <p:cNvSpPr txBox="1"/>
                <p:nvPr/>
              </p:nvSpPr>
              <p:spPr>
                <a:xfrm>
                  <a:off x="2409552" y="1696601"/>
                  <a:ext cx="308104" cy="27871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45720" rtlCol="0">
                  <a:spAutoFit/>
                </a:bodyPr>
                <a:lstStyle/>
                <a:p>
                  <a:pPr algn="ctr"/>
                  <a:r>
                    <a:rPr lang="en-US" sz="1200" dirty="0"/>
                    <a:t>…</a:t>
                  </a:r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0DB205D3-DF08-0F23-4B53-2FD3EF8FE88B}"/>
                    </a:ext>
                  </a:extLst>
                </p:cNvPr>
                <p:cNvSpPr/>
                <p:nvPr/>
              </p:nvSpPr>
              <p:spPr bwMode="auto">
                <a:xfrm>
                  <a:off x="2400735" y="1490344"/>
                  <a:ext cx="397902" cy="884003"/>
                </a:xfrm>
                <a:prstGeom prst="rec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 dirty="0"/>
                </a:p>
              </p:txBody>
            </p:sp>
          </p:grp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11B2CD45-8EC5-23EF-7A1E-5380F01D67C1}"/>
                  </a:ext>
                </a:extLst>
              </p:cNvPr>
              <p:cNvSpPr txBox="1"/>
              <p:nvPr/>
            </p:nvSpPr>
            <p:spPr>
              <a:xfrm>
                <a:off x="4719250" y="4334818"/>
                <a:ext cx="1151611" cy="121337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Hidden layer [3]</a:t>
                </a:r>
                <a:endParaRPr lang="en-US" sz="1200" baseline="-25000" dirty="0"/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9FC8E0B9-7A67-A415-B683-B458FDE595D1}"/>
                  </a:ext>
                </a:extLst>
              </p:cNvPr>
              <p:cNvSpPr txBox="1"/>
              <p:nvPr/>
            </p:nvSpPr>
            <p:spPr>
              <a:xfrm>
                <a:off x="5133689" y="4038073"/>
                <a:ext cx="484410" cy="48029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3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96640C95-5DCF-D701-FDA5-7458F5D6B3AA}"/>
                  </a:ext>
                </a:extLst>
              </p:cNvPr>
              <p:cNvSpPr txBox="1"/>
              <p:nvPr/>
            </p:nvSpPr>
            <p:spPr>
              <a:xfrm>
                <a:off x="3331904" y="960471"/>
                <a:ext cx="741728" cy="48029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W</a:t>
                </a:r>
                <a:r>
                  <a:rPr lang="en-US" sz="1200" baseline="30000" dirty="0"/>
                  <a:t>[2]</a:t>
                </a: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30CEF8A0-782A-79FB-3946-9C4E48710D00}"/>
                  </a:ext>
                </a:extLst>
              </p:cNvPr>
              <p:cNvSpPr txBox="1"/>
              <p:nvPr/>
            </p:nvSpPr>
            <p:spPr>
              <a:xfrm>
                <a:off x="4385576" y="960471"/>
                <a:ext cx="741728" cy="48029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W</a:t>
                </a:r>
                <a:r>
                  <a:rPr lang="en-US" sz="1200" baseline="30000" dirty="0"/>
                  <a:t>[3]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73327AF5-EA73-956E-0C4C-CF9ACB5D0AE2}"/>
                  </a:ext>
                </a:extLst>
              </p:cNvPr>
              <p:cNvSpPr txBox="1"/>
              <p:nvPr/>
            </p:nvSpPr>
            <p:spPr>
              <a:xfrm>
                <a:off x="5473757" y="960471"/>
                <a:ext cx="741728" cy="48029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W</a:t>
                </a:r>
                <a:r>
                  <a:rPr lang="en-US" sz="1200" baseline="30000" dirty="0"/>
                  <a:t>[L]</a:t>
                </a:r>
              </a:p>
            </p:txBody>
          </p:sp>
        </p:grpSp>
        <p:sp>
          <p:nvSpPr>
            <p:cNvPr id="197" name="Thought Bubble: Cloud 196">
              <a:extLst>
                <a:ext uri="{FF2B5EF4-FFF2-40B4-BE49-F238E27FC236}">
                  <a16:creationId xmlns:a16="http://schemas.microsoft.com/office/drawing/2014/main" id="{927BAEA8-70A4-E242-9330-89331352C553}"/>
                </a:ext>
              </a:extLst>
            </p:cNvPr>
            <p:cNvSpPr/>
            <p:nvPr/>
          </p:nvSpPr>
          <p:spPr bwMode="auto">
            <a:xfrm>
              <a:off x="7972407" y="928455"/>
              <a:ext cx="911112" cy="735488"/>
            </a:xfrm>
            <a:prstGeom prst="cloudCallou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685800"/>
              <a:r>
                <a:rPr lang="en-US" sz="1600" dirty="0">
                  <a:solidFill>
                    <a:srgbClr val="FF0000"/>
                  </a:solidFill>
                </a:rPr>
                <a:t>Vector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9353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B74A-F972-06D4-954C-B72F7205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85750"/>
            <a:ext cx="4637389" cy="490538"/>
          </a:xfrm>
        </p:spPr>
        <p:txBody>
          <a:bodyPr/>
          <a:lstStyle/>
          <a:p>
            <a:r>
              <a:rPr lang="en-US" dirty="0"/>
              <a:t>Vector Neural Networks</a:t>
            </a:r>
          </a:p>
        </p:txBody>
      </p:sp>
      <p:sp>
        <p:nvSpPr>
          <p:cNvPr id="180" name="Content Placeholder 179">
            <a:extLst>
              <a:ext uri="{FF2B5EF4-FFF2-40B4-BE49-F238E27FC236}">
                <a16:creationId xmlns:a16="http://schemas.microsoft.com/office/drawing/2014/main" id="{A926AD2A-2BD3-4590-4E8D-C90DE0D2F43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2062" y="1015755"/>
            <a:ext cx="4637389" cy="926886"/>
          </a:xfrm>
        </p:spPr>
        <p:txBody>
          <a:bodyPr/>
          <a:lstStyle/>
          <a:p>
            <a:r>
              <a:rPr lang="en-US" dirty="0"/>
              <a:t>A typical ANN for classification by logistic regression has one neuron in the output layer. </a:t>
            </a:r>
          </a:p>
          <a:p>
            <a:r>
              <a:rPr lang="en-US" dirty="0"/>
              <a:t>Some ANNs may have a vector output (multiple neurons in the output layer): </a:t>
            </a:r>
          </a:p>
          <a:p>
            <a:pPr lvl="1"/>
            <a:r>
              <a:rPr lang="en-US" sz="2000" dirty="0"/>
              <a:t>For example, to recognize and classify images of cat vs dogs, or vs elephants etc. </a:t>
            </a:r>
          </a:p>
          <a:p>
            <a:pPr lvl="1"/>
            <a:r>
              <a:rPr lang="en-US" sz="2000" dirty="0"/>
              <a:t>Making N</a:t>
            </a:r>
            <a:r>
              <a:rPr lang="en-US" sz="2000" baseline="-25000" dirty="0"/>
              <a:t>L</a:t>
            </a:r>
            <a:r>
              <a:rPr lang="en-US" sz="2000" dirty="0"/>
              <a:t> = 1 turns it into an ANN with a single neuron in the output layer [L].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C10CE-E713-2423-2505-823B1F564F2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954432"/>
            <a:ext cx="8004095" cy="1298107"/>
          </a:xfrm>
        </p:spPr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EC24145-6CC7-23A4-FA29-8CEA7FADF978}"/>
              </a:ext>
            </a:extLst>
          </p:cNvPr>
          <p:cNvGrpSpPr/>
          <p:nvPr/>
        </p:nvGrpSpPr>
        <p:grpSpPr>
          <a:xfrm>
            <a:off x="5071812" y="890962"/>
            <a:ext cx="3843588" cy="2712523"/>
            <a:chOff x="5071812" y="890962"/>
            <a:chExt cx="3843588" cy="27125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8650E7C-1AE2-2F8E-35F6-46614CA492E8}"/>
                </a:ext>
              </a:extLst>
            </p:cNvPr>
            <p:cNvGrpSpPr/>
            <p:nvPr/>
          </p:nvGrpSpPr>
          <p:grpSpPr>
            <a:xfrm>
              <a:off x="5071812" y="1241285"/>
              <a:ext cx="3582549" cy="2362200"/>
              <a:chOff x="1480029" y="960471"/>
              <a:chExt cx="6403097" cy="459686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D761629-A475-B7B3-3C57-B487ABDEA4EF}"/>
                  </a:ext>
                </a:extLst>
              </p:cNvPr>
              <p:cNvGrpSpPr/>
              <p:nvPr/>
            </p:nvGrpSpPr>
            <p:grpSpPr>
              <a:xfrm>
                <a:off x="3054882" y="1141965"/>
                <a:ext cx="242440" cy="2818202"/>
                <a:chOff x="2379918" y="845013"/>
                <a:chExt cx="266298" cy="2562506"/>
              </a:xfrm>
            </p:grpSpPr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1CC4B04A-4A73-FDF5-D787-8771083A0671}"/>
                    </a:ext>
                  </a:extLst>
                </p:cNvPr>
                <p:cNvSpPr/>
                <p:nvPr/>
              </p:nvSpPr>
              <p:spPr bwMode="auto">
                <a:xfrm>
                  <a:off x="2379918" y="845013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766FA880-7763-4F3C-EEA0-2C597DDA2E43}"/>
                    </a:ext>
                  </a:extLst>
                </p:cNvPr>
                <p:cNvSpPr/>
                <p:nvPr/>
              </p:nvSpPr>
              <p:spPr bwMode="auto">
                <a:xfrm>
                  <a:off x="2379918" y="1234960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3D061886-1C61-B96D-5F76-85744FCFB89F}"/>
                    </a:ext>
                  </a:extLst>
                </p:cNvPr>
                <p:cNvSpPr/>
                <p:nvPr/>
              </p:nvSpPr>
              <p:spPr bwMode="auto">
                <a:xfrm>
                  <a:off x="2379918" y="1624906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24152FFF-0809-F519-DB31-9B158813AB49}"/>
                    </a:ext>
                  </a:extLst>
                </p:cNvPr>
                <p:cNvSpPr/>
                <p:nvPr/>
              </p:nvSpPr>
              <p:spPr bwMode="auto">
                <a:xfrm>
                  <a:off x="2379918" y="2014853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99E405B9-CD87-E0D5-A26C-8D81A4812C18}"/>
                    </a:ext>
                  </a:extLst>
                </p:cNvPr>
                <p:cNvSpPr/>
                <p:nvPr/>
              </p:nvSpPr>
              <p:spPr bwMode="auto">
                <a:xfrm>
                  <a:off x="2379918" y="2404799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96891158-1A21-F116-9B35-D11AE63AFC7C}"/>
                    </a:ext>
                  </a:extLst>
                </p:cNvPr>
                <p:cNvSpPr/>
                <p:nvPr/>
              </p:nvSpPr>
              <p:spPr bwMode="auto">
                <a:xfrm>
                  <a:off x="2379918" y="2794746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9F5CBAA1-6071-1AC8-F803-09BE4E7FC40D}"/>
                    </a:ext>
                  </a:extLst>
                </p:cNvPr>
                <p:cNvSpPr/>
                <p:nvPr/>
              </p:nvSpPr>
              <p:spPr bwMode="auto">
                <a:xfrm>
                  <a:off x="2379918" y="3184692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195503C-8A29-55ED-11CC-0EB5F6C67403}"/>
                  </a:ext>
                </a:extLst>
              </p:cNvPr>
              <p:cNvGrpSpPr/>
              <p:nvPr/>
            </p:nvGrpSpPr>
            <p:grpSpPr>
              <a:xfrm>
                <a:off x="2223136" y="1264496"/>
                <a:ext cx="867250" cy="2659783"/>
                <a:chOff x="1466309" y="948511"/>
                <a:chExt cx="952588" cy="2418465"/>
              </a:xfrm>
            </p:grpSpPr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B10AF518-8A01-FAA8-0267-3B77C9D250EE}"/>
                    </a:ext>
                  </a:extLst>
                </p:cNvPr>
                <p:cNvGrpSpPr/>
                <p:nvPr/>
              </p:nvGrpSpPr>
              <p:grpSpPr>
                <a:xfrm>
                  <a:off x="1469290" y="948511"/>
                  <a:ext cx="910610" cy="2339683"/>
                  <a:chOff x="1469290" y="948511"/>
                  <a:chExt cx="910610" cy="2339683"/>
                </a:xfrm>
              </p:grpSpPr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E13472C9-A4D2-3A6A-1EE2-9C7AE32B9CCE}"/>
                      </a:ext>
                    </a:extLst>
                  </p:cNvPr>
                  <p:cNvCxnSpPr>
                    <a:cxnSpLocks/>
                    <a:stCxn id="144" idx="3"/>
                    <a:endCxn id="172" idx="2"/>
                  </p:cNvCxnSpPr>
                  <p:nvPr/>
                </p:nvCxnSpPr>
                <p:spPr bwMode="auto">
                  <a:xfrm flipV="1">
                    <a:off x="1469290" y="948511"/>
                    <a:ext cx="910610" cy="46816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BC1F50EC-E169-4720-8A14-3262D61B4782}"/>
                      </a:ext>
                    </a:extLst>
                  </p:cNvPr>
                  <p:cNvCxnSpPr>
                    <a:cxnSpLocks/>
                    <a:stCxn id="144" idx="3"/>
                    <a:endCxn id="174" idx="2"/>
                  </p:cNvCxnSpPr>
                  <p:nvPr/>
                </p:nvCxnSpPr>
                <p:spPr bwMode="auto">
                  <a:xfrm>
                    <a:off x="1469290" y="1416672"/>
                    <a:ext cx="910610" cy="31173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9B8511A0-2F2D-2395-4C7C-3309CC31DD30}"/>
                      </a:ext>
                    </a:extLst>
                  </p:cNvPr>
                  <p:cNvCxnSpPr>
                    <a:cxnSpLocks/>
                    <a:stCxn id="144" idx="3"/>
                    <a:endCxn id="173" idx="2"/>
                  </p:cNvCxnSpPr>
                  <p:nvPr/>
                </p:nvCxnSpPr>
                <p:spPr bwMode="auto">
                  <a:xfrm flipV="1">
                    <a:off x="1469290" y="1338460"/>
                    <a:ext cx="910610" cy="7821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CFF2B471-4FC4-098B-713C-D32FD74C45F1}"/>
                      </a:ext>
                    </a:extLst>
                  </p:cNvPr>
                  <p:cNvCxnSpPr>
                    <a:cxnSpLocks/>
                    <a:stCxn id="144" idx="3"/>
                    <a:endCxn id="176" idx="2"/>
                  </p:cNvCxnSpPr>
                  <p:nvPr/>
                </p:nvCxnSpPr>
                <p:spPr bwMode="auto">
                  <a:xfrm>
                    <a:off x="1469290" y="1416672"/>
                    <a:ext cx="910610" cy="109162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C8B2876B-6CCC-259C-83ED-6219BEC8738D}"/>
                      </a:ext>
                    </a:extLst>
                  </p:cNvPr>
                  <p:cNvCxnSpPr>
                    <a:cxnSpLocks/>
                    <a:stCxn id="144" idx="3"/>
                    <a:endCxn id="177" idx="2"/>
                  </p:cNvCxnSpPr>
                  <p:nvPr/>
                </p:nvCxnSpPr>
                <p:spPr bwMode="auto">
                  <a:xfrm>
                    <a:off x="1469290" y="1416672"/>
                    <a:ext cx="910610" cy="148157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DBB46F56-0B3E-E7D5-5F10-3124B136EC8A}"/>
                      </a:ext>
                    </a:extLst>
                  </p:cNvPr>
                  <p:cNvCxnSpPr>
                    <a:cxnSpLocks/>
                    <a:stCxn id="144" idx="3"/>
                    <a:endCxn id="178" idx="2"/>
                  </p:cNvCxnSpPr>
                  <p:nvPr/>
                </p:nvCxnSpPr>
                <p:spPr bwMode="auto">
                  <a:xfrm>
                    <a:off x="1469290" y="1416672"/>
                    <a:ext cx="910610" cy="187152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71" name="Straight Connector 170">
                    <a:extLst>
                      <a:ext uri="{FF2B5EF4-FFF2-40B4-BE49-F238E27FC236}">
                        <a16:creationId xmlns:a16="http://schemas.microsoft.com/office/drawing/2014/main" id="{FC46329E-7AA0-95A4-CB2E-54FC94FBB202}"/>
                      </a:ext>
                    </a:extLst>
                  </p:cNvPr>
                  <p:cNvCxnSpPr>
                    <a:cxnSpLocks/>
                    <a:stCxn id="144" idx="3"/>
                    <a:endCxn id="175" idx="2"/>
                  </p:cNvCxnSpPr>
                  <p:nvPr/>
                </p:nvCxnSpPr>
                <p:spPr bwMode="auto">
                  <a:xfrm>
                    <a:off x="1469290" y="1416672"/>
                    <a:ext cx="910610" cy="70168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AFFD46D9-26FF-645B-79ED-482885AD81CC}"/>
                    </a:ext>
                  </a:extLst>
                </p:cNvPr>
                <p:cNvGrpSpPr/>
                <p:nvPr/>
              </p:nvGrpSpPr>
              <p:grpSpPr>
                <a:xfrm>
                  <a:off x="1469289" y="948512"/>
                  <a:ext cx="910610" cy="2339683"/>
                  <a:chOff x="2886369" y="2279469"/>
                  <a:chExt cx="918114" cy="2339683"/>
                </a:xfrm>
              </p:grpSpPr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021FF889-887E-2509-68B4-72D78E4F0FEC}"/>
                      </a:ext>
                    </a:extLst>
                  </p:cNvPr>
                  <p:cNvCxnSpPr>
                    <a:cxnSpLocks/>
                    <a:stCxn id="145" idx="3"/>
                    <a:endCxn id="172" idx="2"/>
                  </p:cNvCxnSpPr>
                  <p:nvPr/>
                </p:nvCxnSpPr>
                <p:spPr bwMode="auto">
                  <a:xfrm flipV="1">
                    <a:off x="2886369" y="2279469"/>
                    <a:ext cx="918114" cy="89947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id="{20656F3C-ECB9-4927-F307-C0C1CAC76D47}"/>
                      </a:ext>
                    </a:extLst>
                  </p:cNvPr>
                  <p:cNvCxnSpPr>
                    <a:cxnSpLocks/>
                    <a:stCxn id="145" idx="3"/>
                    <a:endCxn id="174" idx="2"/>
                  </p:cNvCxnSpPr>
                  <p:nvPr/>
                </p:nvCxnSpPr>
                <p:spPr bwMode="auto">
                  <a:xfrm flipV="1">
                    <a:off x="2886369" y="3059363"/>
                    <a:ext cx="918114" cy="11957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C6C68CE5-57D9-7F9D-C582-E25D6A4630BC}"/>
                      </a:ext>
                    </a:extLst>
                  </p:cNvPr>
                  <p:cNvCxnSpPr>
                    <a:cxnSpLocks/>
                    <a:stCxn id="145" idx="3"/>
                    <a:endCxn id="173" idx="2"/>
                  </p:cNvCxnSpPr>
                  <p:nvPr/>
                </p:nvCxnSpPr>
                <p:spPr bwMode="auto">
                  <a:xfrm flipV="1">
                    <a:off x="2886369" y="2669418"/>
                    <a:ext cx="918114" cy="50952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D5D4B4AB-47B8-E5E8-A0C1-C4980EC94FF0}"/>
                      </a:ext>
                    </a:extLst>
                  </p:cNvPr>
                  <p:cNvCxnSpPr>
                    <a:cxnSpLocks/>
                    <a:stCxn id="145" idx="3"/>
                    <a:endCxn id="176" idx="2"/>
                  </p:cNvCxnSpPr>
                  <p:nvPr/>
                </p:nvCxnSpPr>
                <p:spPr bwMode="auto">
                  <a:xfrm>
                    <a:off x="2886369" y="3178942"/>
                    <a:ext cx="918114" cy="66031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4EAF1B3C-A930-1A1E-F5C8-A21B22676C3A}"/>
                      </a:ext>
                    </a:extLst>
                  </p:cNvPr>
                  <p:cNvCxnSpPr>
                    <a:cxnSpLocks/>
                    <a:stCxn id="145" idx="3"/>
                    <a:endCxn id="177" idx="2"/>
                  </p:cNvCxnSpPr>
                  <p:nvPr/>
                </p:nvCxnSpPr>
                <p:spPr bwMode="auto">
                  <a:xfrm>
                    <a:off x="2886369" y="3178942"/>
                    <a:ext cx="918113" cy="105026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7F7B979E-B144-DA34-DDDF-63F5F7831B75}"/>
                      </a:ext>
                    </a:extLst>
                  </p:cNvPr>
                  <p:cNvCxnSpPr>
                    <a:cxnSpLocks/>
                    <a:stCxn id="145" idx="3"/>
                    <a:endCxn id="178" idx="2"/>
                  </p:cNvCxnSpPr>
                  <p:nvPr/>
                </p:nvCxnSpPr>
                <p:spPr bwMode="auto">
                  <a:xfrm>
                    <a:off x="2886369" y="3178942"/>
                    <a:ext cx="918114" cy="144021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F9CB0A92-0BD2-3BD6-536A-09B8A5C1575C}"/>
                      </a:ext>
                    </a:extLst>
                  </p:cNvPr>
                  <p:cNvCxnSpPr>
                    <a:cxnSpLocks/>
                    <a:stCxn id="145" idx="3"/>
                    <a:endCxn id="175" idx="2"/>
                  </p:cNvCxnSpPr>
                  <p:nvPr/>
                </p:nvCxnSpPr>
                <p:spPr bwMode="auto">
                  <a:xfrm>
                    <a:off x="2886369" y="3178942"/>
                    <a:ext cx="918114" cy="27036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3DDA1AB5-F3BD-81B3-CEF5-7351828E2F9D}"/>
                    </a:ext>
                  </a:extLst>
                </p:cNvPr>
                <p:cNvGrpSpPr/>
                <p:nvPr/>
              </p:nvGrpSpPr>
              <p:grpSpPr>
                <a:xfrm flipV="1">
                  <a:off x="1466309" y="948512"/>
                  <a:ext cx="952588" cy="2418464"/>
                  <a:chOff x="1466591" y="889888"/>
                  <a:chExt cx="952588" cy="2418464"/>
                </a:xfrm>
              </p:grpSpPr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C6B152DC-9F3C-266F-57B1-C6C56A8F5C7B}"/>
                      </a:ext>
                    </a:extLst>
                  </p:cNvPr>
                  <p:cNvCxnSpPr>
                    <a:cxnSpLocks/>
                    <a:stCxn id="146" idx="3"/>
                    <a:endCxn id="178" idx="3"/>
                  </p:cNvCxnSpPr>
                  <p:nvPr/>
                </p:nvCxnSpPr>
                <p:spPr bwMode="auto">
                  <a:xfrm flipV="1">
                    <a:off x="1466591" y="889888"/>
                    <a:ext cx="952588" cy="56660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955C8785-C937-BA7B-7CCB-C4397C14E495}"/>
                      </a:ext>
                    </a:extLst>
                  </p:cNvPr>
                  <p:cNvCxnSpPr>
                    <a:cxnSpLocks/>
                    <a:stCxn id="146" idx="3"/>
                    <a:endCxn id="176" idx="2"/>
                  </p:cNvCxnSpPr>
                  <p:nvPr/>
                </p:nvCxnSpPr>
                <p:spPr bwMode="auto">
                  <a:xfrm>
                    <a:off x="1466591" y="1456492"/>
                    <a:ext cx="913590" cy="29207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69D7F861-8836-A7DC-0F96-7117548577CD}"/>
                      </a:ext>
                    </a:extLst>
                  </p:cNvPr>
                  <p:cNvCxnSpPr>
                    <a:cxnSpLocks/>
                    <a:stCxn id="146" idx="3"/>
                    <a:endCxn id="177" idx="2"/>
                  </p:cNvCxnSpPr>
                  <p:nvPr/>
                </p:nvCxnSpPr>
                <p:spPr bwMode="auto">
                  <a:xfrm flipV="1">
                    <a:off x="1466591" y="1358614"/>
                    <a:ext cx="913590" cy="9787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AB715C4A-81DD-54C1-E56F-F4CAFE894A84}"/>
                      </a:ext>
                    </a:extLst>
                  </p:cNvPr>
                  <p:cNvCxnSpPr>
                    <a:cxnSpLocks/>
                    <a:stCxn id="146" idx="3"/>
                    <a:endCxn id="174" idx="2"/>
                  </p:cNvCxnSpPr>
                  <p:nvPr/>
                </p:nvCxnSpPr>
                <p:spPr bwMode="auto">
                  <a:xfrm>
                    <a:off x="1466591" y="1456493"/>
                    <a:ext cx="913590" cy="107196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2A77E2D7-AE7D-1C2F-DA2D-2655DC281283}"/>
                      </a:ext>
                    </a:extLst>
                  </p:cNvPr>
                  <p:cNvCxnSpPr>
                    <a:cxnSpLocks/>
                    <a:stCxn id="146" idx="3"/>
                    <a:endCxn id="173" idx="2"/>
                  </p:cNvCxnSpPr>
                  <p:nvPr/>
                </p:nvCxnSpPr>
                <p:spPr bwMode="auto">
                  <a:xfrm>
                    <a:off x="1466591" y="1456492"/>
                    <a:ext cx="913590" cy="146191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26DC9807-CC96-E8F7-B59E-DDE8D542DD5E}"/>
                      </a:ext>
                    </a:extLst>
                  </p:cNvPr>
                  <p:cNvCxnSpPr>
                    <a:cxnSpLocks/>
                    <a:stCxn id="146" idx="3"/>
                    <a:endCxn id="172" idx="2"/>
                  </p:cNvCxnSpPr>
                  <p:nvPr/>
                </p:nvCxnSpPr>
                <p:spPr bwMode="auto">
                  <a:xfrm>
                    <a:off x="1466591" y="1456492"/>
                    <a:ext cx="913590" cy="185186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5D74D1D1-456D-6D51-67BD-A6DC9FF2FE16}"/>
                      </a:ext>
                    </a:extLst>
                  </p:cNvPr>
                  <p:cNvCxnSpPr>
                    <a:cxnSpLocks/>
                    <a:stCxn id="146" idx="3"/>
                    <a:endCxn id="175" idx="2"/>
                  </p:cNvCxnSpPr>
                  <p:nvPr/>
                </p:nvCxnSpPr>
                <p:spPr bwMode="auto">
                  <a:xfrm>
                    <a:off x="1466591" y="1456492"/>
                    <a:ext cx="913590" cy="68201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4F1B475-E904-26ED-21BD-3178C4D6F607}"/>
                  </a:ext>
                </a:extLst>
              </p:cNvPr>
              <p:cNvGrpSpPr/>
              <p:nvPr/>
            </p:nvGrpSpPr>
            <p:grpSpPr>
              <a:xfrm>
                <a:off x="1742047" y="1539224"/>
                <a:ext cx="483804" cy="2002061"/>
                <a:chOff x="937889" y="1206229"/>
                <a:chExt cx="531414" cy="1820411"/>
              </a:xfrm>
            </p:grpSpPr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96BD00D6-EC9A-9609-5496-B013556FCD7D}"/>
                    </a:ext>
                  </a:extLst>
                </p:cNvPr>
                <p:cNvSpPr txBox="1"/>
                <p:nvPr/>
              </p:nvSpPr>
              <p:spPr>
                <a:xfrm>
                  <a:off x="937889" y="1206229"/>
                  <a:ext cx="531414" cy="43671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 anchor="ctr" anchorCtr="0">
                  <a:spAutoFit/>
                </a:bodyPr>
                <a:lstStyle/>
                <a:p>
                  <a:pPr algn="ctr"/>
                  <a:r>
                    <a:rPr lang="en-US" sz="1200" dirty="0"/>
                    <a:t>x</a:t>
                  </a:r>
                  <a:r>
                    <a:rPr lang="en-US" sz="1200" baseline="-25000" dirty="0"/>
                    <a:t>1</a:t>
                  </a:r>
                  <a:endParaRPr lang="en-US" sz="1200" dirty="0"/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B6CC23CA-3954-EC93-F062-AC4347B8688C}"/>
                    </a:ext>
                  </a:extLst>
                </p:cNvPr>
                <p:cNvSpPr txBox="1"/>
                <p:nvPr/>
              </p:nvSpPr>
              <p:spPr>
                <a:xfrm>
                  <a:off x="937889" y="1637540"/>
                  <a:ext cx="531414" cy="43671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 anchor="ctr" anchorCtr="0">
                  <a:spAutoFit/>
                </a:bodyPr>
                <a:lstStyle/>
                <a:p>
                  <a:pPr algn="ctr"/>
                  <a:r>
                    <a:rPr lang="en-US" sz="1200" dirty="0"/>
                    <a:t>x</a:t>
                  </a:r>
                  <a:r>
                    <a:rPr lang="en-US" sz="1200" baseline="-25000" dirty="0"/>
                    <a:t>2</a:t>
                  </a:r>
                  <a:endParaRPr lang="en-US" sz="1200" dirty="0"/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E926E7FD-DD29-949A-7655-B67B3A8B989F}"/>
                    </a:ext>
                  </a:extLst>
                </p:cNvPr>
                <p:cNvSpPr txBox="1"/>
                <p:nvPr/>
              </p:nvSpPr>
              <p:spPr>
                <a:xfrm>
                  <a:off x="941377" y="2589925"/>
                  <a:ext cx="524945" cy="43671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 anchor="ctr" anchorCtr="0">
                  <a:spAutoFit/>
                </a:bodyPr>
                <a:lstStyle/>
                <a:p>
                  <a:pPr algn="ctr"/>
                  <a:r>
                    <a:rPr lang="en-US" sz="1200" dirty="0" err="1"/>
                    <a:t>x</a:t>
                  </a:r>
                  <a:r>
                    <a:rPr lang="en-US" sz="1200" baseline="-25000" dirty="0" err="1"/>
                    <a:t>Nx</a:t>
                  </a:r>
                  <a:endParaRPr lang="en-US" sz="1200" dirty="0"/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B912975F-8EEC-680F-EE57-CB032DD67F63}"/>
                    </a:ext>
                  </a:extLst>
                </p:cNvPr>
                <p:cNvSpPr txBox="1"/>
                <p:nvPr/>
              </p:nvSpPr>
              <p:spPr>
                <a:xfrm>
                  <a:off x="985289" y="2130440"/>
                  <a:ext cx="406718" cy="36776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200" dirty="0"/>
                    <a:t>…</a:t>
                  </a: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376C1B0-A8E2-BE11-A426-C21714182A93}"/>
                  </a:ext>
                </a:extLst>
              </p:cNvPr>
              <p:cNvSpPr/>
              <p:nvPr/>
            </p:nvSpPr>
            <p:spPr bwMode="auto">
              <a:xfrm>
                <a:off x="1676400" y="1502339"/>
                <a:ext cx="611819" cy="2092190"/>
              </a:xfrm>
              <a:prstGeom prst="rect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F3FD15-4268-7B3C-95C3-354631243589}"/>
                  </a:ext>
                </a:extLst>
              </p:cNvPr>
              <p:cNvSpPr txBox="1"/>
              <p:nvPr/>
            </p:nvSpPr>
            <p:spPr>
              <a:xfrm>
                <a:off x="2160319" y="960471"/>
                <a:ext cx="741728" cy="48029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W</a:t>
                </a:r>
                <a:r>
                  <a:rPr lang="en-US" sz="1200" baseline="30000" dirty="0"/>
                  <a:t>[1]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44B2CB8-421A-1C77-1B3B-318FAA00C61D}"/>
                  </a:ext>
                </a:extLst>
              </p:cNvPr>
              <p:cNvGrpSpPr/>
              <p:nvPr/>
            </p:nvGrpSpPr>
            <p:grpSpPr>
              <a:xfrm>
                <a:off x="1480029" y="4050107"/>
                <a:ext cx="2172694" cy="1507229"/>
                <a:chOff x="463708" y="3116007"/>
                <a:chExt cx="1966857" cy="1236880"/>
              </a:xfrm>
            </p:grpSpPr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4A10E7E2-EE54-5FA6-E4D9-5CB2BC37F194}"/>
                    </a:ext>
                  </a:extLst>
                </p:cNvPr>
                <p:cNvSpPr txBox="1"/>
                <p:nvPr/>
              </p:nvSpPr>
              <p:spPr>
                <a:xfrm>
                  <a:off x="463708" y="3349653"/>
                  <a:ext cx="874861" cy="9957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200" dirty="0"/>
                    <a:t>Input X</a:t>
                  </a:r>
                </a:p>
                <a:p>
                  <a:pPr algn="ctr"/>
                  <a:r>
                    <a:rPr lang="en-US" sz="1200" dirty="0"/>
                    <a:t>[0]</a:t>
                  </a: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AAE9EE3-296D-DF94-D206-4D5D4F7569CC}"/>
                    </a:ext>
                  </a:extLst>
                </p:cNvPr>
                <p:cNvSpPr txBox="1"/>
                <p:nvPr/>
              </p:nvSpPr>
              <p:spPr>
                <a:xfrm>
                  <a:off x="1388057" y="3357157"/>
                  <a:ext cx="1042508" cy="99573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200" dirty="0"/>
                    <a:t>Hidden layer [1]</a:t>
                  </a:r>
                  <a:endParaRPr lang="en-US" sz="1200" baseline="-25000" dirty="0"/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B6BCA33A-29B9-38F6-3F7C-E3CD2EFF6417}"/>
                    </a:ext>
                  </a:extLst>
                </p:cNvPr>
                <p:cNvSpPr txBox="1"/>
                <p:nvPr/>
              </p:nvSpPr>
              <p:spPr>
                <a:xfrm>
                  <a:off x="772696" y="3125118"/>
                  <a:ext cx="345750" cy="3941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sz="1200" dirty="0"/>
                    <a:t>N</a:t>
                  </a:r>
                  <a:r>
                    <a:rPr lang="en-US" sz="1200" baseline="-25000" dirty="0"/>
                    <a:t>X</a:t>
                  </a: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DFC3E8D2-8F21-839A-05E7-B1FC396F6870}"/>
                    </a:ext>
                  </a:extLst>
                </p:cNvPr>
                <p:cNvSpPr txBox="1"/>
                <p:nvPr/>
              </p:nvSpPr>
              <p:spPr>
                <a:xfrm>
                  <a:off x="1877265" y="3116007"/>
                  <a:ext cx="388069" cy="3941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sz="1200" dirty="0"/>
                    <a:t>N</a:t>
                  </a:r>
                  <a:r>
                    <a:rPr lang="en-US" sz="1200" baseline="-25000" dirty="0"/>
                    <a:t>1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04FE5F5-A816-E272-D1AD-426F3C759002}"/>
                  </a:ext>
                </a:extLst>
              </p:cNvPr>
              <p:cNvGrpSpPr/>
              <p:nvPr/>
            </p:nvGrpSpPr>
            <p:grpSpPr>
              <a:xfrm>
                <a:off x="4089117" y="1399402"/>
                <a:ext cx="242440" cy="2389344"/>
                <a:chOff x="2379918" y="1234960"/>
                <a:chExt cx="266298" cy="2172559"/>
              </a:xfrm>
            </p:grpSpPr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6FC11D9E-AA10-A041-7FEC-B32E45297FD3}"/>
                    </a:ext>
                  </a:extLst>
                </p:cNvPr>
                <p:cNvSpPr/>
                <p:nvPr/>
              </p:nvSpPr>
              <p:spPr bwMode="auto">
                <a:xfrm>
                  <a:off x="2379918" y="1234960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97CFBB6D-8DE9-6A49-7875-FA8D04BF4B8C}"/>
                    </a:ext>
                  </a:extLst>
                </p:cNvPr>
                <p:cNvSpPr/>
                <p:nvPr/>
              </p:nvSpPr>
              <p:spPr bwMode="auto">
                <a:xfrm>
                  <a:off x="2379918" y="1624906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4AFB5719-FC9D-9164-DE57-E3CD6AF7AF57}"/>
                    </a:ext>
                  </a:extLst>
                </p:cNvPr>
                <p:cNvSpPr/>
                <p:nvPr/>
              </p:nvSpPr>
              <p:spPr bwMode="auto">
                <a:xfrm>
                  <a:off x="2379918" y="2014853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4F65F44B-5240-DC41-6062-E1DAE4090C9B}"/>
                    </a:ext>
                  </a:extLst>
                </p:cNvPr>
                <p:cNvSpPr/>
                <p:nvPr/>
              </p:nvSpPr>
              <p:spPr bwMode="auto">
                <a:xfrm>
                  <a:off x="2379918" y="2404799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32133AA4-62EA-FEEB-468F-3EE95F1D4438}"/>
                    </a:ext>
                  </a:extLst>
                </p:cNvPr>
                <p:cNvSpPr/>
                <p:nvPr/>
              </p:nvSpPr>
              <p:spPr bwMode="auto">
                <a:xfrm>
                  <a:off x="2379918" y="2794746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3A19979C-99F6-D9D4-7236-287255C0EF43}"/>
                    </a:ext>
                  </a:extLst>
                </p:cNvPr>
                <p:cNvSpPr/>
                <p:nvPr/>
              </p:nvSpPr>
              <p:spPr bwMode="auto">
                <a:xfrm>
                  <a:off x="2379918" y="3184692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072AE35-61B3-3F2F-15D6-BFCB2AE196E4}"/>
                  </a:ext>
                </a:extLst>
              </p:cNvPr>
              <p:cNvGrpSpPr/>
              <p:nvPr/>
            </p:nvGrpSpPr>
            <p:grpSpPr>
              <a:xfrm>
                <a:off x="3271770" y="1264496"/>
                <a:ext cx="849782" cy="2573141"/>
                <a:chOff x="5533488" y="449966"/>
                <a:chExt cx="769275" cy="2111602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2C421C2B-0951-5E1B-136F-D657A5722FEC}"/>
                    </a:ext>
                  </a:extLst>
                </p:cNvPr>
                <p:cNvGrpSpPr/>
                <p:nvPr/>
              </p:nvGrpSpPr>
              <p:grpSpPr>
                <a:xfrm>
                  <a:off x="5556621" y="449966"/>
                  <a:ext cx="716782" cy="1970929"/>
                  <a:chOff x="2390032" y="1078009"/>
                  <a:chExt cx="869708" cy="2183817"/>
                </a:xfrm>
              </p:grpSpPr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BEA2C0AF-67C1-3C4D-646C-7560AA0E16FB}"/>
                      </a:ext>
                    </a:extLst>
                  </p:cNvPr>
                  <p:cNvCxnSpPr>
                    <a:cxnSpLocks/>
                    <a:stCxn id="172" idx="6"/>
                    <a:endCxn id="134" idx="2"/>
                  </p:cNvCxnSpPr>
                  <p:nvPr/>
                </p:nvCxnSpPr>
                <p:spPr bwMode="auto">
                  <a:xfrm>
                    <a:off x="2390032" y="1078009"/>
                    <a:ext cx="869708" cy="23408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16B4B0C1-7CF6-D87B-481E-8A886221C64B}"/>
                      </a:ext>
                    </a:extLst>
                  </p:cNvPr>
                  <p:cNvCxnSpPr>
                    <a:cxnSpLocks/>
                    <a:stCxn id="172" idx="6"/>
                    <a:endCxn id="135" idx="2"/>
                  </p:cNvCxnSpPr>
                  <p:nvPr/>
                </p:nvCxnSpPr>
                <p:spPr bwMode="auto">
                  <a:xfrm>
                    <a:off x="2390032" y="1078009"/>
                    <a:ext cx="869708" cy="62402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0B7F34C9-56AF-9869-E033-C813DF233F55}"/>
                      </a:ext>
                    </a:extLst>
                  </p:cNvPr>
                  <p:cNvCxnSpPr>
                    <a:cxnSpLocks/>
                    <a:stCxn id="172" idx="6"/>
                    <a:endCxn id="137" idx="2"/>
                  </p:cNvCxnSpPr>
                  <p:nvPr/>
                </p:nvCxnSpPr>
                <p:spPr bwMode="auto">
                  <a:xfrm>
                    <a:off x="2390032" y="1078010"/>
                    <a:ext cx="869707" cy="140392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28BC5978-7C98-87BA-320D-5C3EA8F79BA8}"/>
                      </a:ext>
                    </a:extLst>
                  </p:cNvPr>
                  <p:cNvCxnSpPr>
                    <a:cxnSpLocks/>
                    <a:endCxn id="138" idx="2"/>
                  </p:cNvCxnSpPr>
                  <p:nvPr/>
                </p:nvCxnSpPr>
                <p:spPr bwMode="auto">
                  <a:xfrm>
                    <a:off x="2420380" y="1091941"/>
                    <a:ext cx="839360" cy="177993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BCB35150-008F-64E1-7DDE-A5E04D48151C}"/>
                      </a:ext>
                    </a:extLst>
                  </p:cNvPr>
                  <p:cNvCxnSpPr>
                    <a:cxnSpLocks/>
                    <a:endCxn id="139" idx="2"/>
                  </p:cNvCxnSpPr>
                  <p:nvPr/>
                </p:nvCxnSpPr>
                <p:spPr bwMode="auto">
                  <a:xfrm>
                    <a:off x="2420381" y="1091941"/>
                    <a:ext cx="839358" cy="216988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6EFC44E5-823D-0FE4-7982-306AC127D736}"/>
                      </a:ext>
                    </a:extLst>
                  </p:cNvPr>
                  <p:cNvCxnSpPr>
                    <a:cxnSpLocks/>
                    <a:stCxn id="172" idx="6"/>
                    <a:endCxn id="136" idx="2"/>
                  </p:cNvCxnSpPr>
                  <p:nvPr/>
                </p:nvCxnSpPr>
                <p:spPr bwMode="auto">
                  <a:xfrm>
                    <a:off x="2390032" y="1078010"/>
                    <a:ext cx="869706" cy="101397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3E907360-A3BA-07CB-F6A2-C29679DA5C23}"/>
                    </a:ext>
                  </a:extLst>
                </p:cNvPr>
                <p:cNvGrpSpPr/>
                <p:nvPr/>
              </p:nvGrpSpPr>
              <p:grpSpPr>
                <a:xfrm flipV="1">
                  <a:off x="5534974" y="661227"/>
                  <a:ext cx="738428" cy="1900341"/>
                  <a:chOff x="2417681" y="1777364"/>
                  <a:chExt cx="895972" cy="2105605"/>
                </a:xfrm>
              </p:grpSpPr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F862CD8A-7ECF-4EC7-CF4F-5C01282777AE}"/>
                      </a:ext>
                    </a:extLst>
                  </p:cNvPr>
                  <p:cNvCxnSpPr>
                    <a:cxnSpLocks/>
                    <a:stCxn id="178" idx="6"/>
                    <a:endCxn id="134" idx="2"/>
                  </p:cNvCxnSpPr>
                  <p:nvPr/>
                </p:nvCxnSpPr>
                <p:spPr bwMode="auto">
                  <a:xfrm>
                    <a:off x="2443944" y="1777364"/>
                    <a:ext cx="869707" cy="210560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50F27BE4-A0F4-552C-F161-46E2773C6A2B}"/>
                      </a:ext>
                    </a:extLst>
                  </p:cNvPr>
                  <p:cNvCxnSpPr>
                    <a:cxnSpLocks/>
                    <a:stCxn id="178" idx="6"/>
                    <a:endCxn id="139" idx="2"/>
                  </p:cNvCxnSpPr>
                  <p:nvPr/>
                </p:nvCxnSpPr>
                <p:spPr bwMode="auto">
                  <a:xfrm>
                    <a:off x="2443946" y="1777365"/>
                    <a:ext cx="869706" cy="15586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8AFEAE26-DE1B-9090-7BBE-C4373C5143E4}"/>
                      </a:ext>
                    </a:extLst>
                  </p:cNvPr>
                  <p:cNvCxnSpPr>
                    <a:cxnSpLocks/>
                    <a:endCxn id="135" idx="2"/>
                  </p:cNvCxnSpPr>
                  <p:nvPr/>
                </p:nvCxnSpPr>
                <p:spPr bwMode="auto">
                  <a:xfrm>
                    <a:off x="2417681" y="1781225"/>
                    <a:ext cx="895972" cy="171179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47D592ED-2328-67C7-AEF9-D8ECFC3B7389}"/>
                      </a:ext>
                    </a:extLst>
                  </p:cNvPr>
                  <p:cNvCxnSpPr>
                    <a:cxnSpLocks/>
                    <a:stCxn id="178" idx="6"/>
                    <a:endCxn id="137" idx="2"/>
                  </p:cNvCxnSpPr>
                  <p:nvPr/>
                </p:nvCxnSpPr>
                <p:spPr bwMode="auto">
                  <a:xfrm>
                    <a:off x="2443946" y="1777365"/>
                    <a:ext cx="869706" cy="93576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D580D932-4C22-6717-F3AD-3A38BE613A8C}"/>
                      </a:ext>
                    </a:extLst>
                  </p:cNvPr>
                  <p:cNvCxnSpPr>
                    <a:cxnSpLocks/>
                    <a:stCxn id="178" idx="6"/>
                    <a:endCxn id="136" idx="2"/>
                  </p:cNvCxnSpPr>
                  <p:nvPr/>
                </p:nvCxnSpPr>
                <p:spPr bwMode="auto">
                  <a:xfrm>
                    <a:off x="2443946" y="1777365"/>
                    <a:ext cx="869706" cy="132570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1E90A230-3EAA-6650-804C-872CED7F3573}"/>
                      </a:ext>
                    </a:extLst>
                  </p:cNvPr>
                  <p:cNvCxnSpPr>
                    <a:cxnSpLocks/>
                    <a:stCxn id="178" idx="6"/>
                    <a:endCxn id="138" idx="2"/>
                  </p:cNvCxnSpPr>
                  <p:nvPr/>
                </p:nvCxnSpPr>
                <p:spPr bwMode="auto">
                  <a:xfrm>
                    <a:off x="2443946" y="1777365"/>
                    <a:ext cx="869706" cy="54581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8D9C6F74-B0BD-0F3D-094E-FA7628BDC4A9}"/>
                    </a:ext>
                  </a:extLst>
                </p:cNvPr>
                <p:cNvGrpSpPr/>
                <p:nvPr/>
              </p:nvGrpSpPr>
              <p:grpSpPr>
                <a:xfrm>
                  <a:off x="5552272" y="661227"/>
                  <a:ext cx="750491" cy="1759667"/>
                  <a:chOff x="3845301" y="2698430"/>
                  <a:chExt cx="918113" cy="1949736"/>
                </a:xfrm>
              </p:grpSpPr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E4D54272-737D-50F5-3440-E210997D9F66}"/>
                      </a:ext>
                    </a:extLst>
                  </p:cNvPr>
                  <p:cNvCxnSpPr>
                    <a:cxnSpLocks/>
                    <a:stCxn id="173" idx="6"/>
                    <a:endCxn id="134" idx="2"/>
                  </p:cNvCxnSpPr>
                  <p:nvPr/>
                </p:nvCxnSpPr>
                <p:spPr bwMode="auto">
                  <a:xfrm flipV="1">
                    <a:off x="3850621" y="2698430"/>
                    <a:ext cx="876875" cy="15586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299860BA-DFA2-5FF4-AA2E-82777D19D158}"/>
                      </a:ext>
                    </a:extLst>
                  </p:cNvPr>
                  <p:cNvCxnSpPr>
                    <a:cxnSpLocks/>
                    <a:stCxn id="173" idx="6"/>
                    <a:endCxn id="139" idx="2"/>
                  </p:cNvCxnSpPr>
                  <p:nvPr/>
                </p:nvCxnSpPr>
                <p:spPr bwMode="auto">
                  <a:xfrm>
                    <a:off x="3850623" y="2854298"/>
                    <a:ext cx="876874" cy="179386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989DCEFA-D17E-0BF0-0617-9E1C23D8B8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3845301" y="2854207"/>
                    <a:ext cx="918113" cy="66031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7B5173CE-2328-9213-8B2B-B9DA080F3E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3845301" y="2854207"/>
                    <a:ext cx="918113" cy="105026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4A3AA3E0-C604-C128-C27E-D559BBB130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3845301" y="2854207"/>
                    <a:ext cx="918113" cy="144021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DCE8E7B7-D359-A261-4949-5EFB634220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3845301" y="2854207"/>
                    <a:ext cx="918113" cy="27037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1A48C68-A756-D36A-5369-8596DD0E1142}"/>
                    </a:ext>
                  </a:extLst>
                </p:cNvPr>
                <p:cNvGrpSpPr/>
                <p:nvPr/>
              </p:nvGrpSpPr>
              <p:grpSpPr>
                <a:xfrm>
                  <a:off x="5550870" y="661227"/>
                  <a:ext cx="750491" cy="1778328"/>
                  <a:chOff x="3845301" y="2324006"/>
                  <a:chExt cx="918113" cy="1970413"/>
                </a:xfrm>
              </p:grpSpPr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06E71132-BA43-5244-2ED3-7676DDB570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3845301" y="2734630"/>
                    <a:ext cx="918113" cy="11957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78DC45F2-D0CE-E411-BDB9-9056E721CFE4}"/>
                      </a:ext>
                    </a:extLst>
                  </p:cNvPr>
                  <p:cNvCxnSpPr>
                    <a:cxnSpLocks/>
                    <a:endCxn id="134" idx="2"/>
                  </p:cNvCxnSpPr>
                  <p:nvPr/>
                </p:nvCxnSpPr>
                <p:spPr bwMode="auto">
                  <a:xfrm flipV="1">
                    <a:off x="3845301" y="2324006"/>
                    <a:ext cx="883909" cy="53020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CE9D1939-A100-299C-6E48-08BD7A9046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3845301" y="2854207"/>
                    <a:ext cx="918113" cy="66031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69AB9B1D-5CD1-CB7C-9848-881B732583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3845301" y="2854207"/>
                    <a:ext cx="918113" cy="105026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F601F0FE-D1E0-6B31-48A4-422DEB5A51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3845301" y="2854207"/>
                    <a:ext cx="918113" cy="144021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4BA6D551-3C17-3CC8-2914-C28665BDDB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3845301" y="2854207"/>
                    <a:ext cx="918113" cy="27037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2E462AC3-A595-F4C8-C0AC-6BA1B7C71369}"/>
                    </a:ext>
                  </a:extLst>
                </p:cNvPr>
                <p:cNvGrpSpPr/>
                <p:nvPr/>
              </p:nvGrpSpPr>
              <p:grpSpPr>
                <a:xfrm>
                  <a:off x="5533488" y="661227"/>
                  <a:ext cx="750492" cy="1778329"/>
                  <a:chOff x="3845301" y="1934058"/>
                  <a:chExt cx="918114" cy="1970414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E434B50F-63E3-65FB-21A6-5FF0EFE833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3845301" y="2734630"/>
                    <a:ext cx="918113" cy="11957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E1BA753C-2B02-4299-BF3B-6616DDBA2B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3845301" y="2344685"/>
                    <a:ext cx="918114" cy="50952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014B81A4-046D-1A7D-3DEF-7D6952898C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3845301" y="2854207"/>
                    <a:ext cx="918113" cy="66031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B23FDEC2-384F-8DC9-929F-9E9E23D4A2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3845301" y="2854207"/>
                    <a:ext cx="918113" cy="105026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9D12A396-0755-5710-3B16-B2D4F18C3185}"/>
                      </a:ext>
                    </a:extLst>
                  </p:cNvPr>
                  <p:cNvCxnSpPr>
                    <a:cxnSpLocks/>
                    <a:stCxn id="175" idx="6"/>
                    <a:endCxn id="134" idx="2"/>
                  </p:cNvCxnSpPr>
                  <p:nvPr/>
                </p:nvCxnSpPr>
                <p:spPr bwMode="auto">
                  <a:xfrm flipV="1">
                    <a:off x="3873600" y="1934058"/>
                    <a:ext cx="876875" cy="93576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41645494-53E9-9403-6031-F9DFB291BE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3845301" y="2854207"/>
                    <a:ext cx="918113" cy="27037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00868799-700E-84BC-DEE5-C211F4147410}"/>
                    </a:ext>
                  </a:extLst>
                </p:cNvPr>
                <p:cNvGrpSpPr/>
                <p:nvPr/>
              </p:nvGrpSpPr>
              <p:grpSpPr>
                <a:xfrm flipV="1">
                  <a:off x="5551984" y="661227"/>
                  <a:ext cx="721419" cy="1759667"/>
                  <a:chOff x="2417681" y="1173218"/>
                  <a:chExt cx="875334" cy="1949736"/>
                </a:xfrm>
              </p:grpSpPr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75D46603-2696-E3E1-47B2-553E2EFEC947}"/>
                      </a:ext>
                    </a:extLst>
                  </p:cNvPr>
                  <p:cNvCxnSpPr>
                    <a:cxnSpLocks/>
                    <a:stCxn id="176" idx="6"/>
                    <a:endCxn id="139" idx="2"/>
                  </p:cNvCxnSpPr>
                  <p:nvPr/>
                </p:nvCxnSpPr>
                <p:spPr bwMode="auto">
                  <a:xfrm flipV="1">
                    <a:off x="2423307" y="1173218"/>
                    <a:ext cx="869706" cy="62402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4A74668F-3F47-93AA-ED2D-7631C3077BEA}"/>
                      </a:ext>
                    </a:extLst>
                  </p:cNvPr>
                  <p:cNvCxnSpPr>
                    <a:cxnSpLocks/>
                    <a:stCxn id="176" idx="6"/>
                    <a:endCxn id="137" idx="2"/>
                  </p:cNvCxnSpPr>
                  <p:nvPr/>
                </p:nvCxnSpPr>
                <p:spPr bwMode="auto">
                  <a:xfrm>
                    <a:off x="2423307" y="1797245"/>
                    <a:ext cx="869706" cy="15586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E0C10227-29AD-92CF-7EE5-FBF74E0124CB}"/>
                      </a:ext>
                    </a:extLst>
                  </p:cNvPr>
                  <p:cNvCxnSpPr>
                    <a:cxnSpLocks/>
                    <a:stCxn id="176" idx="6"/>
                    <a:endCxn id="138" idx="2"/>
                  </p:cNvCxnSpPr>
                  <p:nvPr/>
                </p:nvCxnSpPr>
                <p:spPr bwMode="auto">
                  <a:xfrm flipV="1">
                    <a:off x="2423307" y="1563165"/>
                    <a:ext cx="869706" cy="23408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BBA282BA-D861-CB5C-D81A-A74C07042BB0}"/>
                      </a:ext>
                    </a:extLst>
                  </p:cNvPr>
                  <p:cNvCxnSpPr>
                    <a:cxnSpLocks/>
                    <a:endCxn id="135" idx="2"/>
                  </p:cNvCxnSpPr>
                  <p:nvPr/>
                </p:nvCxnSpPr>
                <p:spPr bwMode="auto">
                  <a:xfrm>
                    <a:off x="2417681" y="1781223"/>
                    <a:ext cx="875332" cy="95178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CD3B041D-2C83-4BE8-1075-6DEAEBEB9793}"/>
                      </a:ext>
                    </a:extLst>
                  </p:cNvPr>
                  <p:cNvCxnSpPr>
                    <a:cxnSpLocks/>
                    <a:stCxn id="176" idx="6"/>
                    <a:endCxn id="134" idx="2"/>
                  </p:cNvCxnSpPr>
                  <p:nvPr/>
                </p:nvCxnSpPr>
                <p:spPr bwMode="auto">
                  <a:xfrm>
                    <a:off x="2423307" y="1797245"/>
                    <a:ext cx="869708" cy="132570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E4713860-49F5-51FD-C0E2-AAAB76FC5243}"/>
                      </a:ext>
                    </a:extLst>
                  </p:cNvPr>
                  <p:cNvCxnSpPr>
                    <a:cxnSpLocks/>
                    <a:endCxn id="136" idx="2"/>
                  </p:cNvCxnSpPr>
                  <p:nvPr/>
                </p:nvCxnSpPr>
                <p:spPr bwMode="auto">
                  <a:xfrm>
                    <a:off x="2417681" y="1781222"/>
                    <a:ext cx="875333" cy="56183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7965BA4B-22C0-C185-83CE-50A0A208F92F}"/>
                    </a:ext>
                  </a:extLst>
                </p:cNvPr>
                <p:cNvGrpSpPr/>
                <p:nvPr/>
              </p:nvGrpSpPr>
              <p:grpSpPr>
                <a:xfrm flipV="1">
                  <a:off x="5556620" y="661227"/>
                  <a:ext cx="716782" cy="1759667"/>
                  <a:chOff x="2387330" y="1518124"/>
                  <a:chExt cx="869707" cy="1949736"/>
                </a:xfrm>
              </p:grpSpPr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675F652B-1239-18B4-2A79-91DF9F6A13B3}"/>
                      </a:ext>
                    </a:extLst>
                  </p:cNvPr>
                  <p:cNvCxnSpPr>
                    <a:cxnSpLocks/>
                    <a:stCxn id="177" idx="6"/>
                    <a:endCxn id="134" idx="2"/>
                  </p:cNvCxnSpPr>
                  <p:nvPr/>
                </p:nvCxnSpPr>
                <p:spPr bwMode="auto">
                  <a:xfrm>
                    <a:off x="2387330" y="1752203"/>
                    <a:ext cx="869706" cy="171565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F7240C60-DBFF-38B3-2057-56E0D82F1428}"/>
                      </a:ext>
                    </a:extLst>
                  </p:cNvPr>
                  <p:cNvCxnSpPr>
                    <a:cxnSpLocks/>
                    <a:stCxn id="177" idx="6"/>
                    <a:endCxn id="138" idx="2"/>
                  </p:cNvCxnSpPr>
                  <p:nvPr/>
                </p:nvCxnSpPr>
                <p:spPr bwMode="auto">
                  <a:xfrm>
                    <a:off x="2387331" y="1752202"/>
                    <a:ext cx="869706" cy="15586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DA14310D-4211-4C19-DDB4-CEAD18EDDC64}"/>
                      </a:ext>
                    </a:extLst>
                  </p:cNvPr>
                  <p:cNvCxnSpPr>
                    <a:cxnSpLocks/>
                    <a:stCxn id="177" idx="6"/>
                    <a:endCxn id="139" idx="2"/>
                  </p:cNvCxnSpPr>
                  <p:nvPr/>
                </p:nvCxnSpPr>
                <p:spPr bwMode="auto">
                  <a:xfrm flipV="1">
                    <a:off x="2387331" y="1518124"/>
                    <a:ext cx="869705" cy="23407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FF7E9CA4-B5C8-723B-D827-B74CDFB81C67}"/>
                      </a:ext>
                    </a:extLst>
                  </p:cNvPr>
                  <p:cNvCxnSpPr>
                    <a:cxnSpLocks/>
                    <a:stCxn id="177" idx="6"/>
                    <a:endCxn id="136" idx="2"/>
                  </p:cNvCxnSpPr>
                  <p:nvPr/>
                </p:nvCxnSpPr>
                <p:spPr bwMode="auto">
                  <a:xfrm>
                    <a:off x="2387331" y="1752202"/>
                    <a:ext cx="869706" cy="93576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04ACAB7F-DF8B-5945-0E9B-053795E34D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2387330" y="1770091"/>
                    <a:ext cx="869706" cy="132571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4D7F54F8-A63D-4FBB-7E39-2D14EB351401}"/>
                      </a:ext>
                    </a:extLst>
                  </p:cNvPr>
                  <p:cNvCxnSpPr>
                    <a:cxnSpLocks/>
                    <a:stCxn id="177" idx="6"/>
                    <a:endCxn id="137" idx="2"/>
                  </p:cNvCxnSpPr>
                  <p:nvPr/>
                </p:nvCxnSpPr>
                <p:spPr bwMode="auto">
                  <a:xfrm>
                    <a:off x="2387331" y="1752202"/>
                    <a:ext cx="869706" cy="54581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1D99B03-252D-6C60-1C7D-32B40045C26D}"/>
                  </a:ext>
                </a:extLst>
              </p:cNvPr>
              <p:cNvGrpSpPr/>
              <p:nvPr/>
            </p:nvGrpSpPr>
            <p:grpSpPr>
              <a:xfrm>
                <a:off x="5148250" y="1835468"/>
                <a:ext cx="242440" cy="1531631"/>
                <a:chOff x="2379918" y="1234960"/>
                <a:chExt cx="266298" cy="1392666"/>
              </a:xfrm>
            </p:grpSpPr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D2BAD7E6-14E2-8FAC-44F5-65CB32CAD174}"/>
                    </a:ext>
                  </a:extLst>
                </p:cNvPr>
                <p:cNvSpPr/>
                <p:nvPr/>
              </p:nvSpPr>
              <p:spPr bwMode="auto">
                <a:xfrm>
                  <a:off x="2379918" y="1234960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58F4B864-A491-4740-B3F0-B4CC58ED0729}"/>
                    </a:ext>
                  </a:extLst>
                </p:cNvPr>
                <p:cNvSpPr/>
                <p:nvPr/>
              </p:nvSpPr>
              <p:spPr bwMode="auto">
                <a:xfrm>
                  <a:off x="2379918" y="1624906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48435385-926E-B10A-1D2B-D26A1892F80A}"/>
                    </a:ext>
                  </a:extLst>
                </p:cNvPr>
                <p:cNvSpPr/>
                <p:nvPr/>
              </p:nvSpPr>
              <p:spPr bwMode="auto">
                <a:xfrm>
                  <a:off x="2379918" y="2014853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9A6D15FA-8BDE-844F-E754-B4385DE59126}"/>
                    </a:ext>
                  </a:extLst>
                </p:cNvPr>
                <p:cNvSpPr/>
                <p:nvPr/>
              </p:nvSpPr>
              <p:spPr bwMode="auto">
                <a:xfrm>
                  <a:off x="2379918" y="2404799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3201EEE-B18B-AF68-3A39-357C3EF997DE}"/>
                  </a:ext>
                </a:extLst>
              </p:cNvPr>
              <p:cNvGrpSpPr/>
              <p:nvPr/>
            </p:nvGrpSpPr>
            <p:grpSpPr>
              <a:xfrm>
                <a:off x="4310553" y="1521933"/>
                <a:ext cx="842030" cy="2144283"/>
                <a:chOff x="6473861" y="661227"/>
                <a:chExt cx="762258" cy="1759667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830284F9-3AB3-D46B-D4BF-7E8961CD13C7}"/>
                    </a:ext>
                  </a:extLst>
                </p:cNvPr>
                <p:cNvGrpSpPr/>
                <p:nvPr/>
              </p:nvGrpSpPr>
              <p:grpSpPr>
                <a:xfrm>
                  <a:off x="6492874" y="661227"/>
                  <a:ext cx="739321" cy="1413650"/>
                  <a:chOff x="3341362" y="1264250"/>
                  <a:chExt cx="897056" cy="1566344"/>
                </a:xfrm>
              </p:grpSpPr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E2C05617-248F-D607-B163-47064F6F8CD6}"/>
                      </a:ext>
                    </a:extLst>
                  </p:cNvPr>
                  <p:cNvCxnSpPr>
                    <a:cxnSpLocks/>
                    <a:stCxn id="134" idx="6"/>
                    <a:endCxn id="81" idx="2"/>
                  </p:cNvCxnSpPr>
                  <p:nvPr/>
                </p:nvCxnSpPr>
                <p:spPr bwMode="auto">
                  <a:xfrm>
                    <a:off x="3341362" y="1264250"/>
                    <a:ext cx="897056" cy="39650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62CBC2FA-2E69-D527-AB18-110BC162661C}"/>
                      </a:ext>
                    </a:extLst>
                  </p:cNvPr>
                  <p:cNvCxnSpPr>
                    <a:cxnSpLocks/>
                    <a:stCxn id="134" idx="6"/>
                    <a:endCxn id="82" idx="2"/>
                  </p:cNvCxnSpPr>
                  <p:nvPr/>
                </p:nvCxnSpPr>
                <p:spPr bwMode="auto">
                  <a:xfrm>
                    <a:off x="3341362" y="1264250"/>
                    <a:ext cx="897056" cy="78645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38AAAFEE-0306-8C16-5E2C-AB3A1C597D57}"/>
                      </a:ext>
                    </a:extLst>
                  </p:cNvPr>
                  <p:cNvCxnSpPr>
                    <a:cxnSpLocks/>
                    <a:stCxn id="134" idx="6"/>
                    <a:endCxn id="84" idx="2"/>
                  </p:cNvCxnSpPr>
                  <p:nvPr/>
                </p:nvCxnSpPr>
                <p:spPr bwMode="auto">
                  <a:xfrm>
                    <a:off x="3341362" y="1264250"/>
                    <a:ext cx="897056" cy="156634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1FEA4F3A-7735-06C0-FCCA-AB0B20732D65}"/>
                      </a:ext>
                    </a:extLst>
                  </p:cNvPr>
                  <p:cNvCxnSpPr>
                    <a:cxnSpLocks/>
                    <a:stCxn id="134" idx="6"/>
                    <a:endCxn id="83" idx="2"/>
                  </p:cNvCxnSpPr>
                  <p:nvPr/>
                </p:nvCxnSpPr>
                <p:spPr bwMode="auto">
                  <a:xfrm>
                    <a:off x="3341362" y="1264250"/>
                    <a:ext cx="897056" cy="117639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F3E01AD-B0D3-356E-AB4D-6E8C71B9BDF1}"/>
                    </a:ext>
                  </a:extLst>
                </p:cNvPr>
                <p:cNvGrpSpPr/>
                <p:nvPr/>
              </p:nvGrpSpPr>
              <p:grpSpPr>
                <a:xfrm>
                  <a:off x="6492877" y="1013158"/>
                  <a:ext cx="743242" cy="1061716"/>
                  <a:chOff x="3863670" y="2874738"/>
                  <a:chExt cx="904542" cy="1176396"/>
                </a:xfrm>
              </p:grpSpPr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4F042F3E-75B6-16B1-F564-48C1759B3220}"/>
                      </a:ext>
                    </a:extLst>
                  </p:cNvPr>
                  <p:cNvCxnSpPr>
                    <a:cxnSpLocks/>
                    <a:stCxn id="135" idx="6"/>
                    <a:endCxn id="81" idx="2"/>
                  </p:cNvCxnSpPr>
                  <p:nvPr/>
                </p:nvCxnSpPr>
                <p:spPr bwMode="auto">
                  <a:xfrm>
                    <a:off x="3863764" y="2874740"/>
                    <a:ext cx="904448" cy="655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893C1A4C-2601-CBD1-65E4-212440BFBD25}"/>
                      </a:ext>
                    </a:extLst>
                  </p:cNvPr>
                  <p:cNvCxnSpPr>
                    <a:cxnSpLocks/>
                    <a:stCxn id="135" idx="6"/>
                    <a:endCxn id="83" idx="2"/>
                  </p:cNvCxnSpPr>
                  <p:nvPr/>
                </p:nvCxnSpPr>
                <p:spPr bwMode="auto">
                  <a:xfrm>
                    <a:off x="3863670" y="2874738"/>
                    <a:ext cx="899771" cy="78645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B20439FE-A0AD-B90B-C138-E72D154A5C5C}"/>
                      </a:ext>
                    </a:extLst>
                  </p:cNvPr>
                  <p:cNvCxnSpPr>
                    <a:cxnSpLocks/>
                    <a:stCxn id="135" idx="6"/>
                    <a:endCxn id="84" idx="2"/>
                  </p:cNvCxnSpPr>
                  <p:nvPr/>
                </p:nvCxnSpPr>
                <p:spPr bwMode="auto">
                  <a:xfrm>
                    <a:off x="3863764" y="2874738"/>
                    <a:ext cx="904448" cy="117639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42D6F393-21D7-CFE4-DA23-0291802DC041}"/>
                      </a:ext>
                    </a:extLst>
                  </p:cNvPr>
                  <p:cNvCxnSpPr>
                    <a:cxnSpLocks/>
                    <a:stCxn id="135" idx="6"/>
                    <a:endCxn id="82" idx="2"/>
                  </p:cNvCxnSpPr>
                  <p:nvPr/>
                </p:nvCxnSpPr>
                <p:spPr bwMode="auto">
                  <a:xfrm>
                    <a:off x="3863764" y="2874740"/>
                    <a:ext cx="904448" cy="39650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45AB57CF-469D-8E5F-60F1-4FF984CF6698}"/>
                    </a:ext>
                  </a:extLst>
                </p:cNvPr>
                <p:cNvGrpSpPr/>
                <p:nvPr/>
              </p:nvGrpSpPr>
              <p:grpSpPr>
                <a:xfrm>
                  <a:off x="6487288" y="1019077"/>
                  <a:ext cx="744908" cy="1055800"/>
                  <a:chOff x="3845301" y="2478487"/>
                  <a:chExt cx="911283" cy="1169841"/>
                </a:xfrm>
              </p:grpSpPr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51584FD0-8938-4CB7-2855-2CC663E47445}"/>
                      </a:ext>
                    </a:extLst>
                  </p:cNvPr>
                  <p:cNvCxnSpPr>
                    <a:cxnSpLocks/>
                    <a:stCxn id="136" idx="6"/>
                    <a:endCxn id="81" idx="2"/>
                  </p:cNvCxnSpPr>
                  <p:nvPr/>
                </p:nvCxnSpPr>
                <p:spPr bwMode="auto">
                  <a:xfrm flipV="1">
                    <a:off x="3852136" y="2478487"/>
                    <a:ext cx="904448" cy="38339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1947A8BE-7F3C-D601-081E-FBCBBC22142B}"/>
                      </a:ext>
                    </a:extLst>
                  </p:cNvPr>
                  <p:cNvCxnSpPr>
                    <a:cxnSpLocks/>
                    <a:stCxn id="136" idx="6"/>
                    <a:endCxn id="83" idx="2"/>
                  </p:cNvCxnSpPr>
                  <p:nvPr/>
                </p:nvCxnSpPr>
                <p:spPr bwMode="auto">
                  <a:xfrm>
                    <a:off x="3852136" y="2861879"/>
                    <a:ext cx="904448" cy="39650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A4DDF4B6-4A20-1C46-4533-FD20E8BF13D8}"/>
                      </a:ext>
                    </a:extLst>
                  </p:cNvPr>
                  <p:cNvCxnSpPr>
                    <a:cxnSpLocks/>
                    <a:endCxn id="84" idx="2"/>
                  </p:cNvCxnSpPr>
                  <p:nvPr/>
                </p:nvCxnSpPr>
                <p:spPr bwMode="auto">
                  <a:xfrm>
                    <a:off x="3845301" y="2854207"/>
                    <a:ext cx="911283" cy="79412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FC347E62-001F-F432-39D2-455627E8F94C}"/>
                      </a:ext>
                    </a:extLst>
                  </p:cNvPr>
                  <p:cNvCxnSpPr>
                    <a:cxnSpLocks/>
                    <a:stCxn id="136" idx="6"/>
                    <a:endCxn id="82" idx="2"/>
                  </p:cNvCxnSpPr>
                  <p:nvPr/>
                </p:nvCxnSpPr>
                <p:spPr bwMode="auto">
                  <a:xfrm>
                    <a:off x="3852136" y="2861879"/>
                    <a:ext cx="904448" cy="655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DF45529F-5124-28AD-8584-3A06FB8BE9B9}"/>
                    </a:ext>
                  </a:extLst>
                </p:cNvPr>
                <p:cNvGrpSpPr/>
                <p:nvPr/>
              </p:nvGrpSpPr>
              <p:grpSpPr>
                <a:xfrm>
                  <a:off x="6492875" y="1019077"/>
                  <a:ext cx="739322" cy="1055800"/>
                  <a:chOff x="3890889" y="2161700"/>
                  <a:chExt cx="904449" cy="1169841"/>
                </a:xfrm>
              </p:grpSpPr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B487CB72-F014-E846-FA44-87F2D969D664}"/>
                      </a:ext>
                    </a:extLst>
                  </p:cNvPr>
                  <p:cNvCxnSpPr>
                    <a:cxnSpLocks/>
                    <a:stCxn id="137" idx="6"/>
                    <a:endCxn id="82" idx="2"/>
                  </p:cNvCxnSpPr>
                  <p:nvPr/>
                </p:nvCxnSpPr>
                <p:spPr bwMode="auto">
                  <a:xfrm flipV="1">
                    <a:off x="3890889" y="2551647"/>
                    <a:ext cx="904448" cy="38339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AEAEF842-4EC3-DCEC-0AE5-63E81E7DD228}"/>
                      </a:ext>
                    </a:extLst>
                  </p:cNvPr>
                  <p:cNvCxnSpPr>
                    <a:cxnSpLocks/>
                    <a:stCxn id="137" idx="6"/>
                    <a:endCxn id="81" idx="2"/>
                  </p:cNvCxnSpPr>
                  <p:nvPr/>
                </p:nvCxnSpPr>
                <p:spPr bwMode="auto">
                  <a:xfrm flipV="1">
                    <a:off x="3890889" y="2161700"/>
                    <a:ext cx="904448" cy="77333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936E8DAB-C32D-49D2-6DDE-EF978958B74C}"/>
                      </a:ext>
                    </a:extLst>
                  </p:cNvPr>
                  <p:cNvCxnSpPr>
                    <a:cxnSpLocks/>
                    <a:stCxn id="137" idx="6"/>
                    <a:endCxn id="84" idx="2"/>
                  </p:cNvCxnSpPr>
                  <p:nvPr/>
                </p:nvCxnSpPr>
                <p:spPr bwMode="auto">
                  <a:xfrm>
                    <a:off x="3890890" y="2935038"/>
                    <a:ext cx="904448" cy="39650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70BEDDA0-1866-1A14-DD8F-60C3DCFA9B39}"/>
                      </a:ext>
                    </a:extLst>
                  </p:cNvPr>
                  <p:cNvCxnSpPr>
                    <a:cxnSpLocks/>
                    <a:stCxn id="137" idx="6"/>
                    <a:endCxn id="83" idx="2"/>
                  </p:cNvCxnSpPr>
                  <p:nvPr/>
                </p:nvCxnSpPr>
                <p:spPr bwMode="auto">
                  <a:xfrm>
                    <a:off x="3890889" y="2935038"/>
                    <a:ext cx="904448" cy="655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E07CC764-4875-52D6-91DA-506E9C567DA4}"/>
                    </a:ext>
                  </a:extLst>
                </p:cNvPr>
                <p:cNvGrpSpPr/>
                <p:nvPr/>
              </p:nvGrpSpPr>
              <p:grpSpPr>
                <a:xfrm flipV="1">
                  <a:off x="6473861" y="1019078"/>
                  <a:ext cx="758336" cy="1085108"/>
                  <a:chOff x="3396118" y="1553580"/>
                  <a:chExt cx="920127" cy="1202315"/>
                </a:xfrm>
              </p:grpSpPr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05BEEB69-02AC-CDC1-3D53-55BEF18FC194}"/>
                      </a:ext>
                    </a:extLst>
                  </p:cNvPr>
                  <p:cNvCxnSpPr>
                    <a:cxnSpLocks/>
                    <a:endCxn id="84" idx="2"/>
                  </p:cNvCxnSpPr>
                  <p:nvPr/>
                </p:nvCxnSpPr>
                <p:spPr bwMode="auto">
                  <a:xfrm>
                    <a:off x="3401744" y="1569604"/>
                    <a:ext cx="914499" cy="1645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40E2F06E-E5B8-7119-981E-63007A28FA89}"/>
                      </a:ext>
                    </a:extLst>
                  </p:cNvPr>
                  <p:cNvCxnSpPr>
                    <a:cxnSpLocks/>
                    <a:endCxn id="82" idx="2"/>
                  </p:cNvCxnSpPr>
                  <p:nvPr/>
                </p:nvCxnSpPr>
                <p:spPr bwMode="auto">
                  <a:xfrm>
                    <a:off x="3396118" y="1553580"/>
                    <a:ext cx="920126" cy="81236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370F3F68-D717-0962-48A4-EF60F926D569}"/>
                      </a:ext>
                    </a:extLst>
                  </p:cNvPr>
                  <p:cNvCxnSpPr>
                    <a:cxnSpLocks/>
                    <a:endCxn id="81" idx="2"/>
                  </p:cNvCxnSpPr>
                  <p:nvPr/>
                </p:nvCxnSpPr>
                <p:spPr bwMode="auto">
                  <a:xfrm>
                    <a:off x="3396118" y="1553581"/>
                    <a:ext cx="920127" cy="120231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C3A2DCFA-7EAF-8B08-8D41-323C1DA0A33E}"/>
                      </a:ext>
                    </a:extLst>
                  </p:cNvPr>
                  <p:cNvCxnSpPr>
                    <a:cxnSpLocks/>
                    <a:endCxn id="83" idx="2"/>
                  </p:cNvCxnSpPr>
                  <p:nvPr/>
                </p:nvCxnSpPr>
                <p:spPr bwMode="auto">
                  <a:xfrm>
                    <a:off x="3396118" y="1553580"/>
                    <a:ext cx="920126" cy="42242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F299B760-8913-84B3-968D-63D7C6BF0AC7}"/>
                    </a:ext>
                  </a:extLst>
                </p:cNvPr>
                <p:cNvGrpSpPr/>
                <p:nvPr/>
              </p:nvGrpSpPr>
              <p:grpSpPr>
                <a:xfrm flipV="1">
                  <a:off x="6492876" y="1019077"/>
                  <a:ext cx="739325" cy="1401817"/>
                  <a:chOff x="3338414" y="1686986"/>
                  <a:chExt cx="897058" cy="1553233"/>
                </a:xfrm>
              </p:grpSpPr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BD3BE34D-9A4A-B939-141A-DFF72D998CF0}"/>
                      </a:ext>
                    </a:extLst>
                  </p:cNvPr>
                  <p:cNvCxnSpPr>
                    <a:cxnSpLocks/>
                    <a:stCxn id="139" idx="6"/>
                    <a:endCxn id="84" idx="2"/>
                  </p:cNvCxnSpPr>
                  <p:nvPr/>
                </p:nvCxnSpPr>
                <p:spPr bwMode="auto">
                  <a:xfrm>
                    <a:off x="3338414" y="1686986"/>
                    <a:ext cx="897053" cy="38339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03710DB7-E31C-928A-E7DF-C00C934AE301}"/>
                      </a:ext>
                    </a:extLst>
                  </p:cNvPr>
                  <p:cNvCxnSpPr>
                    <a:cxnSpLocks/>
                    <a:stCxn id="139" idx="6"/>
                    <a:endCxn id="81" idx="2"/>
                  </p:cNvCxnSpPr>
                  <p:nvPr/>
                </p:nvCxnSpPr>
                <p:spPr bwMode="auto">
                  <a:xfrm>
                    <a:off x="3338418" y="1686986"/>
                    <a:ext cx="897054" cy="155323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8CEFCE9D-2302-ECAA-6DDF-A95DFAC62EAB}"/>
                      </a:ext>
                    </a:extLst>
                  </p:cNvPr>
                  <p:cNvCxnSpPr>
                    <a:cxnSpLocks/>
                    <a:stCxn id="139" idx="6"/>
                    <a:endCxn id="83" idx="2"/>
                  </p:cNvCxnSpPr>
                  <p:nvPr/>
                </p:nvCxnSpPr>
                <p:spPr bwMode="auto">
                  <a:xfrm>
                    <a:off x="3338416" y="1686986"/>
                    <a:ext cx="897054" cy="77333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49DFE3D-860D-C0A0-829B-BE2D71021032}"/>
                      </a:ext>
                    </a:extLst>
                  </p:cNvPr>
                  <p:cNvCxnSpPr>
                    <a:cxnSpLocks/>
                    <a:stCxn id="139" idx="6"/>
                    <a:endCxn id="82" idx="2"/>
                  </p:cNvCxnSpPr>
                  <p:nvPr/>
                </p:nvCxnSpPr>
                <p:spPr bwMode="auto">
                  <a:xfrm>
                    <a:off x="3338418" y="1686986"/>
                    <a:ext cx="897054" cy="116328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1E88431-1D4E-CE12-0244-D4A410542807}"/>
                  </a:ext>
                </a:extLst>
              </p:cNvPr>
              <p:cNvSpPr/>
              <p:nvPr/>
            </p:nvSpPr>
            <p:spPr bwMode="auto">
              <a:xfrm>
                <a:off x="6215487" y="2292893"/>
                <a:ext cx="242440" cy="245061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C0E6C34-E632-2B3A-15FF-B413A5C2C5E9}"/>
                  </a:ext>
                </a:extLst>
              </p:cNvPr>
              <p:cNvSpPr/>
              <p:nvPr/>
            </p:nvSpPr>
            <p:spPr bwMode="auto">
              <a:xfrm>
                <a:off x="6215487" y="2721749"/>
                <a:ext cx="242440" cy="245061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3B00496-EA10-D09A-B063-FFD7B178C8DE}"/>
                  </a:ext>
                </a:extLst>
              </p:cNvPr>
              <p:cNvGrpSpPr/>
              <p:nvPr/>
            </p:nvGrpSpPr>
            <p:grpSpPr>
              <a:xfrm>
                <a:off x="5398794" y="1979356"/>
                <a:ext cx="816693" cy="864923"/>
                <a:chOff x="4328702" y="1511312"/>
                <a:chExt cx="897056" cy="786450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2441F7D1-5BDE-C331-03A9-680477EB64C7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 bwMode="auto">
                <a:xfrm>
                  <a:off x="4328702" y="1511312"/>
                  <a:ext cx="897056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F8761C95-6B50-DE87-AB03-31E3D070B962}"/>
                    </a:ext>
                  </a:extLst>
                </p:cNvPr>
                <p:cNvCxnSpPr>
                  <a:cxnSpLocks/>
                  <a:endCxn id="17" idx="2"/>
                </p:cNvCxnSpPr>
                <p:nvPr/>
              </p:nvCxnSpPr>
              <p:spPr bwMode="auto">
                <a:xfrm>
                  <a:off x="4328702" y="1511312"/>
                  <a:ext cx="897056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8FE677F-43F0-930C-7B16-BD8C194466A6}"/>
                  </a:ext>
                </a:extLst>
              </p:cNvPr>
              <p:cNvGrpSpPr/>
              <p:nvPr/>
            </p:nvGrpSpPr>
            <p:grpSpPr>
              <a:xfrm>
                <a:off x="5398885" y="2408211"/>
                <a:ext cx="820939" cy="436066"/>
                <a:chOff x="4854091" y="3121802"/>
                <a:chExt cx="904448" cy="396503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7FB9A95A-8C45-6DB5-D9C4-70DA9E5EC20D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 bwMode="auto">
                <a:xfrm>
                  <a:off x="4854091" y="3121802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3E262330-CA49-742B-D171-7C7B1AC8C194}"/>
                    </a:ext>
                  </a:extLst>
                </p:cNvPr>
                <p:cNvCxnSpPr>
                  <a:cxnSpLocks/>
                  <a:endCxn id="17" idx="2"/>
                </p:cNvCxnSpPr>
                <p:nvPr/>
              </p:nvCxnSpPr>
              <p:spPr bwMode="auto">
                <a:xfrm>
                  <a:off x="4854091" y="3121802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B76AFB4-CED1-DD61-BB32-870303CB0374}"/>
                  </a:ext>
                </a:extLst>
              </p:cNvPr>
              <p:cNvGrpSpPr/>
              <p:nvPr/>
            </p:nvGrpSpPr>
            <p:grpSpPr>
              <a:xfrm>
                <a:off x="5398797" y="2415420"/>
                <a:ext cx="816693" cy="428855"/>
                <a:chOff x="4847612" y="2725549"/>
                <a:chExt cx="904448" cy="389946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018D860-F3EA-BDE9-8DFC-5BAE6DEC9F90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 bwMode="auto">
                <a:xfrm flipV="1">
                  <a:off x="4847612" y="2725549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28D8530-7132-27D6-2009-7796DF717FDB}"/>
                    </a:ext>
                  </a:extLst>
                </p:cNvPr>
                <p:cNvCxnSpPr>
                  <a:cxnSpLocks/>
                  <a:endCxn id="17" idx="2"/>
                </p:cNvCxnSpPr>
                <p:nvPr/>
              </p:nvCxnSpPr>
              <p:spPr bwMode="auto">
                <a:xfrm>
                  <a:off x="4847612" y="3108940"/>
                  <a:ext cx="904448" cy="655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0B2FA60-3EA9-919E-0239-4094E68D0818}"/>
                  </a:ext>
                </a:extLst>
              </p:cNvPr>
              <p:cNvGrpSpPr/>
              <p:nvPr/>
            </p:nvGrpSpPr>
            <p:grpSpPr>
              <a:xfrm>
                <a:off x="5398795" y="2415425"/>
                <a:ext cx="816693" cy="850503"/>
                <a:chOff x="4886365" y="2408762"/>
                <a:chExt cx="904448" cy="773338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4CFF3457-A48F-1891-2CB1-77B79BFA65C9}"/>
                    </a:ext>
                  </a:extLst>
                </p:cNvPr>
                <p:cNvCxnSpPr>
                  <a:cxnSpLocks/>
                  <a:endCxn id="17" idx="2"/>
                </p:cNvCxnSpPr>
                <p:nvPr/>
              </p:nvCxnSpPr>
              <p:spPr bwMode="auto">
                <a:xfrm flipV="1">
                  <a:off x="4886365" y="2798708"/>
                  <a:ext cx="904448" cy="38339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CE5B288-6370-5642-5A67-3F7FC754522D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 bwMode="auto">
                <a:xfrm flipV="1">
                  <a:off x="4886365" y="2408762"/>
                  <a:ext cx="904448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C23B9D-02D5-9D59-F087-F714F4EE4E8E}"/>
                  </a:ext>
                </a:extLst>
              </p:cNvPr>
              <p:cNvSpPr txBox="1"/>
              <p:nvPr/>
            </p:nvSpPr>
            <p:spPr>
              <a:xfrm>
                <a:off x="6839551" y="4334818"/>
                <a:ext cx="1043575" cy="80891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Output A</a:t>
                </a:r>
                <a:endParaRPr lang="en-US" sz="1200" baseline="-25000" dirty="0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C5E63A7-9BD3-72DF-918D-4BDAE9A02155}"/>
                  </a:ext>
                </a:extLst>
              </p:cNvPr>
              <p:cNvGrpSpPr/>
              <p:nvPr/>
            </p:nvGrpSpPr>
            <p:grpSpPr>
              <a:xfrm>
                <a:off x="3695494" y="4028017"/>
                <a:ext cx="3163878" cy="1528092"/>
                <a:chOff x="1034283" y="3219703"/>
                <a:chExt cx="2864140" cy="1254000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6935371-126D-7A97-A829-D881ECC6698C}"/>
                    </a:ext>
                  </a:extLst>
                </p:cNvPr>
                <p:cNvSpPr txBox="1"/>
                <p:nvPr/>
              </p:nvSpPr>
              <p:spPr>
                <a:xfrm>
                  <a:off x="1034283" y="3477972"/>
                  <a:ext cx="1042510" cy="99573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200" dirty="0"/>
                    <a:t>Hidden layer [2]</a:t>
                  </a:r>
                  <a:endParaRPr lang="en-US" sz="1200" baseline="-25000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DA7AD89-C12D-2152-5293-CAC162EBDCB4}"/>
                    </a:ext>
                  </a:extLst>
                </p:cNvPr>
                <p:cNvSpPr txBox="1"/>
                <p:nvPr/>
              </p:nvSpPr>
              <p:spPr>
                <a:xfrm>
                  <a:off x="2953714" y="3456098"/>
                  <a:ext cx="944709" cy="99573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200" dirty="0"/>
                    <a:t>Output layer [L]</a:t>
                  </a:r>
                  <a:endParaRPr lang="en-US" sz="1200" baseline="-25000" dirty="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ACF3DCB-A7C0-6946-AE13-4CCECA65DD9A}"/>
                    </a:ext>
                  </a:extLst>
                </p:cNvPr>
                <p:cNvSpPr txBox="1"/>
                <p:nvPr/>
              </p:nvSpPr>
              <p:spPr>
                <a:xfrm>
                  <a:off x="1393103" y="3234454"/>
                  <a:ext cx="454876" cy="3941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sz="1200" dirty="0"/>
                    <a:t>N</a:t>
                  </a:r>
                  <a:r>
                    <a:rPr lang="en-US" sz="1200" baseline="-25000" dirty="0"/>
                    <a:t>2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D123BB1-731F-1C55-6D54-C928BF3A750E}"/>
                    </a:ext>
                  </a:extLst>
                </p:cNvPr>
                <p:cNvSpPr txBox="1"/>
                <p:nvPr/>
              </p:nvSpPr>
              <p:spPr>
                <a:xfrm>
                  <a:off x="3339366" y="3219703"/>
                  <a:ext cx="438516" cy="3941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sz="1200" dirty="0"/>
                    <a:t>N</a:t>
                  </a:r>
                  <a:r>
                    <a:rPr lang="en-US" sz="1200" baseline="-25000" dirty="0"/>
                    <a:t>L</a:t>
                  </a:r>
                </a:p>
              </p:txBody>
            </p: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A97ABF8-B76C-8D03-9110-0251D3363373}"/>
                  </a:ext>
                </a:extLst>
              </p:cNvPr>
              <p:cNvCxnSpPr/>
              <p:nvPr/>
            </p:nvCxnSpPr>
            <p:spPr bwMode="auto">
              <a:xfrm>
                <a:off x="6457928" y="2422221"/>
                <a:ext cx="381628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8FD72D-5E64-8414-15BA-20065CFA8B17}"/>
                  </a:ext>
                </a:extLst>
              </p:cNvPr>
              <p:cNvSpPr txBox="1"/>
              <p:nvPr/>
            </p:nvSpPr>
            <p:spPr>
              <a:xfrm>
                <a:off x="6149956" y="3362735"/>
                <a:ext cx="1142586" cy="718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/>
                  <a:t>Target output  Y</a:t>
                </a:r>
              </a:p>
            </p:txBody>
          </p:sp>
          <p:sp>
            <p:nvSpPr>
              <p:cNvPr id="26" name="Up-Down Arrow 43">
                <a:extLst>
                  <a:ext uri="{FF2B5EF4-FFF2-40B4-BE49-F238E27FC236}">
                    <a16:creationId xmlns:a16="http://schemas.microsoft.com/office/drawing/2014/main" id="{64B516EF-276C-D8F0-1F5B-7CE05AA41D7E}"/>
                  </a:ext>
                </a:extLst>
              </p:cNvPr>
              <p:cNvSpPr/>
              <p:nvPr/>
            </p:nvSpPr>
            <p:spPr bwMode="auto">
              <a:xfrm>
                <a:off x="7043558" y="3407456"/>
                <a:ext cx="176138" cy="304726"/>
              </a:xfrm>
              <a:prstGeom prst="upDown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84C11A5-7171-B2F1-57E1-4C89A6E0565B}"/>
                  </a:ext>
                </a:extLst>
              </p:cNvPr>
              <p:cNvCxnSpPr/>
              <p:nvPr/>
            </p:nvCxnSpPr>
            <p:spPr bwMode="auto">
              <a:xfrm>
                <a:off x="6457928" y="2831243"/>
                <a:ext cx="381628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3F2606B-EB85-8213-F096-B254CC5EE7AD}"/>
                  </a:ext>
                </a:extLst>
              </p:cNvPr>
              <p:cNvSpPr txBox="1"/>
              <p:nvPr/>
            </p:nvSpPr>
            <p:spPr>
              <a:xfrm>
                <a:off x="6953436" y="3108642"/>
                <a:ext cx="242440" cy="48029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r"/>
                <a:r>
                  <a:rPr lang="en-US" sz="1200" dirty="0"/>
                  <a:t>A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F992E19-DA15-4B8C-6C53-95F2ABC71ED0}"/>
                  </a:ext>
                </a:extLst>
              </p:cNvPr>
              <p:cNvGrpSpPr/>
              <p:nvPr/>
            </p:nvGrpSpPr>
            <p:grpSpPr>
              <a:xfrm>
                <a:off x="6817909" y="1969540"/>
                <a:ext cx="612458" cy="1181002"/>
                <a:chOff x="2400735" y="1405182"/>
                <a:chExt cx="397902" cy="969167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AF9B353-02D7-D845-C312-6AC0F0BFF558}"/>
                    </a:ext>
                  </a:extLst>
                </p:cNvPr>
                <p:cNvSpPr txBox="1"/>
                <p:nvPr/>
              </p:nvSpPr>
              <p:spPr>
                <a:xfrm>
                  <a:off x="2427675" y="1458535"/>
                  <a:ext cx="344991" cy="27871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45720" rtlCol="0">
                  <a:spAutoFit/>
                </a:bodyPr>
                <a:lstStyle/>
                <a:p>
                  <a:pPr algn="ctr"/>
                  <a:r>
                    <a:rPr lang="en-US" sz="1200" dirty="0"/>
                    <a:t>a</a:t>
                  </a:r>
                  <a:r>
                    <a:rPr lang="en-US" sz="1200" baseline="-25000" dirty="0"/>
                    <a:t>1</a:t>
                  </a:r>
                  <a:endParaRPr lang="en-US" sz="1200" dirty="0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82C571B-75A1-3373-4E77-4BE7DB3B6AE8}"/>
                    </a:ext>
                  </a:extLst>
                </p:cNvPr>
                <p:cNvSpPr txBox="1"/>
                <p:nvPr/>
              </p:nvSpPr>
              <p:spPr>
                <a:xfrm>
                  <a:off x="2427675" y="2018715"/>
                  <a:ext cx="344991" cy="27871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45720" rtlCol="0">
                  <a:spAutoFit/>
                </a:bodyPr>
                <a:lstStyle/>
                <a:p>
                  <a:pPr algn="ctr"/>
                  <a:r>
                    <a:rPr lang="en-US" sz="1200" dirty="0" err="1"/>
                    <a:t>a</a:t>
                  </a:r>
                  <a:r>
                    <a:rPr lang="en-US" sz="1200" baseline="-25000" dirty="0" err="1"/>
                    <a:t>NL</a:t>
                  </a:r>
                  <a:endParaRPr lang="en-US" sz="1200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66B0FF6-7D02-8B0D-9408-4EE3EA85EA53}"/>
                    </a:ext>
                  </a:extLst>
                </p:cNvPr>
                <p:cNvSpPr txBox="1"/>
                <p:nvPr/>
              </p:nvSpPr>
              <p:spPr>
                <a:xfrm>
                  <a:off x="2409552" y="1654877"/>
                  <a:ext cx="308104" cy="27871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45720" rtlCol="0">
                  <a:spAutoFit/>
                </a:bodyPr>
                <a:lstStyle/>
                <a:p>
                  <a:pPr algn="ctr"/>
                  <a:r>
                    <a:rPr lang="en-US" sz="1200" dirty="0"/>
                    <a:t>…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76FB6A19-E62A-9940-B8D5-4CFC454BD702}"/>
                    </a:ext>
                  </a:extLst>
                </p:cNvPr>
                <p:cNvSpPr/>
                <p:nvPr/>
              </p:nvSpPr>
              <p:spPr bwMode="auto">
                <a:xfrm>
                  <a:off x="2400735" y="1405182"/>
                  <a:ext cx="397902" cy="969167"/>
                </a:xfrm>
                <a:prstGeom prst="rec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 dirty="0"/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D593E49-0F77-943D-32A5-D958BB5428D4}"/>
                  </a:ext>
                </a:extLst>
              </p:cNvPr>
              <p:cNvSpPr txBox="1"/>
              <p:nvPr/>
            </p:nvSpPr>
            <p:spPr>
              <a:xfrm>
                <a:off x="4719250" y="4334818"/>
                <a:ext cx="1151611" cy="121337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Hidden layer [3]</a:t>
                </a:r>
                <a:endParaRPr lang="en-US" sz="1200" baseline="-250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42D8E2-D3F0-626D-2479-B7B058A9BF06}"/>
                  </a:ext>
                </a:extLst>
              </p:cNvPr>
              <p:cNvSpPr txBox="1"/>
              <p:nvPr/>
            </p:nvSpPr>
            <p:spPr>
              <a:xfrm>
                <a:off x="5133689" y="4038073"/>
                <a:ext cx="484410" cy="48029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3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D9D12B8-7CAB-319C-7CCF-2958432048EE}"/>
                  </a:ext>
                </a:extLst>
              </p:cNvPr>
              <p:cNvSpPr txBox="1"/>
              <p:nvPr/>
            </p:nvSpPr>
            <p:spPr>
              <a:xfrm>
                <a:off x="3331904" y="960471"/>
                <a:ext cx="741728" cy="48029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W</a:t>
                </a:r>
                <a:r>
                  <a:rPr lang="en-US" sz="1200" baseline="30000" dirty="0"/>
                  <a:t>[2]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14542F5-1BA9-2D93-359B-CEFB0C3F659B}"/>
                  </a:ext>
                </a:extLst>
              </p:cNvPr>
              <p:cNvSpPr txBox="1"/>
              <p:nvPr/>
            </p:nvSpPr>
            <p:spPr>
              <a:xfrm>
                <a:off x="4385576" y="960471"/>
                <a:ext cx="741728" cy="48029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W</a:t>
                </a:r>
                <a:r>
                  <a:rPr lang="en-US" sz="1200" baseline="30000" dirty="0"/>
                  <a:t>[3]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9C0339F-E706-8018-E56E-889D85FA95C0}"/>
                  </a:ext>
                </a:extLst>
              </p:cNvPr>
              <p:cNvSpPr txBox="1"/>
              <p:nvPr/>
            </p:nvSpPr>
            <p:spPr>
              <a:xfrm>
                <a:off x="5473757" y="960471"/>
                <a:ext cx="741728" cy="48029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W</a:t>
                </a:r>
                <a:r>
                  <a:rPr lang="en-US" sz="1200" baseline="30000" dirty="0"/>
                  <a:t>[L]</a:t>
                </a:r>
              </a:p>
            </p:txBody>
          </p:sp>
        </p:grpSp>
        <p:sp>
          <p:nvSpPr>
            <p:cNvPr id="181" name="Thought Bubble: Cloud 180">
              <a:extLst>
                <a:ext uri="{FF2B5EF4-FFF2-40B4-BE49-F238E27FC236}">
                  <a16:creationId xmlns:a16="http://schemas.microsoft.com/office/drawing/2014/main" id="{63306CE3-B903-717D-7672-3B053893B84C}"/>
                </a:ext>
              </a:extLst>
            </p:cNvPr>
            <p:cNvSpPr/>
            <p:nvPr/>
          </p:nvSpPr>
          <p:spPr bwMode="auto">
            <a:xfrm>
              <a:off x="8004288" y="890962"/>
              <a:ext cx="911112" cy="735488"/>
            </a:xfrm>
            <a:prstGeom prst="cloudCallou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685800"/>
              <a:r>
                <a:rPr lang="en-US" sz="1600" dirty="0">
                  <a:solidFill>
                    <a:srgbClr val="FF0000"/>
                  </a:solidFill>
                </a:rPr>
                <a:t>Vector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0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49A0ECE-3347-A00E-430D-BAFD5499A2EE}"/>
              </a:ext>
            </a:extLst>
          </p:cNvPr>
          <p:cNvGrpSpPr/>
          <p:nvPr/>
        </p:nvGrpSpPr>
        <p:grpSpPr>
          <a:xfrm>
            <a:off x="597744" y="971423"/>
            <a:ext cx="5879256" cy="3936265"/>
            <a:chOff x="1664544" y="960471"/>
            <a:chExt cx="5879256" cy="3936265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79A29EB-2243-9BF2-1A49-F4BB56AEE32B}"/>
                </a:ext>
              </a:extLst>
            </p:cNvPr>
            <p:cNvGrpSpPr/>
            <p:nvPr/>
          </p:nvGrpSpPr>
          <p:grpSpPr>
            <a:xfrm>
              <a:off x="3054882" y="1141965"/>
              <a:ext cx="242440" cy="2818202"/>
              <a:chOff x="2379918" y="845013"/>
              <a:chExt cx="266298" cy="2562506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9BD7E816-7003-56A6-CAE1-0BD59ED31CBE}"/>
                  </a:ext>
                </a:extLst>
              </p:cNvPr>
              <p:cNvSpPr/>
              <p:nvPr/>
            </p:nvSpPr>
            <p:spPr bwMode="auto">
              <a:xfrm>
                <a:off x="2379918" y="84501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6289538-1B3C-4E95-25B8-53A7ED8BEEA9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C36BD3D-E8DD-A412-354D-161789D2E68A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CB513C00-1B05-CB89-216A-6199C836426A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63E1F9B7-E404-58CE-092C-176C1B111006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5CAF374A-0F50-2975-CF74-3EBA32942DE3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53BDCA71-708C-17EA-701B-1C033BBD13DE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A5543C4-2E6A-6AFC-4544-4480BABC58CB}"/>
                </a:ext>
              </a:extLst>
            </p:cNvPr>
            <p:cNvGrpSpPr/>
            <p:nvPr/>
          </p:nvGrpSpPr>
          <p:grpSpPr>
            <a:xfrm>
              <a:off x="2223138" y="1264496"/>
              <a:ext cx="867249" cy="2659783"/>
              <a:chOff x="1466311" y="948511"/>
              <a:chExt cx="952587" cy="2418465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06C6091-A061-456B-0D6C-BDD290BAFC5C}"/>
                  </a:ext>
                </a:extLst>
              </p:cNvPr>
              <p:cNvGrpSpPr/>
              <p:nvPr/>
            </p:nvGrpSpPr>
            <p:grpSpPr>
              <a:xfrm>
                <a:off x="1469291" y="948511"/>
                <a:ext cx="910608" cy="2339683"/>
                <a:chOff x="1469291" y="948511"/>
                <a:chExt cx="910608" cy="2339683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2867FE9-8BEF-BC21-2035-4A0E88067C69}"/>
                    </a:ext>
                  </a:extLst>
                </p:cNvPr>
                <p:cNvCxnSpPr>
                  <a:cxnSpLocks/>
                  <a:stCxn id="87" idx="3"/>
                  <a:endCxn id="115" idx="2"/>
                </p:cNvCxnSpPr>
                <p:nvPr/>
              </p:nvCxnSpPr>
              <p:spPr bwMode="auto">
                <a:xfrm flipV="1">
                  <a:off x="1469291" y="948511"/>
                  <a:ext cx="910608" cy="46816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06F1B072-4972-C6E9-4EE8-1D03F3B1E253}"/>
                    </a:ext>
                  </a:extLst>
                </p:cNvPr>
                <p:cNvCxnSpPr>
                  <a:cxnSpLocks/>
                  <a:stCxn id="87" idx="3"/>
                  <a:endCxn id="117" idx="2"/>
                </p:cNvCxnSpPr>
                <p:nvPr/>
              </p:nvCxnSpPr>
              <p:spPr bwMode="auto">
                <a:xfrm>
                  <a:off x="1469291" y="1416671"/>
                  <a:ext cx="910608" cy="31173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9716BD0F-16F2-D213-0828-5E751B47CA3D}"/>
                    </a:ext>
                  </a:extLst>
                </p:cNvPr>
                <p:cNvCxnSpPr>
                  <a:cxnSpLocks/>
                  <a:stCxn id="87" idx="3"/>
                  <a:endCxn id="116" idx="2"/>
                </p:cNvCxnSpPr>
                <p:nvPr/>
              </p:nvCxnSpPr>
              <p:spPr bwMode="auto">
                <a:xfrm flipV="1">
                  <a:off x="1469291" y="1338458"/>
                  <a:ext cx="910608" cy="7821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C4C56E17-3DFD-BB98-515B-901CF39450A9}"/>
                    </a:ext>
                  </a:extLst>
                </p:cNvPr>
                <p:cNvCxnSpPr>
                  <a:cxnSpLocks/>
                  <a:stCxn id="87" idx="3"/>
                  <a:endCxn id="119" idx="2"/>
                </p:cNvCxnSpPr>
                <p:nvPr/>
              </p:nvCxnSpPr>
              <p:spPr bwMode="auto">
                <a:xfrm>
                  <a:off x="1469291" y="1416671"/>
                  <a:ext cx="910608" cy="109162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C9B60C09-D34D-8F90-2E2B-BD56028BDEB7}"/>
                    </a:ext>
                  </a:extLst>
                </p:cNvPr>
                <p:cNvCxnSpPr>
                  <a:cxnSpLocks/>
                  <a:stCxn id="87" idx="3"/>
                  <a:endCxn id="120" idx="2"/>
                </p:cNvCxnSpPr>
                <p:nvPr/>
              </p:nvCxnSpPr>
              <p:spPr bwMode="auto">
                <a:xfrm>
                  <a:off x="1469291" y="1416671"/>
                  <a:ext cx="910608" cy="148157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DF842852-002D-921A-A9DC-9F0499180F2B}"/>
                    </a:ext>
                  </a:extLst>
                </p:cNvPr>
                <p:cNvCxnSpPr>
                  <a:cxnSpLocks/>
                  <a:stCxn id="87" idx="3"/>
                  <a:endCxn id="121" idx="2"/>
                </p:cNvCxnSpPr>
                <p:nvPr/>
              </p:nvCxnSpPr>
              <p:spPr bwMode="auto">
                <a:xfrm>
                  <a:off x="1469291" y="1416671"/>
                  <a:ext cx="910608" cy="187152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012EE6FC-E32F-CA79-B5FC-AA5E2EBAC879}"/>
                    </a:ext>
                  </a:extLst>
                </p:cNvPr>
                <p:cNvCxnSpPr>
                  <a:cxnSpLocks/>
                  <a:stCxn id="87" idx="3"/>
                  <a:endCxn id="118" idx="2"/>
                </p:cNvCxnSpPr>
                <p:nvPr/>
              </p:nvCxnSpPr>
              <p:spPr bwMode="auto">
                <a:xfrm>
                  <a:off x="1469291" y="1416671"/>
                  <a:ext cx="910608" cy="70168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743C62D7-916D-158A-69E5-CEF776898E6F}"/>
                  </a:ext>
                </a:extLst>
              </p:cNvPr>
              <p:cNvGrpSpPr/>
              <p:nvPr/>
            </p:nvGrpSpPr>
            <p:grpSpPr>
              <a:xfrm>
                <a:off x="1469291" y="948511"/>
                <a:ext cx="910609" cy="2339683"/>
                <a:chOff x="2886371" y="2279468"/>
                <a:chExt cx="918113" cy="2339683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AACDE52-358C-22C8-7E3C-FE34499FF5E8}"/>
                    </a:ext>
                  </a:extLst>
                </p:cNvPr>
                <p:cNvCxnSpPr>
                  <a:cxnSpLocks/>
                  <a:stCxn id="88" idx="3"/>
                  <a:endCxn id="115" idx="2"/>
                </p:cNvCxnSpPr>
                <p:nvPr/>
              </p:nvCxnSpPr>
              <p:spPr bwMode="auto">
                <a:xfrm flipV="1">
                  <a:off x="2886371" y="2279468"/>
                  <a:ext cx="918113" cy="89947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D76AD8E-F1BD-356E-EC67-217C344E22A4}"/>
                    </a:ext>
                  </a:extLst>
                </p:cNvPr>
                <p:cNvCxnSpPr>
                  <a:cxnSpLocks/>
                  <a:stCxn id="88" idx="3"/>
                  <a:endCxn id="117" idx="2"/>
                </p:cNvCxnSpPr>
                <p:nvPr/>
              </p:nvCxnSpPr>
              <p:spPr bwMode="auto">
                <a:xfrm flipV="1">
                  <a:off x="2886371" y="3059363"/>
                  <a:ext cx="918113" cy="119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D1B86188-A8BE-1092-4D9C-EA90CE315A7D}"/>
                    </a:ext>
                  </a:extLst>
                </p:cNvPr>
                <p:cNvCxnSpPr>
                  <a:cxnSpLocks/>
                  <a:stCxn id="88" idx="3"/>
                  <a:endCxn id="116" idx="2"/>
                </p:cNvCxnSpPr>
                <p:nvPr/>
              </p:nvCxnSpPr>
              <p:spPr bwMode="auto">
                <a:xfrm flipV="1">
                  <a:off x="2886371" y="2669415"/>
                  <a:ext cx="918113" cy="50952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8D4EC875-6A75-3696-9312-9497652269A7}"/>
                    </a:ext>
                  </a:extLst>
                </p:cNvPr>
                <p:cNvCxnSpPr>
                  <a:cxnSpLocks/>
                  <a:stCxn id="88" idx="3"/>
                  <a:endCxn id="119" idx="2"/>
                </p:cNvCxnSpPr>
                <p:nvPr/>
              </p:nvCxnSpPr>
              <p:spPr bwMode="auto">
                <a:xfrm>
                  <a:off x="2886371" y="3178940"/>
                  <a:ext cx="918113" cy="66031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8A2998CB-936E-392B-93C6-F1A3CD667B1A}"/>
                    </a:ext>
                  </a:extLst>
                </p:cNvPr>
                <p:cNvCxnSpPr>
                  <a:cxnSpLocks/>
                  <a:stCxn id="88" idx="3"/>
                  <a:endCxn id="120" idx="2"/>
                </p:cNvCxnSpPr>
                <p:nvPr/>
              </p:nvCxnSpPr>
              <p:spPr bwMode="auto">
                <a:xfrm>
                  <a:off x="2886371" y="3178940"/>
                  <a:ext cx="918112" cy="105026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9F91EC50-04D1-9E2E-D61C-E4BF6490731D}"/>
                    </a:ext>
                  </a:extLst>
                </p:cNvPr>
                <p:cNvCxnSpPr>
                  <a:cxnSpLocks/>
                  <a:stCxn id="88" idx="3"/>
                  <a:endCxn id="121" idx="2"/>
                </p:cNvCxnSpPr>
                <p:nvPr/>
              </p:nvCxnSpPr>
              <p:spPr bwMode="auto">
                <a:xfrm>
                  <a:off x="2886371" y="3178940"/>
                  <a:ext cx="918113" cy="144021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7CFB724E-15ED-2EE2-B639-7C490959E447}"/>
                    </a:ext>
                  </a:extLst>
                </p:cNvPr>
                <p:cNvCxnSpPr>
                  <a:cxnSpLocks/>
                  <a:stCxn id="88" idx="3"/>
                  <a:endCxn id="118" idx="2"/>
                </p:cNvCxnSpPr>
                <p:nvPr/>
              </p:nvCxnSpPr>
              <p:spPr bwMode="auto">
                <a:xfrm>
                  <a:off x="2886371" y="3178940"/>
                  <a:ext cx="918113" cy="27037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ECD6C7F5-A16F-827B-65C3-EE2242C974CA}"/>
                  </a:ext>
                </a:extLst>
              </p:cNvPr>
              <p:cNvGrpSpPr/>
              <p:nvPr/>
            </p:nvGrpSpPr>
            <p:grpSpPr>
              <a:xfrm flipV="1">
                <a:off x="1466311" y="948512"/>
                <a:ext cx="952587" cy="2418464"/>
                <a:chOff x="1466593" y="889888"/>
                <a:chExt cx="952587" cy="2418464"/>
              </a:xfrm>
            </p:grpSpPr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EBBF1FE0-0C09-DEA7-6CDA-324C486F6EB4}"/>
                    </a:ext>
                  </a:extLst>
                </p:cNvPr>
                <p:cNvCxnSpPr>
                  <a:cxnSpLocks/>
                  <a:stCxn id="89" idx="3"/>
                  <a:endCxn id="121" idx="3"/>
                </p:cNvCxnSpPr>
                <p:nvPr/>
              </p:nvCxnSpPr>
              <p:spPr bwMode="auto">
                <a:xfrm flipV="1">
                  <a:off x="1466593" y="889888"/>
                  <a:ext cx="952587" cy="5666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850AB3AB-C8C4-9EA9-86F4-AC4ECA216643}"/>
                    </a:ext>
                  </a:extLst>
                </p:cNvPr>
                <p:cNvCxnSpPr>
                  <a:cxnSpLocks/>
                  <a:stCxn id="89" idx="3"/>
                  <a:endCxn id="119" idx="2"/>
                </p:cNvCxnSpPr>
                <p:nvPr/>
              </p:nvCxnSpPr>
              <p:spPr bwMode="auto">
                <a:xfrm>
                  <a:off x="1466593" y="1456491"/>
                  <a:ext cx="913588" cy="29207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6FD33147-4144-59F5-CD85-EC9A79FD09F2}"/>
                    </a:ext>
                  </a:extLst>
                </p:cNvPr>
                <p:cNvCxnSpPr>
                  <a:cxnSpLocks/>
                  <a:stCxn id="89" idx="3"/>
                  <a:endCxn id="120" idx="2"/>
                </p:cNvCxnSpPr>
                <p:nvPr/>
              </p:nvCxnSpPr>
              <p:spPr bwMode="auto">
                <a:xfrm flipV="1">
                  <a:off x="1466593" y="1358617"/>
                  <a:ext cx="913588" cy="9787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47F78557-0661-E475-1620-A5F2D62B2FCC}"/>
                    </a:ext>
                  </a:extLst>
                </p:cNvPr>
                <p:cNvCxnSpPr>
                  <a:cxnSpLocks/>
                  <a:stCxn id="89" idx="3"/>
                  <a:endCxn id="117" idx="2"/>
                </p:cNvCxnSpPr>
                <p:nvPr/>
              </p:nvCxnSpPr>
              <p:spPr bwMode="auto">
                <a:xfrm>
                  <a:off x="1466593" y="1456491"/>
                  <a:ext cx="913588" cy="107196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C70A8393-3B7E-3AC7-75ED-4974BD013ED0}"/>
                    </a:ext>
                  </a:extLst>
                </p:cNvPr>
                <p:cNvCxnSpPr>
                  <a:cxnSpLocks/>
                  <a:stCxn id="89" idx="3"/>
                  <a:endCxn id="116" idx="2"/>
                </p:cNvCxnSpPr>
                <p:nvPr/>
              </p:nvCxnSpPr>
              <p:spPr bwMode="auto">
                <a:xfrm>
                  <a:off x="1466593" y="1456491"/>
                  <a:ext cx="913588" cy="14619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03FBB769-D7EF-5E79-6C61-042EA1DF1B90}"/>
                    </a:ext>
                  </a:extLst>
                </p:cNvPr>
                <p:cNvCxnSpPr>
                  <a:cxnSpLocks/>
                  <a:stCxn id="89" idx="3"/>
                  <a:endCxn id="115" idx="2"/>
                </p:cNvCxnSpPr>
                <p:nvPr/>
              </p:nvCxnSpPr>
              <p:spPr bwMode="auto">
                <a:xfrm>
                  <a:off x="1466593" y="1456491"/>
                  <a:ext cx="913588" cy="185186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08AF9786-225A-F602-DB98-912245E957E4}"/>
                    </a:ext>
                  </a:extLst>
                </p:cNvPr>
                <p:cNvCxnSpPr>
                  <a:cxnSpLocks/>
                  <a:stCxn id="89" idx="3"/>
                  <a:endCxn id="118" idx="2"/>
                </p:cNvCxnSpPr>
                <p:nvPr/>
              </p:nvCxnSpPr>
              <p:spPr bwMode="auto">
                <a:xfrm>
                  <a:off x="1466593" y="1456491"/>
                  <a:ext cx="913588" cy="68201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B945FF2-F592-EB6A-9795-34FDCF073A8D}"/>
                </a:ext>
              </a:extLst>
            </p:cNvPr>
            <p:cNvGrpSpPr/>
            <p:nvPr/>
          </p:nvGrpSpPr>
          <p:grpSpPr>
            <a:xfrm>
              <a:off x="1742047" y="1623558"/>
              <a:ext cx="483804" cy="1833393"/>
              <a:chOff x="937889" y="1282911"/>
              <a:chExt cx="531414" cy="166704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11E5D90-CDF7-1F55-FAF2-C03952FFB6D1}"/>
                  </a:ext>
                </a:extLst>
              </p:cNvPr>
              <p:cNvSpPr txBox="1"/>
              <p:nvPr/>
            </p:nvSpPr>
            <p:spPr>
              <a:xfrm>
                <a:off x="937889" y="1282911"/>
                <a:ext cx="531414" cy="2833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6E18CA-468F-D1CF-3A1E-4D7637C97165}"/>
                  </a:ext>
                </a:extLst>
              </p:cNvPr>
              <p:cNvSpPr txBox="1"/>
              <p:nvPr/>
            </p:nvSpPr>
            <p:spPr>
              <a:xfrm>
                <a:off x="937889" y="1714221"/>
                <a:ext cx="531414" cy="2833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endParaRPr lang="en-US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3832D0E-9E79-45B4-B5B9-78FB058E3A4D}"/>
                  </a:ext>
                </a:extLst>
              </p:cNvPr>
              <p:cNvSpPr txBox="1"/>
              <p:nvPr/>
            </p:nvSpPr>
            <p:spPr>
              <a:xfrm>
                <a:off x="941378" y="2666607"/>
                <a:ext cx="524945" cy="2833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dirty="0" err="1"/>
                  <a:t>x</a:t>
                </a:r>
                <a:r>
                  <a:rPr lang="en-US" baseline="-25000" dirty="0" err="1"/>
                  <a:t>Nx</a:t>
                </a:r>
                <a:endParaRPr lang="en-US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0AD9330-C9A8-436E-42A2-5DAE444FF268}"/>
                  </a:ext>
                </a:extLst>
              </p:cNvPr>
              <p:cNvSpPr txBox="1"/>
              <p:nvPr/>
            </p:nvSpPr>
            <p:spPr>
              <a:xfrm>
                <a:off x="985290" y="2130441"/>
                <a:ext cx="406718" cy="251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57CF194-501D-E8B5-4D59-CDC94158392C}"/>
                </a:ext>
              </a:extLst>
            </p:cNvPr>
            <p:cNvSpPr/>
            <p:nvPr/>
          </p:nvSpPr>
          <p:spPr bwMode="auto">
            <a:xfrm>
              <a:off x="1676400" y="1502339"/>
              <a:ext cx="611819" cy="2092190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D5F9CFC-38E6-603C-1CBD-2C9B976A1055}"/>
                </a:ext>
              </a:extLst>
            </p:cNvPr>
            <p:cNvSpPr txBox="1"/>
            <p:nvPr/>
          </p:nvSpPr>
          <p:spPr>
            <a:xfrm>
              <a:off x="2235401" y="960471"/>
              <a:ext cx="666647" cy="31162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dirty="0"/>
                <a:t>W</a:t>
              </a:r>
              <a:r>
                <a:rPr lang="en-US" baseline="-25000" dirty="0"/>
                <a:t> </a:t>
              </a:r>
              <a:r>
                <a:rPr lang="en-US" baseline="30000" dirty="0"/>
                <a:t>[1]</a:t>
              </a:r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00EA62D-8E43-D311-4E4A-74D5C5A1ED82}"/>
                </a:ext>
              </a:extLst>
            </p:cNvPr>
            <p:cNvGrpSpPr/>
            <p:nvPr/>
          </p:nvGrpSpPr>
          <p:grpSpPr>
            <a:xfrm>
              <a:off x="1664544" y="4050107"/>
              <a:ext cx="1918983" cy="839146"/>
              <a:chOff x="630744" y="3116007"/>
              <a:chExt cx="1737183" cy="688630"/>
            </a:xfrm>
          </p:grpSpPr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A20F9E76-152C-CA30-DD37-46AF3DD62DF0}"/>
                  </a:ext>
                </a:extLst>
              </p:cNvPr>
              <p:cNvSpPr txBox="1"/>
              <p:nvPr/>
            </p:nvSpPr>
            <p:spPr>
              <a:xfrm>
                <a:off x="630744" y="3349652"/>
                <a:ext cx="553856" cy="4546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Input X</a:t>
                </a:r>
                <a:endParaRPr lang="en-US" baseline="-25000" dirty="0"/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C6B224A-707F-D797-FB74-0C41C4C401C2}"/>
                  </a:ext>
                </a:extLst>
              </p:cNvPr>
              <p:cNvSpPr txBox="1"/>
              <p:nvPr/>
            </p:nvSpPr>
            <p:spPr>
              <a:xfrm>
                <a:off x="1582840" y="3350009"/>
                <a:ext cx="785087" cy="45462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Hidden layer [1]</a:t>
                </a:r>
                <a:endParaRPr lang="en-US" baseline="-25000" dirty="0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BF772ECA-B644-EBC9-C719-89FC26642DEE}"/>
                  </a:ext>
                </a:extLst>
              </p:cNvPr>
              <p:cNvSpPr txBox="1"/>
              <p:nvPr/>
            </p:nvSpPr>
            <p:spPr>
              <a:xfrm>
                <a:off x="772697" y="3125118"/>
                <a:ext cx="345749" cy="2557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dirty="0"/>
                  <a:t>N</a:t>
                </a:r>
                <a:r>
                  <a:rPr lang="en-US" baseline="-25000" dirty="0"/>
                  <a:t>X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16B048A0-035D-1D3B-A2C7-ED7179954B62}"/>
                  </a:ext>
                </a:extLst>
              </p:cNvPr>
              <p:cNvSpPr txBox="1"/>
              <p:nvPr/>
            </p:nvSpPr>
            <p:spPr>
              <a:xfrm>
                <a:off x="1877268" y="3116007"/>
                <a:ext cx="307849" cy="2557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dirty="0"/>
                  <a:t>N</a:t>
                </a:r>
                <a:r>
                  <a:rPr lang="en-US" baseline="-25000" dirty="0"/>
                  <a:t>1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EAA0ED1-524F-D339-E947-BF821DE3DE88}"/>
                </a:ext>
              </a:extLst>
            </p:cNvPr>
            <p:cNvGrpSpPr/>
            <p:nvPr/>
          </p:nvGrpSpPr>
          <p:grpSpPr>
            <a:xfrm>
              <a:off x="4089117" y="1399402"/>
              <a:ext cx="242440" cy="2389344"/>
              <a:chOff x="2379918" y="1234960"/>
              <a:chExt cx="266298" cy="2172559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0B8E913-E67B-5044-759D-8CC7A7F3B5F8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4994DFF-2325-8564-EB77-57439BE456E8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A0D2DA8-8347-8E83-8E1D-34E1ABD48895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C04C075-5D27-39E6-4D34-9080E3304D9F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6615E35-0FB0-F5BA-1A8E-4CB4198DF049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856897A7-671F-82E4-3E75-AA15F85EC7B7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</p:grp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99F73C0F-8877-405B-521E-754345D90D20}"/>
                </a:ext>
              </a:extLst>
            </p:cNvPr>
            <p:cNvGrpSpPr/>
            <p:nvPr/>
          </p:nvGrpSpPr>
          <p:grpSpPr>
            <a:xfrm>
              <a:off x="3271770" y="1264496"/>
              <a:ext cx="849782" cy="2573141"/>
              <a:chOff x="5533488" y="449966"/>
              <a:chExt cx="769275" cy="2111602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6FEC70F2-A97B-7908-4A11-ECBE2B2896FA}"/>
                  </a:ext>
                </a:extLst>
              </p:cNvPr>
              <p:cNvGrpSpPr/>
              <p:nvPr/>
            </p:nvGrpSpPr>
            <p:grpSpPr>
              <a:xfrm>
                <a:off x="5556621" y="449966"/>
                <a:ext cx="716782" cy="1970929"/>
                <a:chOff x="2390032" y="1078009"/>
                <a:chExt cx="869708" cy="2183817"/>
              </a:xfrm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F1B7DD42-5EE0-16DE-2243-3B72DF003747}"/>
                    </a:ext>
                  </a:extLst>
                </p:cNvPr>
                <p:cNvCxnSpPr>
                  <a:cxnSpLocks/>
                  <a:stCxn id="115" idx="6"/>
                  <a:endCxn id="4" idx="2"/>
                </p:cNvCxnSpPr>
                <p:nvPr/>
              </p:nvCxnSpPr>
              <p:spPr bwMode="auto">
                <a:xfrm>
                  <a:off x="2390032" y="1078009"/>
                  <a:ext cx="869708" cy="2340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EF6839C2-21C7-A1B4-5100-7760A6D787CA}"/>
                    </a:ext>
                  </a:extLst>
                </p:cNvPr>
                <p:cNvCxnSpPr>
                  <a:cxnSpLocks/>
                  <a:stCxn id="115" idx="6"/>
                  <a:endCxn id="14" idx="2"/>
                </p:cNvCxnSpPr>
                <p:nvPr/>
              </p:nvCxnSpPr>
              <p:spPr bwMode="auto">
                <a:xfrm>
                  <a:off x="2390032" y="1078009"/>
                  <a:ext cx="869708" cy="6240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499656C8-3BA8-DDE6-4A24-43B44318C9DA}"/>
                    </a:ext>
                  </a:extLst>
                </p:cNvPr>
                <p:cNvCxnSpPr>
                  <a:cxnSpLocks/>
                  <a:stCxn id="115" idx="6"/>
                  <a:endCxn id="80" idx="2"/>
                </p:cNvCxnSpPr>
                <p:nvPr/>
              </p:nvCxnSpPr>
              <p:spPr bwMode="auto">
                <a:xfrm>
                  <a:off x="2390032" y="1078010"/>
                  <a:ext cx="869707" cy="140392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5C9877BB-56E9-B7C9-29DC-E80A017F0408}"/>
                    </a:ext>
                  </a:extLst>
                </p:cNvPr>
                <p:cNvCxnSpPr>
                  <a:cxnSpLocks/>
                  <a:endCxn id="122" idx="2"/>
                </p:cNvCxnSpPr>
                <p:nvPr/>
              </p:nvCxnSpPr>
              <p:spPr bwMode="auto">
                <a:xfrm>
                  <a:off x="2420380" y="1091941"/>
                  <a:ext cx="839360" cy="177993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8C83BBB1-5E85-D89C-4E47-7E311D099443}"/>
                    </a:ext>
                  </a:extLst>
                </p:cNvPr>
                <p:cNvCxnSpPr>
                  <a:cxnSpLocks/>
                  <a:endCxn id="123" idx="2"/>
                </p:cNvCxnSpPr>
                <p:nvPr/>
              </p:nvCxnSpPr>
              <p:spPr bwMode="auto">
                <a:xfrm>
                  <a:off x="2420381" y="1091941"/>
                  <a:ext cx="839358" cy="21698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FF7D9361-0E15-DA09-B68C-8F876C840204}"/>
                    </a:ext>
                  </a:extLst>
                </p:cNvPr>
                <p:cNvCxnSpPr>
                  <a:cxnSpLocks/>
                  <a:stCxn id="115" idx="6"/>
                  <a:endCxn id="24" idx="2"/>
                </p:cNvCxnSpPr>
                <p:nvPr/>
              </p:nvCxnSpPr>
              <p:spPr bwMode="auto">
                <a:xfrm>
                  <a:off x="2390032" y="1078010"/>
                  <a:ext cx="869706" cy="101397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3FA2A663-CEFC-5CF8-AD4F-C0B1B30ACEC0}"/>
                  </a:ext>
                </a:extLst>
              </p:cNvPr>
              <p:cNvGrpSpPr/>
              <p:nvPr/>
            </p:nvGrpSpPr>
            <p:grpSpPr>
              <a:xfrm flipV="1">
                <a:off x="5534974" y="661227"/>
                <a:ext cx="738428" cy="1900341"/>
                <a:chOff x="2417681" y="1777364"/>
                <a:chExt cx="895972" cy="2105605"/>
              </a:xfrm>
            </p:grpSpPr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7BE879B2-ABF3-AF93-347F-F14F2C7BC1EC}"/>
                    </a:ext>
                  </a:extLst>
                </p:cNvPr>
                <p:cNvCxnSpPr>
                  <a:cxnSpLocks/>
                  <a:stCxn id="121" idx="6"/>
                  <a:endCxn id="4" idx="2"/>
                </p:cNvCxnSpPr>
                <p:nvPr/>
              </p:nvCxnSpPr>
              <p:spPr bwMode="auto">
                <a:xfrm>
                  <a:off x="2443944" y="1777364"/>
                  <a:ext cx="869707" cy="210560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135D42B-3230-2254-AC78-C4390E38FDCE}"/>
                    </a:ext>
                  </a:extLst>
                </p:cNvPr>
                <p:cNvCxnSpPr>
                  <a:cxnSpLocks/>
                  <a:stCxn id="121" idx="6"/>
                  <a:endCxn id="123" idx="2"/>
                </p:cNvCxnSpPr>
                <p:nvPr/>
              </p:nvCxnSpPr>
              <p:spPr bwMode="auto">
                <a:xfrm>
                  <a:off x="2443946" y="1777365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2208BF6B-A3D8-203B-F99D-B636681D73EE}"/>
                    </a:ext>
                  </a:extLst>
                </p:cNvPr>
                <p:cNvCxnSpPr>
                  <a:cxnSpLocks/>
                  <a:endCxn id="14" idx="2"/>
                </p:cNvCxnSpPr>
                <p:nvPr/>
              </p:nvCxnSpPr>
              <p:spPr bwMode="auto">
                <a:xfrm>
                  <a:off x="2417681" y="1781225"/>
                  <a:ext cx="895972" cy="171179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7A284AB3-A120-A475-D828-F592F740C8FC}"/>
                    </a:ext>
                  </a:extLst>
                </p:cNvPr>
                <p:cNvCxnSpPr>
                  <a:cxnSpLocks/>
                  <a:stCxn id="121" idx="6"/>
                  <a:endCxn id="80" idx="2"/>
                </p:cNvCxnSpPr>
                <p:nvPr/>
              </p:nvCxnSpPr>
              <p:spPr bwMode="auto">
                <a:xfrm>
                  <a:off x="2443946" y="1777365"/>
                  <a:ext cx="869706" cy="93576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B97A2277-ABA8-EA21-80A4-32B1EEBD64D1}"/>
                    </a:ext>
                  </a:extLst>
                </p:cNvPr>
                <p:cNvCxnSpPr>
                  <a:cxnSpLocks/>
                  <a:stCxn id="121" idx="6"/>
                  <a:endCxn id="24" idx="2"/>
                </p:cNvCxnSpPr>
                <p:nvPr/>
              </p:nvCxnSpPr>
              <p:spPr bwMode="auto">
                <a:xfrm>
                  <a:off x="2443946" y="1777365"/>
                  <a:ext cx="869706" cy="132570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B69EADF3-4237-B3C3-2850-0846F06CBA16}"/>
                    </a:ext>
                  </a:extLst>
                </p:cNvPr>
                <p:cNvCxnSpPr>
                  <a:cxnSpLocks/>
                  <a:stCxn id="121" idx="6"/>
                  <a:endCxn id="122" idx="2"/>
                </p:cNvCxnSpPr>
                <p:nvPr/>
              </p:nvCxnSpPr>
              <p:spPr bwMode="auto">
                <a:xfrm>
                  <a:off x="2443946" y="1777365"/>
                  <a:ext cx="869706" cy="5458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F81928A9-1FCE-795B-4B46-50B50C299811}"/>
                  </a:ext>
                </a:extLst>
              </p:cNvPr>
              <p:cNvGrpSpPr/>
              <p:nvPr/>
            </p:nvGrpSpPr>
            <p:grpSpPr>
              <a:xfrm>
                <a:off x="5552272" y="661227"/>
                <a:ext cx="750491" cy="1759667"/>
                <a:chOff x="3845301" y="2698430"/>
                <a:chExt cx="918113" cy="1949736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863AB184-14E4-D37E-67DA-DC4CD0F885F0}"/>
                    </a:ext>
                  </a:extLst>
                </p:cNvPr>
                <p:cNvCxnSpPr>
                  <a:cxnSpLocks/>
                  <a:stCxn id="116" idx="6"/>
                  <a:endCxn id="4" idx="2"/>
                </p:cNvCxnSpPr>
                <p:nvPr/>
              </p:nvCxnSpPr>
              <p:spPr bwMode="auto">
                <a:xfrm flipV="1">
                  <a:off x="3850621" y="2698430"/>
                  <a:ext cx="876875" cy="15586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B67D30CF-7BA3-E467-49E3-82870937441B}"/>
                    </a:ext>
                  </a:extLst>
                </p:cNvPr>
                <p:cNvCxnSpPr>
                  <a:cxnSpLocks/>
                  <a:stCxn id="116" idx="6"/>
                  <a:endCxn id="123" idx="2"/>
                </p:cNvCxnSpPr>
                <p:nvPr/>
              </p:nvCxnSpPr>
              <p:spPr bwMode="auto">
                <a:xfrm>
                  <a:off x="3850623" y="2854298"/>
                  <a:ext cx="876874" cy="1793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E8857803-D1C7-C830-3CE5-E3F5FD602F5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0AED7C68-3C94-1090-4DF7-F6C065E31E2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89B967A7-7537-89B1-26C0-66A0C1A6C21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440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F491DDE9-6161-896B-3486-FADF02B6FB1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25857C01-48C3-CD42-4365-981A987370C0}"/>
                  </a:ext>
                </a:extLst>
              </p:cNvPr>
              <p:cNvGrpSpPr/>
              <p:nvPr/>
            </p:nvGrpSpPr>
            <p:grpSpPr>
              <a:xfrm>
                <a:off x="5550870" y="661227"/>
                <a:ext cx="750491" cy="1778328"/>
                <a:chOff x="3845301" y="2324006"/>
                <a:chExt cx="918113" cy="1970413"/>
              </a:xfrm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6AF186BD-96EA-B34E-E99A-6559B1DAE4E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734630"/>
                  <a:ext cx="918113" cy="119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BD1410CF-3DA2-818B-612E-462AF6CFA193}"/>
                    </a:ext>
                  </a:extLst>
                </p:cNvPr>
                <p:cNvCxnSpPr>
                  <a:cxnSpLocks/>
                  <a:endCxn id="4" idx="2"/>
                </p:cNvCxnSpPr>
                <p:nvPr/>
              </p:nvCxnSpPr>
              <p:spPr bwMode="auto">
                <a:xfrm flipV="1">
                  <a:off x="3845301" y="2324006"/>
                  <a:ext cx="883909" cy="53020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4FCC6EDA-14A3-D8EF-8053-D067B6E2C87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B5D1D072-7DE4-E203-D1C0-D4A003D77A8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B27B3D2E-ECAE-E8A7-DE62-CE2283374E0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440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5D6430F4-CDCA-B4AC-7030-D062F73A830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A0C13C4C-4355-4DA8-9E9D-E4F993D9D6F6}"/>
                  </a:ext>
                </a:extLst>
              </p:cNvPr>
              <p:cNvGrpSpPr/>
              <p:nvPr/>
            </p:nvGrpSpPr>
            <p:grpSpPr>
              <a:xfrm>
                <a:off x="5533488" y="661227"/>
                <a:ext cx="750492" cy="1778329"/>
                <a:chOff x="3845301" y="1934058"/>
                <a:chExt cx="918114" cy="1970414"/>
              </a:xfrm>
            </p:grpSpPr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522514E9-69C1-FA12-87E0-D8A0184EDD0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734630"/>
                  <a:ext cx="918113" cy="119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B70FEFCC-C738-34A8-2B05-2A7D28E3B1E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344685"/>
                  <a:ext cx="918114" cy="50952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BF5CE6EC-2E44-205F-F5B1-2AA68020127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8CFFE465-32B5-903D-B9FB-FF6A3075968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A142F680-AB57-2264-BB2E-CC80A2CAE873}"/>
                    </a:ext>
                  </a:extLst>
                </p:cNvPr>
                <p:cNvCxnSpPr>
                  <a:cxnSpLocks/>
                  <a:stCxn id="118" idx="6"/>
                  <a:endCxn id="4" idx="2"/>
                </p:cNvCxnSpPr>
                <p:nvPr/>
              </p:nvCxnSpPr>
              <p:spPr bwMode="auto">
                <a:xfrm flipV="1">
                  <a:off x="3873600" y="1934058"/>
                  <a:ext cx="876875" cy="93576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E62C3C95-65A7-0AA5-519C-7651E075740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FC4F59A8-C509-436F-2A7A-925295548E0F}"/>
                  </a:ext>
                </a:extLst>
              </p:cNvPr>
              <p:cNvGrpSpPr/>
              <p:nvPr/>
            </p:nvGrpSpPr>
            <p:grpSpPr>
              <a:xfrm flipV="1">
                <a:off x="5551984" y="661227"/>
                <a:ext cx="721419" cy="1759667"/>
                <a:chOff x="2417681" y="1173218"/>
                <a:chExt cx="875334" cy="1949736"/>
              </a:xfrm>
            </p:grpSpPr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EB104433-1377-C464-1EE5-8673B305F23A}"/>
                    </a:ext>
                  </a:extLst>
                </p:cNvPr>
                <p:cNvCxnSpPr>
                  <a:cxnSpLocks/>
                  <a:stCxn id="119" idx="6"/>
                  <a:endCxn id="123" idx="2"/>
                </p:cNvCxnSpPr>
                <p:nvPr/>
              </p:nvCxnSpPr>
              <p:spPr bwMode="auto">
                <a:xfrm flipV="1">
                  <a:off x="2423307" y="1173218"/>
                  <a:ext cx="869706" cy="6240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211237D7-5BFD-30B8-0138-764EFB61B190}"/>
                    </a:ext>
                  </a:extLst>
                </p:cNvPr>
                <p:cNvCxnSpPr>
                  <a:cxnSpLocks/>
                  <a:stCxn id="119" idx="6"/>
                  <a:endCxn id="80" idx="2"/>
                </p:cNvCxnSpPr>
                <p:nvPr/>
              </p:nvCxnSpPr>
              <p:spPr bwMode="auto">
                <a:xfrm>
                  <a:off x="2423307" y="1797245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DE1326D0-D4CF-DB4A-D675-D8E0BA3700D6}"/>
                    </a:ext>
                  </a:extLst>
                </p:cNvPr>
                <p:cNvCxnSpPr>
                  <a:cxnSpLocks/>
                  <a:stCxn id="119" idx="6"/>
                  <a:endCxn id="122" idx="2"/>
                </p:cNvCxnSpPr>
                <p:nvPr/>
              </p:nvCxnSpPr>
              <p:spPr bwMode="auto">
                <a:xfrm flipV="1">
                  <a:off x="2423307" y="1563165"/>
                  <a:ext cx="869706" cy="2340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F2D8235B-430B-978E-E95D-BD7AA448829B}"/>
                    </a:ext>
                  </a:extLst>
                </p:cNvPr>
                <p:cNvCxnSpPr>
                  <a:cxnSpLocks/>
                  <a:endCxn id="14" idx="2"/>
                </p:cNvCxnSpPr>
                <p:nvPr/>
              </p:nvCxnSpPr>
              <p:spPr bwMode="auto">
                <a:xfrm>
                  <a:off x="2417681" y="1781223"/>
                  <a:ext cx="875332" cy="9517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30585FA7-536A-5CA1-B2AD-962CA2FC0A9A}"/>
                    </a:ext>
                  </a:extLst>
                </p:cNvPr>
                <p:cNvCxnSpPr>
                  <a:cxnSpLocks/>
                  <a:stCxn id="119" idx="6"/>
                  <a:endCxn id="4" idx="2"/>
                </p:cNvCxnSpPr>
                <p:nvPr/>
              </p:nvCxnSpPr>
              <p:spPr bwMode="auto">
                <a:xfrm>
                  <a:off x="2423307" y="1797245"/>
                  <a:ext cx="869708" cy="132570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A66C4964-F845-96BC-DD08-D66B83B886C5}"/>
                    </a:ext>
                  </a:extLst>
                </p:cNvPr>
                <p:cNvCxnSpPr>
                  <a:cxnSpLocks/>
                  <a:endCxn id="24" idx="2"/>
                </p:cNvCxnSpPr>
                <p:nvPr/>
              </p:nvCxnSpPr>
              <p:spPr bwMode="auto">
                <a:xfrm>
                  <a:off x="2417681" y="1781222"/>
                  <a:ext cx="875333" cy="56183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DF6FCF45-9DEF-5105-F6B1-16B961100890}"/>
                  </a:ext>
                </a:extLst>
              </p:cNvPr>
              <p:cNvGrpSpPr/>
              <p:nvPr/>
            </p:nvGrpSpPr>
            <p:grpSpPr>
              <a:xfrm flipV="1">
                <a:off x="5556620" y="661227"/>
                <a:ext cx="716782" cy="1759667"/>
                <a:chOff x="2387330" y="1518124"/>
                <a:chExt cx="869707" cy="1949736"/>
              </a:xfrm>
            </p:grpSpPr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95EEAC51-7AC4-F047-CF85-7E3E52F8BFCA}"/>
                    </a:ext>
                  </a:extLst>
                </p:cNvPr>
                <p:cNvCxnSpPr>
                  <a:cxnSpLocks/>
                  <a:stCxn id="120" idx="6"/>
                  <a:endCxn id="4" idx="2"/>
                </p:cNvCxnSpPr>
                <p:nvPr/>
              </p:nvCxnSpPr>
              <p:spPr bwMode="auto">
                <a:xfrm>
                  <a:off x="2387330" y="1752203"/>
                  <a:ext cx="869706" cy="171565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F9D95D66-1005-A451-F338-FA46105815B4}"/>
                    </a:ext>
                  </a:extLst>
                </p:cNvPr>
                <p:cNvCxnSpPr>
                  <a:cxnSpLocks/>
                  <a:stCxn id="120" idx="6"/>
                  <a:endCxn id="122" idx="2"/>
                </p:cNvCxnSpPr>
                <p:nvPr/>
              </p:nvCxnSpPr>
              <p:spPr bwMode="auto">
                <a:xfrm>
                  <a:off x="2387331" y="1752202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1D6FD431-90FA-DE5D-7158-5F0D9AFACE4C}"/>
                    </a:ext>
                  </a:extLst>
                </p:cNvPr>
                <p:cNvCxnSpPr>
                  <a:cxnSpLocks/>
                  <a:stCxn id="120" idx="6"/>
                  <a:endCxn id="123" idx="2"/>
                </p:cNvCxnSpPr>
                <p:nvPr/>
              </p:nvCxnSpPr>
              <p:spPr bwMode="auto">
                <a:xfrm flipV="1">
                  <a:off x="2387331" y="1518124"/>
                  <a:ext cx="869705" cy="23407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2C18EB48-A86C-68F3-7044-505F190E40EA}"/>
                    </a:ext>
                  </a:extLst>
                </p:cNvPr>
                <p:cNvCxnSpPr>
                  <a:cxnSpLocks/>
                  <a:stCxn id="120" idx="6"/>
                  <a:endCxn id="24" idx="2"/>
                </p:cNvCxnSpPr>
                <p:nvPr/>
              </p:nvCxnSpPr>
              <p:spPr bwMode="auto">
                <a:xfrm>
                  <a:off x="2387331" y="1752202"/>
                  <a:ext cx="869706" cy="93576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B673CFAA-F7EA-7E12-57B7-BB9159E269F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387330" y="1770091"/>
                  <a:ext cx="869706" cy="132571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AB26DC04-AC22-B677-9214-7EE223C5D915}"/>
                    </a:ext>
                  </a:extLst>
                </p:cNvPr>
                <p:cNvCxnSpPr>
                  <a:cxnSpLocks/>
                  <a:stCxn id="120" idx="6"/>
                  <a:endCxn id="80" idx="2"/>
                </p:cNvCxnSpPr>
                <p:nvPr/>
              </p:nvCxnSpPr>
              <p:spPr bwMode="auto">
                <a:xfrm>
                  <a:off x="2387331" y="1752202"/>
                  <a:ext cx="869706" cy="5458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9B435063-EA23-CFDE-1A53-A878D6ADBA8A}"/>
                </a:ext>
              </a:extLst>
            </p:cNvPr>
            <p:cNvGrpSpPr/>
            <p:nvPr/>
          </p:nvGrpSpPr>
          <p:grpSpPr>
            <a:xfrm>
              <a:off x="5148250" y="1835468"/>
              <a:ext cx="242440" cy="1531631"/>
              <a:chOff x="2379918" y="1234960"/>
              <a:chExt cx="266298" cy="1392666"/>
            </a:xfrm>
          </p:grpSpPr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3B166495-D941-260F-A4EC-C895BEE95EF0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D6418C5E-FC1F-54E5-2736-FF9276D2AB7B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00AEAB7E-1F9E-38CA-1574-C6331231AB8F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95698064-C68E-A482-A493-4F221B5B9B9F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</p:grp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9B328A79-4D11-A6C0-7B97-17D17F9F08FC}"/>
                </a:ext>
              </a:extLst>
            </p:cNvPr>
            <p:cNvGrpSpPr/>
            <p:nvPr/>
          </p:nvGrpSpPr>
          <p:grpSpPr>
            <a:xfrm>
              <a:off x="4310553" y="1521933"/>
              <a:ext cx="842030" cy="2144283"/>
              <a:chOff x="6473861" y="661227"/>
              <a:chExt cx="762258" cy="1759667"/>
            </a:xfrm>
          </p:grpSpPr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0BAA661F-A8CF-09CC-2138-F9A465F39CBC}"/>
                  </a:ext>
                </a:extLst>
              </p:cNvPr>
              <p:cNvGrpSpPr/>
              <p:nvPr/>
            </p:nvGrpSpPr>
            <p:grpSpPr>
              <a:xfrm>
                <a:off x="6492874" y="661227"/>
                <a:ext cx="739321" cy="1413650"/>
                <a:chOff x="3341362" y="1264250"/>
                <a:chExt cx="897056" cy="1566344"/>
              </a:xfrm>
            </p:grpSpPr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88DB4DEE-9A2F-A166-61C9-B4D60CCA7B27}"/>
                    </a:ext>
                  </a:extLst>
                </p:cNvPr>
                <p:cNvCxnSpPr>
                  <a:cxnSpLocks/>
                  <a:stCxn id="4" idx="6"/>
                  <a:endCxn id="252" idx="2"/>
                </p:cNvCxnSpPr>
                <p:nvPr/>
              </p:nvCxnSpPr>
              <p:spPr bwMode="auto">
                <a:xfrm>
                  <a:off x="3341362" y="1264250"/>
                  <a:ext cx="897056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6BBAA2C8-4F33-F31C-B950-ABE0A4B48B19}"/>
                    </a:ext>
                  </a:extLst>
                </p:cNvPr>
                <p:cNvCxnSpPr>
                  <a:cxnSpLocks/>
                  <a:stCxn id="4" idx="6"/>
                  <a:endCxn id="253" idx="2"/>
                </p:cNvCxnSpPr>
                <p:nvPr/>
              </p:nvCxnSpPr>
              <p:spPr bwMode="auto">
                <a:xfrm>
                  <a:off x="3341362" y="1264250"/>
                  <a:ext cx="897056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BDF67CFC-840C-1575-C58E-4535C5D4A7D6}"/>
                    </a:ext>
                  </a:extLst>
                </p:cNvPr>
                <p:cNvCxnSpPr>
                  <a:cxnSpLocks/>
                  <a:stCxn id="4" idx="6"/>
                  <a:endCxn id="255" idx="2"/>
                </p:cNvCxnSpPr>
                <p:nvPr/>
              </p:nvCxnSpPr>
              <p:spPr bwMode="auto">
                <a:xfrm>
                  <a:off x="3341362" y="1264250"/>
                  <a:ext cx="897056" cy="156634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AE7ACB8F-B081-E76E-185C-782EFF08CA98}"/>
                    </a:ext>
                  </a:extLst>
                </p:cNvPr>
                <p:cNvCxnSpPr>
                  <a:cxnSpLocks/>
                  <a:stCxn id="4" idx="6"/>
                  <a:endCxn id="254" idx="2"/>
                </p:cNvCxnSpPr>
                <p:nvPr/>
              </p:nvCxnSpPr>
              <p:spPr bwMode="auto">
                <a:xfrm>
                  <a:off x="3341362" y="1264250"/>
                  <a:ext cx="897056" cy="117639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C0722620-2986-7E4E-17F9-54401D9E0A25}"/>
                  </a:ext>
                </a:extLst>
              </p:cNvPr>
              <p:cNvGrpSpPr/>
              <p:nvPr/>
            </p:nvGrpSpPr>
            <p:grpSpPr>
              <a:xfrm>
                <a:off x="6492877" y="1013158"/>
                <a:ext cx="743242" cy="1061716"/>
                <a:chOff x="3863670" y="2874738"/>
                <a:chExt cx="904542" cy="1176396"/>
              </a:xfrm>
            </p:grpSpPr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872DB75B-1074-5F95-AE19-24E692A51978}"/>
                    </a:ext>
                  </a:extLst>
                </p:cNvPr>
                <p:cNvCxnSpPr>
                  <a:cxnSpLocks/>
                  <a:stCxn id="14" idx="6"/>
                  <a:endCxn id="252" idx="2"/>
                </p:cNvCxnSpPr>
                <p:nvPr/>
              </p:nvCxnSpPr>
              <p:spPr bwMode="auto">
                <a:xfrm>
                  <a:off x="3863764" y="2874740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38B3F17E-1881-EDD1-CCCF-97E4B49525D4}"/>
                    </a:ext>
                  </a:extLst>
                </p:cNvPr>
                <p:cNvCxnSpPr>
                  <a:cxnSpLocks/>
                  <a:stCxn id="14" idx="6"/>
                  <a:endCxn id="254" idx="2"/>
                </p:cNvCxnSpPr>
                <p:nvPr/>
              </p:nvCxnSpPr>
              <p:spPr bwMode="auto">
                <a:xfrm>
                  <a:off x="3863670" y="2874738"/>
                  <a:ext cx="899771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6F399E06-68EF-A747-29A4-E1E2CA7D456A}"/>
                    </a:ext>
                  </a:extLst>
                </p:cNvPr>
                <p:cNvCxnSpPr>
                  <a:cxnSpLocks/>
                  <a:stCxn id="14" idx="6"/>
                  <a:endCxn id="255" idx="2"/>
                </p:cNvCxnSpPr>
                <p:nvPr/>
              </p:nvCxnSpPr>
              <p:spPr bwMode="auto">
                <a:xfrm>
                  <a:off x="3863764" y="2874738"/>
                  <a:ext cx="904448" cy="117639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C079F938-6882-40A7-CA1B-8F53EC338636}"/>
                    </a:ext>
                  </a:extLst>
                </p:cNvPr>
                <p:cNvCxnSpPr>
                  <a:cxnSpLocks/>
                  <a:stCxn id="14" idx="6"/>
                  <a:endCxn id="253" idx="2"/>
                </p:cNvCxnSpPr>
                <p:nvPr/>
              </p:nvCxnSpPr>
              <p:spPr bwMode="auto">
                <a:xfrm>
                  <a:off x="3863764" y="2874740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9B32F281-4F7E-F109-A804-845E30141850}"/>
                  </a:ext>
                </a:extLst>
              </p:cNvPr>
              <p:cNvGrpSpPr/>
              <p:nvPr/>
            </p:nvGrpSpPr>
            <p:grpSpPr>
              <a:xfrm>
                <a:off x="6487288" y="1019077"/>
                <a:ext cx="744908" cy="1055800"/>
                <a:chOff x="3845301" y="2478487"/>
                <a:chExt cx="911283" cy="1169841"/>
              </a:xfrm>
            </p:grpSpPr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EC4F0BA9-9691-AE91-3CAC-E1547F1F95D8}"/>
                    </a:ext>
                  </a:extLst>
                </p:cNvPr>
                <p:cNvCxnSpPr>
                  <a:cxnSpLocks/>
                  <a:stCxn id="24" idx="6"/>
                  <a:endCxn id="252" idx="2"/>
                </p:cNvCxnSpPr>
                <p:nvPr/>
              </p:nvCxnSpPr>
              <p:spPr bwMode="auto">
                <a:xfrm flipV="1">
                  <a:off x="3852136" y="2478487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C5520923-0421-2DCF-D3DB-CE26A5251DE4}"/>
                    </a:ext>
                  </a:extLst>
                </p:cNvPr>
                <p:cNvCxnSpPr>
                  <a:cxnSpLocks/>
                  <a:stCxn id="24" idx="6"/>
                  <a:endCxn id="254" idx="2"/>
                </p:cNvCxnSpPr>
                <p:nvPr/>
              </p:nvCxnSpPr>
              <p:spPr bwMode="auto">
                <a:xfrm>
                  <a:off x="3852136" y="2861879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9DDC4D47-8315-88B4-5CFE-2148EFF2BBD4}"/>
                    </a:ext>
                  </a:extLst>
                </p:cNvPr>
                <p:cNvCxnSpPr>
                  <a:cxnSpLocks/>
                  <a:endCxn id="255" idx="2"/>
                </p:cNvCxnSpPr>
                <p:nvPr/>
              </p:nvCxnSpPr>
              <p:spPr bwMode="auto">
                <a:xfrm>
                  <a:off x="3845301" y="2854207"/>
                  <a:ext cx="911283" cy="79412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CE775896-9B35-D918-6A24-68493B18E679}"/>
                    </a:ext>
                  </a:extLst>
                </p:cNvPr>
                <p:cNvCxnSpPr>
                  <a:cxnSpLocks/>
                  <a:stCxn id="24" idx="6"/>
                  <a:endCxn id="253" idx="2"/>
                </p:cNvCxnSpPr>
                <p:nvPr/>
              </p:nvCxnSpPr>
              <p:spPr bwMode="auto">
                <a:xfrm>
                  <a:off x="3852136" y="2861879"/>
                  <a:ext cx="904448" cy="655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D89777F1-0C12-7295-72FE-503AF90C57EB}"/>
                  </a:ext>
                </a:extLst>
              </p:cNvPr>
              <p:cNvGrpSpPr/>
              <p:nvPr/>
            </p:nvGrpSpPr>
            <p:grpSpPr>
              <a:xfrm>
                <a:off x="6492875" y="1019077"/>
                <a:ext cx="739322" cy="1055800"/>
                <a:chOff x="3890889" y="2161700"/>
                <a:chExt cx="904449" cy="1169841"/>
              </a:xfrm>
            </p:grpSpPr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0B8EDF75-43C0-96C0-29CC-C9BBACFFC330}"/>
                    </a:ext>
                  </a:extLst>
                </p:cNvPr>
                <p:cNvCxnSpPr>
                  <a:cxnSpLocks/>
                  <a:stCxn id="80" idx="6"/>
                  <a:endCxn id="253" idx="2"/>
                </p:cNvCxnSpPr>
                <p:nvPr/>
              </p:nvCxnSpPr>
              <p:spPr bwMode="auto">
                <a:xfrm flipV="1">
                  <a:off x="3890889" y="2551647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CA50737F-66C3-776C-D7EB-F2FFB345FDD2}"/>
                    </a:ext>
                  </a:extLst>
                </p:cNvPr>
                <p:cNvCxnSpPr>
                  <a:cxnSpLocks/>
                  <a:stCxn id="80" idx="6"/>
                  <a:endCxn id="252" idx="2"/>
                </p:cNvCxnSpPr>
                <p:nvPr/>
              </p:nvCxnSpPr>
              <p:spPr bwMode="auto">
                <a:xfrm flipV="1">
                  <a:off x="3890889" y="2161700"/>
                  <a:ext cx="904448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79D4C90F-59EF-E48E-8634-70EDF322E81F}"/>
                    </a:ext>
                  </a:extLst>
                </p:cNvPr>
                <p:cNvCxnSpPr>
                  <a:cxnSpLocks/>
                  <a:stCxn id="80" idx="6"/>
                  <a:endCxn id="255" idx="2"/>
                </p:cNvCxnSpPr>
                <p:nvPr/>
              </p:nvCxnSpPr>
              <p:spPr bwMode="auto">
                <a:xfrm>
                  <a:off x="3890890" y="2935038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DDD9890D-13C9-D35B-967A-C74C5D792DF6}"/>
                    </a:ext>
                  </a:extLst>
                </p:cNvPr>
                <p:cNvCxnSpPr>
                  <a:cxnSpLocks/>
                  <a:stCxn id="80" idx="6"/>
                  <a:endCxn id="254" idx="2"/>
                </p:cNvCxnSpPr>
                <p:nvPr/>
              </p:nvCxnSpPr>
              <p:spPr bwMode="auto">
                <a:xfrm>
                  <a:off x="3890889" y="2935038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2840C575-5F7C-4261-E5AB-02766F3149A8}"/>
                  </a:ext>
                </a:extLst>
              </p:cNvPr>
              <p:cNvGrpSpPr/>
              <p:nvPr/>
            </p:nvGrpSpPr>
            <p:grpSpPr>
              <a:xfrm flipV="1">
                <a:off x="6473861" y="1019078"/>
                <a:ext cx="758336" cy="1085108"/>
                <a:chOff x="3396118" y="1553580"/>
                <a:chExt cx="920127" cy="1202315"/>
              </a:xfrm>
            </p:grpSpPr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7AF965D5-7F6A-2057-4BCB-60F1D50FB393}"/>
                    </a:ext>
                  </a:extLst>
                </p:cNvPr>
                <p:cNvCxnSpPr>
                  <a:cxnSpLocks/>
                  <a:endCxn id="255" idx="2"/>
                </p:cNvCxnSpPr>
                <p:nvPr/>
              </p:nvCxnSpPr>
              <p:spPr bwMode="auto">
                <a:xfrm>
                  <a:off x="3401744" y="1569604"/>
                  <a:ext cx="914499" cy="1645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278306C6-F717-B959-9871-4424ADCA7C3A}"/>
                    </a:ext>
                  </a:extLst>
                </p:cNvPr>
                <p:cNvCxnSpPr>
                  <a:cxnSpLocks/>
                  <a:endCxn id="253" idx="2"/>
                </p:cNvCxnSpPr>
                <p:nvPr/>
              </p:nvCxnSpPr>
              <p:spPr bwMode="auto">
                <a:xfrm>
                  <a:off x="3396118" y="1553580"/>
                  <a:ext cx="920126" cy="8123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51D2EBA3-E0DC-22FA-F1F1-7335C08A4150}"/>
                    </a:ext>
                  </a:extLst>
                </p:cNvPr>
                <p:cNvCxnSpPr>
                  <a:cxnSpLocks/>
                  <a:endCxn id="252" idx="2"/>
                </p:cNvCxnSpPr>
                <p:nvPr/>
              </p:nvCxnSpPr>
              <p:spPr bwMode="auto">
                <a:xfrm>
                  <a:off x="3396118" y="1553581"/>
                  <a:ext cx="920127" cy="12023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2750DCEB-6E66-B78A-7C38-842027F10158}"/>
                    </a:ext>
                  </a:extLst>
                </p:cNvPr>
                <p:cNvCxnSpPr>
                  <a:cxnSpLocks/>
                  <a:endCxn id="254" idx="2"/>
                </p:cNvCxnSpPr>
                <p:nvPr/>
              </p:nvCxnSpPr>
              <p:spPr bwMode="auto">
                <a:xfrm>
                  <a:off x="3396118" y="1553580"/>
                  <a:ext cx="920126" cy="42242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00" name="Group 299">
                <a:extLst>
                  <a:ext uri="{FF2B5EF4-FFF2-40B4-BE49-F238E27FC236}">
                    <a16:creationId xmlns:a16="http://schemas.microsoft.com/office/drawing/2014/main" id="{10F170DF-7E54-1E6D-43E2-D435A9673707}"/>
                  </a:ext>
                </a:extLst>
              </p:cNvPr>
              <p:cNvGrpSpPr/>
              <p:nvPr/>
            </p:nvGrpSpPr>
            <p:grpSpPr>
              <a:xfrm flipV="1">
                <a:off x="6492876" y="1019077"/>
                <a:ext cx="739325" cy="1401817"/>
                <a:chOff x="3338414" y="1686986"/>
                <a:chExt cx="897058" cy="1553233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97BF47A3-232D-4963-8DB7-ED41909431F1}"/>
                    </a:ext>
                  </a:extLst>
                </p:cNvPr>
                <p:cNvCxnSpPr>
                  <a:cxnSpLocks/>
                  <a:stCxn id="123" idx="6"/>
                  <a:endCxn id="255" idx="2"/>
                </p:cNvCxnSpPr>
                <p:nvPr/>
              </p:nvCxnSpPr>
              <p:spPr bwMode="auto">
                <a:xfrm>
                  <a:off x="3338414" y="1686986"/>
                  <a:ext cx="897053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CF94ACF6-062D-CFD1-BEEB-E350DF5532D5}"/>
                    </a:ext>
                  </a:extLst>
                </p:cNvPr>
                <p:cNvCxnSpPr>
                  <a:cxnSpLocks/>
                  <a:stCxn id="123" idx="6"/>
                  <a:endCxn id="252" idx="2"/>
                </p:cNvCxnSpPr>
                <p:nvPr/>
              </p:nvCxnSpPr>
              <p:spPr bwMode="auto">
                <a:xfrm>
                  <a:off x="3338418" y="1686986"/>
                  <a:ext cx="897054" cy="155323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48076ADB-514D-1F0D-1878-6BE261C00FC1}"/>
                    </a:ext>
                  </a:extLst>
                </p:cNvPr>
                <p:cNvCxnSpPr>
                  <a:cxnSpLocks/>
                  <a:stCxn id="123" idx="6"/>
                  <a:endCxn id="254" idx="2"/>
                </p:cNvCxnSpPr>
                <p:nvPr/>
              </p:nvCxnSpPr>
              <p:spPr bwMode="auto">
                <a:xfrm>
                  <a:off x="3338416" y="1686986"/>
                  <a:ext cx="897054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1FE1AA4B-0211-9E98-11F0-A5B4656D4356}"/>
                    </a:ext>
                  </a:extLst>
                </p:cNvPr>
                <p:cNvCxnSpPr>
                  <a:cxnSpLocks/>
                  <a:stCxn id="123" idx="6"/>
                  <a:endCxn id="253" idx="2"/>
                </p:cNvCxnSpPr>
                <p:nvPr/>
              </p:nvCxnSpPr>
              <p:spPr bwMode="auto">
                <a:xfrm>
                  <a:off x="3338418" y="1686986"/>
                  <a:ext cx="897054" cy="116328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3C085D2B-6032-61DB-0C59-A16A4EEBC96E}"/>
                </a:ext>
              </a:extLst>
            </p:cNvPr>
            <p:cNvSpPr/>
            <p:nvPr/>
          </p:nvSpPr>
          <p:spPr bwMode="auto">
            <a:xfrm>
              <a:off x="6207378" y="2485798"/>
              <a:ext cx="242440" cy="24506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F2579C34-BE6D-830F-DCE3-F3CDABA6FC58}"/>
                </a:ext>
              </a:extLst>
            </p:cNvPr>
            <p:cNvCxnSpPr>
              <a:cxnSpLocks/>
              <a:stCxn id="252" idx="6"/>
              <a:endCxn id="360" idx="2"/>
            </p:cNvCxnSpPr>
            <p:nvPr/>
          </p:nvCxnSpPr>
          <p:spPr bwMode="auto">
            <a:xfrm>
              <a:off x="5390690" y="1957999"/>
              <a:ext cx="816688" cy="65033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ED09B50A-B1F5-C3A1-B525-08A2FC0793F4}"/>
                </a:ext>
              </a:extLst>
            </p:cNvPr>
            <p:cNvCxnSpPr>
              <a:cxnSpLocks/>
              <a:stCxn id="253" idx="6"/>
              <a:endCxn id="360" idx="2"/>
            </p:cNvCxnSpPr>
            <p:nvPr/>
          </p:nvCxnSpPr>
          <p:spPr bwMode="auto">
            <a:xfrm>
              <a:off x="5390690" y="2386855"/>
              <a:ext cx="816688" cy="2214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6F6B4419-6AD7-8198-861E-82AD0C8C478C}"/>
                </a:ext>
              </a:extLst>
            </p:cNvPr>
            <p:cNvCxnSpPr>
              <a:cxnSpLocks/>
              <a:stCxn id="254" idx="6"/>
              <a:endCxn id="360" idx="2"/>
            </p:cNvCxnSpPr>
            <p:nvPr/>
          </p:nvCxnSpPr>
          <p:spPr bwMode="auto">
            <a:xfrm flipV="1">
              <a:off x="5390690" y="2608329"/>
              <a:ext cx="816688" cy="2073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EAFBE249-FD5B-DF5F-0DB8-C702D311F7EE}"/>
                </a:ext>
              </a:extLst>
            </p:cNvPr>
            <p:cNvCxnSpPr>
              <a:cxnSpLocks/>
              <a:stCxn id="255" idx="6"/>
              <a:endCxn id="360" idx="2"/>
            </p:cNvCxnSpPr>
            <p:nvPr/>
          </p:nvCxnSpPr>
          <p:spPr bwMode="auto">
            <a:xfrm flipV="1">
              <a:off x="5390690" y="2608329"/>
              <a:ext cx="816688" cy="6362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4059570F-78A4-0901-C956-145AA9B674FB}"/>
                </a:ext>
              </a:extLst>
            </p:cNvPr>
            <p:cNvSpPr txBox="1"/>
            <p:nvPr/>
          </p:nvSpPr>
          <p:spPr>
            <a:xfrm>
              <a:off x="6822278" y="4334818"/>
              <a:ext cx="721522" cy="55399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Output A</a:t>
              </a:r>
              <a:endParaRPr lang="en-US" baseline="-25000" dirty="0"/>
            </a:p>
          </p:txBody>
        </p:sp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ACD945E3-CA85-DFBA-6144-71ACECFD4E1A}"/>
                </a:ext>
              </a:extLst>
            </p:cNvPr>
            <p:cNvGrpSpPr/>
            <p:nvPr/>
          </p:nvGrpSpPr>
          <p:grpSpPr>
            <a:xfrm>
              <a:off x="3732493" y="4028018"/>
              <a:ext cx="3005448" cy="868718"/>
              <a:chOff x="1067776" y="3219703"/>
              <a:chExt cx="2720718" cy="712897"/>
            </a:xfrm>
          </p:grpSpPr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E60FFFFE-72C6-07B9-A50B-93EA16DAFBB9}"/>
                  </a:ext>
                </a:extLst>
              </p:cNvPr>
              <p:cNvSpPr txBox="1"/>
              <p:nvPr/>
            </p:nvSpPr>
            <p:spPr>
              <a:xfrm>
                <a:off x="1067776" y="3477972"/>
                <a:ext cx="788068" cy="45462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Hidden layer [2]</a:t>
                </a:r>
                <a:endParaRPr lang="en-US" baseline="-25000" dirty="0"/>
              </a:p>
            </p:txBody>
          </p: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800665E6-20D7-1D4C-F305-EAEC947F5653}"/>
                  </a:ext>
                </a:extLst>
              </p:cNvPr>
              <p:cNvSpPr txBox="1"/>
              <p:nvPr/>
            </p:nvSpPr>
            <p:spPr>
              <a:xfrm>
                <a:off x="3000426" y="3456099"/>
                <a:ext cx="788068" cy="45462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Output layer [L]</a:t>
                </a:r>
                <a:endParaRPr lang="en-US" baseline="-25000" dirty="0"/>
              </a:p>
            </p:txBody>
          </p:sp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1345131B-A19B-EB42-89B9-6BD907D0E623}"/>
                  </a:ext>
                </a:extLst>
              </p:cNvPr>
              <p:cNvSpPr txBox="1"/>
              <p:nvPr/>
            </p:nvSpPr>
            <p:spPr>
              <a:xfrm>
                <a:off x="1393105" y="3234454"/>
                <a:ext cx="307849" cy="25572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dirty="0"/>
                  <a:t>N</a:t>
                </a:r>
                <a:r>
                  <a:rPr lang="en-US" baseline="-25000" dirty="0"/>
                  <a:t>2</a:t>
                </a:r>
              </a:p>
            </p:txBody>
          </p:sp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074FC508-82CE-7334-2DB9-C04654A0A272}"/>
                  </a:ext>
                </a:extLst>
              </p:cNvPr>
              <p:cNvSpPr txBox="1"/>
              <p:nvPr/>
            </p:nvSpPr>
            <p:spPr>
              <a:xfrm>
                <a:off x="3317685" y="3219703"/>
                <a:ext cx="307849" cy="25572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dirty="0"/>
                  <a:t>N</a:t>
                </a:r>
                <a:r>
                  <a:rPr lang="en-US" baseline="-25000" dirty="0"/>
                  <a:t>L</a:t>
                </a:r>
              </a:p>
            </p:txBody>
          </p:sp>
        </p:grp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4C6B9929-FD08-2799-217F-D1EB127EA9B0}"/>
                </a:ext>
              </a:extLst>
            </p:cNvPr>
            <p:cNvCxnSpPr/>
            <p:nvPr/>
          </p:nvCxnSpPr>
          <p:spPr bwMode="auto">
            <a:xfrm>
              <a:off x="6445485" y="2613661"/>
              <a:ext cx="550431" cy="63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C2CF5F76-2B6B-C9CB-9B5A-8085528F15D0}"/>
                </a:ext>
              </a:extLst>
            </p:cNvPr>
            <p:cNvSpPr txBox="1"/>
            <p:nvPr/>
          </p:nvSpPr>
          <p:spPr>
            <a:xfrm>
              <a:off x="6248400" y="3094198"/>
              <a:ext cx="10951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Target output   Y</a:t>
              </a:r>
            </a:p>
          </p:txBody>
        </p:sp>
        <p:sp>
          <p:nvSpPr>
            <p:cNvPr id="408" name="Up-Down Arrow 43">
              <a:extLst>
                <a:ext uri="{FF2B5EF4-FFF2-40B4-BE49-F238E27FC236}">
                  <a16:creationId xmlns:a16="http://schemas.microsoft.com/office/drawing/2014/main" id="{9C9CCFE7-1A6D-B75E-FEC6-99FA595B601A}"/>
                </a:ext>
              </a:extLst>
            </p:cNvPr>
            <p:cNvSpPr/>
            <p:nvPr/>
          </p:nvSpPr>
          <p:spPr bwMode="auto">
            <a:xfrm>
              <a:off x="7086737" y="3062373"/>
              <a:ext cx="176139" cy="304726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5C968A27-BC67-C2F7-E9BA-9B2314903984}"/>
                </a:ext>
              </a:extLst>
            </p:cNvPr>
            <p:cNvSpPr txBox="1"/>
            <p:nvPr/>
          </p:nvSpPr>
          <p:spPr>
            <a:xfrm>
              <a:off x="6999097" y="2802509"/>
              <a:ext cx="242441" cy="31162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r"/>
              <a:r>
                <a:rPr lang="en-US" dirty="0"/>
                <a:t>A</a:t>
              </a: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8E3F6617-108E-F40B-9F70-D79530A88EC2}"/>
                </a:ext>
              </a:extLst>
            </p:cNvPr>
            <p:cNvSpPr txBox="1"/>
            <p:nvPr/>
          </p:nvSpPr>
          <p:spPr>
            <a:xfrm>
              <a:off x="7004740" y="2473078"/>
              <a:ext cx="334377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45720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432915-3D5E-DE85-2E12-1907A6BA9BED}"/>
                </a:ext>
              </a:extLst>
            </p:cNvPr>
            <p:cNvSpPr txBox="1"/>
            <p:nvPr/>
          </p:nvSpPr>
          <p:spPr>
            <a:xfrm>
              <a:off x="4791312" y="4334818"/>
              <a:ext cx="867248" cy="55399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Hidden layer [3]</a:t>
              </a:r>
              <a:endParaRPr lang="en-US" baseline="-25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DC0435-A012-AC62-97C3-33965AC3D63F}"/>
                </a:ext>
              </a:extLst>
            </p:cNvPr>
            <p:cNvSpPr txBox="1"/>
            <p:nvPr/>
          </p:nvSpPr>
          <p:spPr>
            <a:xfrm>
              <a:off x="5133692" y="4038074"/>
              <a:ext cx="340066" cy="31162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dirty="0"/>
                <a:t>N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4544AE-49A7-8C2D-B3EE-BD11ED2BFF99}"/>
                </a:ext>
              </a:extLst>
            </p:cNvPr>
            <p:cNvSpPr txBox="1"/>
            <p:nvPr/>
          </p:nvSpPr>
          <p:spPr>
            <a:xfrm>
              <a:off x="3406986" y="960471"/>
              <a:ext cx="666647" cy="31162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dirty="0"/>
                <a:t>W </a:t>
              </a:r>
              <a:r>
                <a:rPr lang="en-US" baseline="30000" dirty="0"/>
                <a:t>[2]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3F614A-F274-365F-630C-648854FA6ED6}"/>
                </a:ext>
              </a:extLst>
            </p:cNvPr>
            <p:cNvSpPr txBox="1"/>
            <p:nvPr/>
          </p:nvSpPr>
          <p:spPr>
            <a:xfrm>
              <a:off x="4331646" y="965520"/>
              <a:ext cx="666647" cy="31162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dirty="0"/>
                <a:t>W</a:t>
              </a:r>
              <a:r>
                <a:rPr lang="en-US" baseline="-25000" dirty="0"/>
                <a:t> </a:t>
              </a:r>
              <a:r>
                <a:rPr lang="en-US" baseline="30000" dirty="0"/>
                <a:t>[3]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5E4D7A-62B8-CFDE-9639-22A2A58E8017}"/>
                </a:ext>
              </a:extLst>
            </p:cNvPr>
            <p:cNvSpPr txBox="1"/>
            <p:nvPr/>
          </p:nvSpPr>
          <p:spPr>
            <a:xfrm>
              <a:off x="5453606" y="960471"/>
              <a:ext cx="666647" cy="31162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dirty="0"/>
                <a:t>W</a:t>
              </a:r>
              <a:r>
                <a:rPr lang="en-US" baseline="-25000" dirty="0"/>
                <a:t> </a:t>
              </a:r>
              <a:r>
                <a:rPr lang="en-US" baseline="30000" dirty="0"/>
                <a:t>[L]</a:t>
              </a:r>
            </a:p>
          </p:txBody>
        </p: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97B4E65D-C403-2B0F-FC0F-5338397E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1" y="285750"/>
            <a:ext cx="8077200" cy="490538"/>
          </a:xfrm>
        </p:spPr>
        <p:txBody>
          <a:bodyPr/>
          <a:lstStyle/>
          <a:p>
            <a:r>
              <a:rPr lang="en-US" sz="3200" dirty="0">
                <a:solidFill>
                  <a:srgbClr val="333399"/>
                </a:solidFill>
              </a:rPr>
              <a:t>A Deep (Multilayer) Neural Networks (DNN)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E3EE1-ABB2-D0BC-7E67-E15471B6D937}"/>
              </a:ext>
            </a:extLst>
          </p:cNvPr>
          <p:cNvSpPr txBox="1"/>
          <p:nvPr/>
        </p:nvSpPr>
        <p:spPr>
          <a:xfrm>
            <a:off x="5256306" y="1056415"/>
            <a:ext cx="3699389" cy="9244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neural network with more than one hidden layer is referred to as a Deep Neural Network (DNN).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F8B47-8708-CD99-C0AE-AFFCD1E6C6D7}"/>
              </a:ext>
            </a:extLst>
          </p:cNvPr>
          <p:cNvSpPr txBox="1"/>
          <p:nvPr/>
        </p:nvSpPr>
        <p:spPr>
          <a:xfrm>
            <a:off x="6629400" y="2190075"/>
            <a:ext cx="237366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The total number of layers is [L]:</a:t>
            </a:r>
          </a:p>
          <a:p>
            <a:pPr marL="174625" indent="-174625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Layers [1],…,[L-1] are the hidden layers</a:t>
            </a:r>
          </a:p>
          <a:p>
            <a:pPr marL="174625" indent="-174625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Layer [L] is the output layer </a:t>
            </a:r>
          </a:p>
        </p:txBody>
      </p:sp>
    </p:spTree>
    <p:extLst>
      <p:ext uri="{BB962C8B-B14F-4D97-AF65-F5344CB8AC3E}">
        <p14:creationId xmlns:p14="http://schemas.microsoft.com/office/powerpoint/2010/main" val="3458981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7B4E65D-C403-2B0F-FC0F-5338397E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33399"/>
                </a:solidFill>
              </a:rPr>
              <a:t>A Multilayer Neural Networks (MNN)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C8F48E-21A7-7C20-3B1B-DD3529CDBC38}"/>
              </a:ext>
            </a:extLst>
          </p:cNvPr>
          <p:cNvGrpSpPr/>
          <p:nvPr/>
        </p:nvGrpSpPr>
        <p:grpSpPr>
          <a:xfrm>
            <a:off x="1600200" y="971550"/>
            <a:ext cx="6374026" cy="3917519"/>
            <a:chOff x="1600200" y="971550"/>
            <a:chExt cx="6374026" cy="391751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49A0ECE-3347-A00E-430D-BAFD5499A2EE}"/>
                </a:ext>
              </a:extLst>
            </p:cNvPr>
            <p:cNvGrpSpPr/>
            <p:nvPr/>
          </p:nvGrpSpPr>
          <p:grpSpPr>
            <a:xfrm>
              <a:off x="1600200" y="971550"/>
              <a:ext cx="5943600" cy="3917519"/>
              <a:chOff x="1599293" y="960471"/>
              <a:chExt cx="6014386" cy="3940778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79A29EB-2243-9BF2-1A49-F4BB56AEE32B}"/>
                  </a:ext>
                </a:extLst>
              </p:cNvPr>
              <p:cNvGrpSpPr/>
              <p:nvPr/>
            </p:nvGrpSpPr>
            <p:grpSpPr>
              <a:xfrm>
                <a:off x="3054882" y="1141965"/>
                <a:ext cx="242440" cy="2818202"/>
                <a:chOff x="2379918" y="845013"/>
                <a:chExt cx="266298" cy="2562506"/>
              </a:xfrm>
            </p:grpSpPr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9BD7E816-7003-56A6-CAE1-0BD59ED31CBE}"/>
                    </a:ext>
                  </a:extLst>
                </p:cNvPr>
                <p:cNvSpPr/>
                <p:nvPr/>
              </p:nvSpPr>
              <p:spPr bwMode="auto">
                <a:xfrm>
                  <a:off x="2379918" y="845013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36289538-1B3C-4E95-25B8-53A7ED8BEEA9}"/>
                    </a:ext>
                  </a:extLst>
                </p:cNvPr>
                <p:cNvSpPr/>
                <p:nvPr/>
              </p:nvSpPr>
              <p:spPr bwMode="auto">
                <a:xfrm>
                  <a:off x="2379918" y="1234960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7C36BD3D-E8DD-A412-354D-161789D2E68A}"/>
                    </a:ext>
                  </a:extLst>
                </p:cNvPr>
                <p:cNvSpPr/>
                <p:nvPr/>
              </p:nvSpPr>
              <p:spPr bwMode="auto">
                <a:xfrm>
                  <a:off x="2379918" y="1624906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CB513C00-1B05-CB89-216A-6199C836426A}"/>
                    </a:ext>
                  </a:extLst>
                </p:cNvPr>
                <p:cNvSpPr/>
                <p:nvPr/>
              </p:nvSpPr>
              <p:spPr bwMode="auto">
                <a:xfrm>
                  <a:off x="2379918" y="2014853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63E1F9B7-E404-58CE-092C-176C1B111006}"/>
                    </a:ext>
                  </a:extLst>
                </p:cNvPr>
                <p:cNvSpPr/>
                <p:nvPr/>
              </p:nvSpPr>
              <p:spPr bwMode="auto">
                <a:xfrm>
                  <a:off x="2379918" y="2404799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CAF374A-0F50-2975-CF74-3EBA32942DE3}"/>
                    </a:ext>
                  </a:extLst>
                </p:cNvPr>
                <p:cNvSpPr/>
                <p:nvPr/>
              </p:nvSpPr>
              <p:spPr bwMode="auto">
                <a:xfrm>
                  <a:off x="2379918" y="2794746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53BDCA71-708C-17EA-701B-1C033BBD13DE}"/>
                    </a:ext>
                  </a:extLst>
                </p:cNvPr>
                <p:cNvSpPr/>
                <p:nvPr/>
              </p:nvSpPr>
              <p:spPr bwMode="auto">
                <a:xfrm>
                  <a:off x="2379918" y="3184692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CA5543C4-2E6A-6AFC-4544-4480BABC58CB}"/>
                  </a:ext>
                </a:extLst>
              </p:cNvPr>
              <p:cNvGrpSpPr/>
              <p:nvPr/>
            </p:nvGrpSpPr>
            <p:grpSpPr>
              <a:xfrm>
                <a:off x="2223137" y="1264496"/>
                <a:ext cx="867250" cy="2659782"/>
                <a:chOff x="1466310" y="948511"/>
                <a:chExt cx="952588" cy="2418464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F06C6091-A061-456B-0D6C-BDD290BAFC5C}"/>
                    </a:ext>
                  </a:extLst>
                </p:cNvPr>
                <p:cNvGrpSpPr/>
                <p:nvPr/>
              </p:nvGrpSpPr>
              <p:grpSpPr>
                <a:xfrm>
                  <a:off x="1469291" y="948511"/>
                  <a:ext cx="910608" cy="2339683"/>
                  <a:chOff x="1469291" y="948511"/>
                  <a:chExt cx="910608" cy="2339683"/>
                </a:xfrm>
              </p:grpSpPr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F2867FE9-8BEF-BC21-2035-4A0E88067C69}"/>
                      </a:ext>
                    </a:extLst>
                  </p:cNvPr>
                  <p:cNvCxnSpPr>
                    <a:cxnSpLocks/>
                    <a:stCxn id="87" idx="3"/>
                    <a:endCxn id="115" idx="2"/>
                  </p:cNvCxnSpPr>
                  <p:nvPr/>
                </p:nvCxnSpPr>
                <p:spPr bwMode="auto">
                  <a:xfrm flipV="1">
                    <a:off x="1469291" y="948511"/>
                    <a:ext cx="910608" cy="46815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06F1B072-4972-C6E9-4EE8-1D03F3B1E253}"/>
                      </a:ext>
                    </a:extLst>
                  </p:cNvPr>
                  <p:cNvCxnSpPr>
                    <a:cxnSpLocks/>
                    <a:stCxn id="87" idx="3"/>
                    <a:endCxn id="117" idx="2"/>
                  </p:cNvCxnSpPr>
                  <p:nvPr/>
                </p:nvCxnSpPr>
                <p:spPr bwMode="auto">
                  <a:xfrm>
                    <a:off x="1469291" y="1416670"/>
                    <a:ext cx="910608" cy="31173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9716BD0F-16F2-D213-0828-5E751B47CA3D}"/>
                      </a:ext>
                    </a:extLst>
                  </p:cNvPr>
                  <p:cNvCxnSpPr>
                    <a:cxnSpLocks/>
                    <a:stCxn id="87" idx="3"/>
                    <a:endCxn id="116" idx="2"/>
                  </p:cNvCxnSpPr>
                  <p:nvPr/>
                </p:nvCxnSpPr>
                <p:spPr bwMode="auto">
                  <a:xfrm flipV="1">
                    <a:off x="1469291" y="1338459"/>
                    <a:ext cx="910608" cy="7821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C4C56E17-3DFD-BB98-515B-901CF39450A9}"/>
                      </a:ext>
                    </a:extLst>
                  </p:cNvPr>
                  <p:cNvCxnSpPr>
                    <a:cxnSpLocks/>
                    <a:stCxn id="87" idx="3"/>
                    <a:endCxn id="119" idx="2"/>
                  </p:cNvCxnSpPr>
                  <p:nvPr/>
                </p:nvCxnSpPr>
                <p:spPr bwMode="auto">
                  <a:xfrm>
                    <a:off x="1469291" y="1416670"/>
                    <a:ext cx="910608" cy="109163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C9B60C09-D34D-8F90-2E2B-BD56028BDEB7}"/>
                      </a:ext>
                    </a:extLst>
                  </p:cNvPr>
                  <p:cNvCxnSpPr>
                    <a:cxnSpLocks/>
                    <a:stCxn id="87" idx="3"/>
                    <a:endCxn id="120" idx="2"/>
                  </p:cNvCxnSpPr>
                  <p:nvPr/>
                </p:nvCxnSpPr>
                <p:spPr bwMode="auto">
                  <a:xfrm>
                    <a:off x="1469291" y="1416670"/>
                    <a:ext cx="910608" cy="148157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DF842852-002D-921A-A9DC-9F0499180F2B}"/>
                      </a:ext>
                    </a:extLst>
                  </p:cNvPr>
                  <p:cNvCxnSpPr>
                    <a:cxnSpLocks/>
                    <a:stCxn id="87" idx="3"/>
                    <a:endCxn id="121" idx="2"/>
                  </p:cNvCxnSpPr>
                  <p:nvPr/>
                </p:nvCxnSpPr>
                <p:spPr bwMode="auto">
                  <a:xfrm>
                    <a:off x="1469291" y="1416670"/>
                    <a:ext cx="910608" cy="187152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012EE6FC-E32F-CA79-B5FC-AA5E2EBAC879}"/>
                      </a:ext>
                    </a:extLst>
                  </p:cNvPr>
                  <p:cNvCxnSpPr>
                    <a:cxnSpLocks/>
                    <a:stCxn id="87" idx="3"/>
                    <a:endCxn id="118" idx="2"/>
                  </p:cNvCxnSpPr>
                  <p:nvPr/>
                </p:nvCxnSpPr>
                <p:spPr bwMode="auto">
                  <a:xfrm>
                    <a:off x="1469291" y="1416670"/>
                    <a:ext cx="910608" cy="70168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743C62D7-916D-158A-69E5-CEF776898E6F}"/>
                    </a:ext>
                  </a:extLst>
                </p:cNvPr>
                <p:cNvGrpSpPr/>
                <p:nvPr/>
              </p:nvGrpSpPr>
              <p:grpSpPr>
                <a:xfrm>
                  <a:off x="1469291" y="948511"/>
                  <a:ext cx="910609" cy="2339683"/>
                  <a:chOff x="2886371" y="2279468"/>
                  <a:chExt cx="918113" cy="2339683"/>
                </a:xfrm>
              </p:grpSpPr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0AACDE52-358C-22C8-7E3C-FE34499FF5E8}"/>
                      </a:ext>
                    </a:extLst>
                  </p:cNvPr>
                  <p:cNvCxnSpPr>
                    <a:cxnSpLocks/>
                    <a:stCxn id="88" idx="3"/>
                    <a:endCxn id="115" idx="2"/>
                  </p:cNvCxnSpPr>
                  <p:nvPr/>
                </p:nvCxnSpPr>
                <p:spPr bwMode="auto">
                  <a:xfrm flipV="1">
                    <a:off x="2886371" y="2279468"/>
                    <a:ext cx="918113" cy="89947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6D76AD8E-F1BD-356E-EC67-217C344E22A4}"/>
                      </a:ext>
                    </a:extLst>
                  </p:cNvPr>
                  <p:cNvCxnSpPr>
                    <a:cxnSpLocks/>
                    <a:stCxn id="88" idx="3"/>
                    <a:endCxn id="117" idx="2"/>
                  </p:cNvCxnSpPr>
                  <p:nvPr/>
                </p:nvCxnSpPr>
                <p:spPr bwMode="auto">
                  <a:xfrm flipV="1">
                    <a:off x="2886371" y="3059363"/>
                    <a:ext cx="918113" cy="11957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D1B86188-A8BE-1092-4D9C-EA90CE315A7D}"/>
                      </a:ext>
                    </a:extLst>
                  </p:cNvPr>
                  <p:cNvCxnSpPr>
                    <a:cxnSpLocks/>
                    <a:stCxn id="88" idx="3"/>
                    <a:endCxn id="116" idx="2"/>
                  </p:cNvCxnSpPr>
                  <p:nvPr/>
                </p:nvCxnSpPr>
                <p:spPr bwMode="auto">
                  <a:xfrm flipV="1">
                    <a:off x="2886371" y="2669416"/>
                    <a:ext cx="918113" cy="50952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8D4EC875-6A75-3696-9312-9497652269A7}"/>
                      </a:ext>
                    </a:extLst>
                  </p:cNvPr>
                  <p:cNvCxnSpPr>
                    <a:cxnSpLocks/>
                    <a:stCxn id="88" idx="3"/>
                    <a:endCxn id="119" idx="2"/>
                  </p:cNvCxnSpPr>
                  <p:nvPr/>
                </p:nvCxnSpPr>
                <p:spPr bwMode="auto">
                  <a:xfrm>
                    <a:off x="2886371" y="3178939"/>
                    <a:ext cx="918113" cy="66031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8A2998CB-936E-392B-93C6-F1A3CD667B1A}"/>
                      </a:ext>
                    </a:extLst>
                  </p:cNvPr>
                  <p:cNvCxnSpPr>
                    <a:cxnSpLocks/>
                    <a:stCxn id="88" idx="3"/>
                    <a:endCxn id="120" idx="2"/>
                  </p:cNvCxnSpPr>
                  <p:nvPr/>
                </p:nvCxnSpPr>
                <p:spPr bwMode="auto">
                  <a:xfrm>
                    <a:off x="2886371" y="3178939"/>
                    <a:ext cx="918113" cy="105026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9F91EC50-04D1-9E2E-D61C-E4BF6490731D}"/>
                      </a:ext>
                    </a:extLst>
                  </p:cNvPr>
                  <p:cNvCxnSpPr>
                    <a:cxnSpLocks/>
                    <a:stCxn id="88" idx="3"/>
                    <a:endCxn id="121" idx="2"/>
                  </p:cNvCxnSpPr>
                  <p:nvPr/>
                </p:nvCxnSpPr>
                <p:spPr bwMode="auto">
                  <a:xfrm>
                    <a:off x="2886371" y="3178939"/>
                    <a:ext cx="918113" cy="144021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7CFB724E-15ED-2EE2-B639-7C490959E447}"/>
                      </a:ext>
                    </a:extLst>
                  </p:cNvPr>
                  <p:cNvCxnSpPr>
                    <a:cxnSpLocks/>
                    <a:stCxn id="88" idx="3"/>
                    <a:endCxn id="118" idx="2"/>
                  </p:cNvCxnSpPr>
                  <p:nvPr/>
                </p:nvCxnSpPr>
                <p:spPr bwMode="auto">
                  <a:xfrm>
                    <a:off x="2886371" y="3178939"/>
                    <a:ext cx="918113" cy="27037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ECD6C7F5-A16F-827B-65C3-EE2242C974CA}"/>
                    </a:ext>
                  </a:extLst>
                </p:cNvPr>
                <p:cNvGrpSpPr/>
                <p:nvPr/>
              </p:nvGrpSpPr>
              <p:grpSpPr>
                <a:xfrm flipV="1">
                  <a:off x="1466310" y="948511"/>
                  <a:ext cx="952588" cy="2418464"/>
                  <a:chOff x="1466592" y="889889"/>
                  <a:chExt cx="952588" cy="2418464"/>
                </a:xfrm>
              </p:grpSpPr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EBBF1FE0-0C09-DEA7-6CDA-324C486F6EB4}"/>
                      </a:ext>
                    </a:extLst>
                  </p:cNvPr>
                  <p:cNvCxnSpPr>
                    <a:cxnSpLocks/>
                    <a:stCxn id="89" idx="3"/>
                    <a:endCxn id="121" idx="3"/>
                  </p:cNvCxnSpPr>
                  <p:nvPr/>
                </p:nvCxnSpPr>
                <p:spPr bwMode="auto">
                  <a:xfrm flipV="1">
                    <a:off x="1466592" y="889889"/>
                    <a:ext cx="952588" cy="56660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850AB3AB-C8C4-9EA9-86F4-AC4ECA216643}"/>
                      </a:ext>
                    </a:extLst>
                  </p:cNvPr>
                  <p:cNvCxnSpPr>
                    <a:cxnSpLocks/>
                    <a:stCxn id="89" idx="3"/>
                    <a:endCxn id="119" idx="2"/>
                  </p:cNvCxnSpPr>
                  <p:nvPr/>
                </p:nvCxnSpPr>
                <p:spPr bwMode="auto">
                  <a:xfrm>
                    <a:off x="1466592" y="1456494"/>
                    <a:ext cx="913589" cy="29207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6FD33147-4144-59F5-CD85-EC9A79FD09F2}"/>
                      </a:ext>
                    </a:extLst>
                  </p:cNvPr>
                  <p:cNvCxnSpPr>
                    <a:cxnSpLocks/>
                    <a:stCxn id="89" idx="3"/>
                    <a:endCxn id="120" idx="2"/>
                  </p:cNvCxnSpPr>
                  <p:nvPr/>
                </p:nvCxnSpPr>
                <p:spPr bwMode="auto">
                  <a:xfrm flipV="1">
                    <a:off x="1466592" y="1358616"/>
                    <a:ext cx="913589" cy="9787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47F78557-0661-E475-1620-A5F2D62B2FCC}"/>
                      </a:ext>
                    </a:extLst>
                  </p:cNvPr>
                  <p:cNvCxnSpPr>
                    <a:cxnSpLocks/>
                    <a:stCxn id="89" idx="3"/>
                    <a:endCxn id="117" idx="2"/>
                  </p:cNvCxnSpPr>
                  <p:nvPr/>
                </p:nvCxnSpPr>
                <p:spPr bwMode="auto">
                  <a:xfrm>
                    <a:off x="1466592" y="1456494"/>
                    <a:ext cx="913589" cy="107196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C70A8393-3B7E-3AC7-75ED-4974BD013ED0}"/>
                      </a:ext>
                    </a:extLst>
                  </p:cNvPr>
                  <p:cNvCxnSpPr>
                    <a:cxnSpLocks/>
                    <a:stCxn id="89" idx="3"/>
                    <a:endCxn id="116" idx="2"/>
                  </p:cNvCxnSpPr>
                  <p:nvPr/>
                </p:nvCxnSpPr>
                <p:spPr bwMode="auto">
                  <a:xfrm>
                    <a:off x="1466592" y="1456494"/>
                    <a:ext cx="913589" cy="146191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03FBB769-D7EF-5E79-6C61-042EA1DF1B90}"/>
                      </a:ext>
                    </a:extLst>
                  </p:cNvPr>
                  <p:cNvCxnSpPr>
                    <a:cxnSpLocks/>
                    <a:stCxn id="89" idx="3"/>
                    <a:endCxn id="115" idx="2"/>
                  </p:cNvCxnSpPr>
                  <p:nvPr/>
                </p:nvCxnSpPr>
                <p:spPr bwMode="auto">
                  <a:xfrm>
                    <a:off x="1466592" y="1456494"/>
                    <a:ext cx="913589" cy="185185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08AF9786-225A-F602-DB98-912245E957E4}"/>
                      </a:ext>
                    </a:extLst>
                  </p:cNvPr>
                  <p:cNvCxnSpPr>
                    <a:cxnSpLocks/>
                    <a:stCxn id="89" idx="3"/>
                    <a:endCxn id="118" idx="2"/>
                  </p:cNvCxnSpPr>
                  <p:nvPr/>
                </p:nvCxnSpPr>
                <p:spPr bwMode="auto">
                  <a:xfrm>
                    <a:off x="1466592" y="1456494"/>
                    <a:ext cx="913589" cy="68201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6B945FF2-F592-EB6A-9795-34FDCF073A8D}"/>
                  </a:ext>
                </a:extLst>
              </p:cNvPr>
              <p:cNvGrpSpPr/>
              <p:nvPr/>
            </p:nvGrpSpPr>
            <p:grpSpPr>
              <a:xfrm>
                <a:off x="1742047" y="1622632"/>
                <a:ext cx="483804" cy="1835241"/>
                <a:chOff x="937889" y="1282070"/>
                <a:chExt cx="531414" cy="1668727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11E5D90-CDF7-1F55-FAF2-C03952FFB6D1}"/>
                    </a:ext>
                  </a:extLst>
                </p:cNvPr>
                <p:cNvSpPr txBox="1"/>
                <p:nvPr/>
              </p:nvSpPr>
              <p:spPr>
                <a:xfrm>
                  <a:off x="937889" y="1282070"/>
                  <a:ext cx="531414" cy="2850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 anchor="ctr" anchorCtr="0">
                  <a:spAutoFit/>
                </a:bodyPr>
                <a:lstStyle/>
                <a:p>
                  <a:pPr algn="ctr"/>
                  <a:r>
                    <a:rPr lang="en-US" dirty="0"/>
                    <a:t>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B6E18CA-468F-D1CF-3A1E-4D7637C97165}"/>
                    </a:ext>
                  </a:extLst>
                </p:cNvPr>
                <p:cNvSpPr txBox="1"/>
                <p:nvPr/>
              </p:nvSpPr>
              <p:spPr>
                <a:xfrm>
                  <a:off x="937889" y="1713380"/>
                  <a:ext cx="531414" cy="2850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 anchor="ctr" anchorCtr="0">
                  <a:spAutoFit/>
                </a:bodyPr>
                <a:lstStyle/>
                <a:p>
                  <a:pPr algn="ctr"/>
                  <a:r>
                    <a:rPr lang="en-US" dirty="0"/>
                    <a:t>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3832D0E-9E79-45B4-B5B9-78FB058E3A4D}"/>
                    </a:ext>
                  </a:extLst>
                </p:cNvPr>
                <p:cNvSpPr txBox="1"/>
                <p:nvPr/>
              </p:nvSpPr>
              <p:spPr>
                <a:xfrm>
                  <a:off x="941377" y="2665765"/>
                  <a:ext cx="524945" cy="2850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 anchor="ctr" anchorCtr="0">
                  <a:spAutoFit/>
                </a:bodyPr>
                <a:lstStyle/>
                <a:p>
                  <a:pPr algn="ctr"/>
                  <a:r>
                    <a:rPr lang="en-US" dirty="0" err="1"/>
                    <a:t>x</a:t>
                  </a:r>
                  <a:r>
                    <a:rPr lang="en-US" baseline="-25000" dirty="0" err="1"/>
                    <a:t>Nx</a:t>
                  </a:r>
                  <a:endParaRPr lang="en-US" dirty="0"/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D0AD9330-C9A8-436E-42A2-5DAE444FF268}"/>
                    </a:ext>
                  </a:extLst>
                </p:cNvPr>
                <p:cNvSpPr txBox="1"/>
                <p:nvPr/>
              </p:nvSpPr>
              <p:spPr>
                <a:xfrm>
                  <a:off x="985290" y="2130441"/>
                  <a:ext cx="406718" cy="2533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…</a:t>
                  </a:r>
                </a:p>
              </p:txBody>
            </p:sp>
          </p:grp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57CF194-501D-E8B5-4D59-CDC94158392C}"/>
                  </a:ext>
                </a:extLst>
              </p:cNvPr>
              <p:cNvSpPr/>
              <p:nvPr/>
            </p:nvSpPr>
            <p:spPr bwMode="auto">
              <a:xfrm>
                <a:off x="1676400" y="1502339"/>
                <a:ext cx="611819" cy="2092190"/>
              </a:xfrm>
              <a:prstGeom prst="rect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D5F9CFC-38E6-603C-1CBD-2C9B976A1055}"/>
                  </a:ext>
                </a:extLst>
              </p:cNvPr>
              <p:cNvSpPr txBox="1"/>
              <p:nvPr/>
            </p:nvSpPr>
            <p:spPr>
              <a:xfrm>
                <a:off x="2235401" y="960471"/>
                <a:ext cx="666647" cy="31347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dirty="0"/>
                  <a:t>W</a:t>
                </a:r>
                <a:r>
                  <a:rPr lang="en-US" baseline="-25000" dirty="0"/>
                  <a:t> </a:t>
                </a:r>
                <a:r>
                  <a:rPr lang="en-US" baseline="30000" dirty="0"/>
                  <a:t>[1]</a:t>
                </a:r>
              </a:p>
            </p:txBody>
          </p: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300EA62D-8E43-D311-4E4A-74D5C5A1ED82}"/>
                  </a:ext>
                </a:extLst>
              </p:cNvPr>
              <p:cNvGrpSpPr/>
              <p:nvPr/>
            </p:nvGrpSpPr>
            <p:grpSpPr>
              <a:xfrm>
                <a:off x="1599293" y="4050104"/>
                <a:ext cx="2001653" cy="851145"/>
                <a:chOff x="571674" y="3116007"/>
                <a:chExt cx="1812021" cy="698477"/>
              </a:xfrm>
            </p:grpSpPr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A20F9E76-152C-CA30-DD37-46AF3DD62DF0}"/>
                    </a:ext>
                  </a:extLst>
                </p:cNvPr>
                <p:cNvSpPr txBox="1"/>
                <p:nvPr/>
              </p:nvSpPr>
              <p:spPr>
                <a:xfrm>
                  <a:off x="571674" y="3349652"/>
                  <a:ext cx="612925" cy="45732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Input X</a:t>
                  </a:r>
                  <a:endParaRPr lang="en-US" baseline="-25000" dirty="0"/>
                </a:p>
              </p:txBody>
            </p: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7C6B224A-707F-D797-FB74-0C41C4C401C2}"/>
                    </a:ext>
                  </a:extLst>
                </p:cNvPr>
                <p:cNvSpPr txBox="1"/>
                <p:nvPr/>
              </p:nvSpPr>
              <p:spPr>
                <a:xfrm>
                  <a:off x="1559089" y="3357156"/>
                  <a:ext cx="824606" cy="45732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Hidden layer [1]</a:t>
                  </a:r>
                  <a:endParaRPr lang="en-US" baseline="-25000" dirty="0"/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BF772ECA-B644-EBC9-C719-89FC26642DEE}"/>
                    </a:ext>
                  </a:extLst>
                </p:cNvPr>
                <p:cNvSpPr txBox="1"/>
                <p:nvPr/>
              </p:nvSpPr>
              <p:spPr>
                <a:xfrm>
                  <a:off x="740787" y="3125118"/>
                  <a:ext cx="345749" cy="257247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dirty="0"/>
                    <a:t>N</a:t>
                  </a:r>
                  <a:r>
                    <a:rPr lang="en-US" baseline="-25000" dirty="0"/>
                    <a:t>X</a:t>
                  </a:r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16B048A0-035D-1D3B-A2C7-ED7179954B62}"/>
                    </a:ext>
                  </a:extLst>
                </p:cNvPr>
                <p:cNvSpPr txBox="1"/>
                <p:nvPr/>
              </p:nvSpPr>
              <p:spPr>
                <a:xfrm>
                  <a:off x="1877268" y="3116007"/>
                  <a:ext cx="307849" cy="257247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dirty="0"/>
                    <a:t>N</a:t>
                  </a:r>
                  <a:r>
                    <a:rPr lang="en-US" baseline="-25000" dirty="0"/>
                    <a:t>1</a:t>
                  </a: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5EAA0ED1-524F-D339-E947-BF821DE3DE88}"/>
                  </a:ext>
                </a:extLst>
              </p:cNvPr>
              <p:cNvGrpSpPr/>
              <p:nvPr/>
            </p:nvGrpSpPr>
            <p:grpSpPr>
              <a:xfrm>
                <a:off x="4089117" y="1399402"/>
                <a:ext cx="242440" cy="2389344"/>
                <a:chOff x="2379918" y="1234960"/>
                <a:chExt cx="266298" cy="2172559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40B8E913-E67B-5044-759D-8CC7A7F3B5F8}"/>
                    </a:ext>
                  </a:extLst>
                </p:cNvPr>
                <p:cNvSpPr/>
                <p:nvPr/>
              </p:nvSpPr>
              <p:spPr bwMode="auto">
                <a:xfrm>
                  <a:off x="2379918" y="1234960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4994DFF-2325-8564-EB77-57439BE456E8}"/>
                    </a:ext>
                  </a:extLst>
                </p:cNvPr>
                <p:cNvSpPr/>
                <p:nvPr/>
              </p:nvSpPr>
              <p:spPr bwMode="auto">
                <a:xfrm>
                  <a:off x="2379918" y="1624906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A0D2DA8-8347-8E83-8E1D-34E1ABD48895}"/>
                    </a:ext>
                  </a:extLst>
                </p:cNvPr>
                <p:cNvSpPr/>
                <p:nvPr/>
              </p:nvSpPr>
              <p:spPr bwMode="auto">
                <a:xfrm>
                  <a:off x="2379918" y="2014853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2C04C075-5D27-39E6-4D34-9080E3304D9F}"/>
                    </a:ext>
                  </a:extLst>
                </p:cNvPr>
                <p:cNvSpPr/>
                <p:nvPr/>
              </p:nvSpPr>
              <p:spPr bwMode="auto">
                <a:xfrm>
                  <a:off x="2379918" y="2404799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76615E35-0FB0-F5BA-1A8E-4CB4198DF049}"/>
                    </a:ext>
                  </a:extLst>
                </p:cNvPr>
                <p:cNvSpPr/>
                <p:nvPr/>
              </p:nvSpPr>
              <p:spPr bwMode="auto">
                <a:xfrm>
                  <a:off x="2379918" y="2794746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856897A7-671F-82E4-3E75-AA15F85EC7B7}"/>
                    </a:ext>
                  </a:extLst>
                </p:cNvPr>
                <p:cNvSpPr/>
                <p:nvPr/>
              </p:nvSpPr>
              <p:spPr bwMode="auto">
                <a:xfrm>
                  <a:off x="2379918" y="3184692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/>
                </a:p>
              </p:txBody>
            </p:sp>
          </p:grp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99F73C0F-8877-405B-521E-754345D90D20}"/>
                  </a:ext>
                </a:extLst>
              </p:cNvPr>
              <p:cNvGrpSpPr/>
              <p:nvPr/>
            </p:nvGrpSpPr>
            <p:grpSpPr>
              <a:xfrm>
                <a:off x="3271770" y="1264496"/>
                <a:ext cx="849782" cy="2573141"/>
                <a:chOff x="5533488" y="449966"/>
                <a:chExt cx="769275" cy="2111602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6FEC70F2-A97B-7908-4A11-ECBE2B2896FA}"/>
                    </a:ext>
                  </a:extLst>
                </p:cNvPr>
                <p:cNvGrpSpPr/>
                <p:nvPr/>
              </p:nvGrpSpPr>
              <p:grpSpPr>
                <a:xfrm>
                  <a:off x="5556621" y="449966"/>
                  <a:ext cx="716782" cy="1970929"/>
                  <a:chOff x="2390032" y="1078009"/>
                  <a:chExt cx="869708" cy="2183817"/>
                </a:xfrm>
              </p:grpSpPr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F1B7DD42-5EE0-16DE-2243-3B72DF003747}"/>
                      </a:ext>
                    </a:extLst>
                  </p:cNvPr>
                  <p:cNvCxnSpPr>
                    <a:cxnSpLocks/>
                    <a:stCxn id="115" idx="6"/>
                    <a:endCxn id="4" idx="2"/>
                  </p:cNvCxnSpPr>
                  <p:nvPr/>
                </p:nvCxnSpPr>
                <p:spPr bwMode="auto">
                  <a:xfrm>
                    <a:off x="2390032" y="1078009"/>
                    <a:ext cx="869708" cy="23408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EF6839C2-21C7-A1B4-5100-7760A6D787CA}"/>
                      </a:ext>
                    </a:extLst>
                  </p:cNvPr>
                  <p:cNvCxnSpPr>
                    <a:cxnSpLocks/>
                    <a:stCxn id="115" idx="6"/>
                    <a:endCxn id="14" idx="2"/>
                  </p:cNvCxnSpPr>
                  <p:nvPr/>
                </p:nvCxnSpPr>
                <p:spPr bwMode="auto">
                  <a:xfrm>
                    <a:off x="2390032" y="1078009"/>
                    <a:ext cx="869708" cy="62402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499656C8-3BA8-DDE6-4A24-43B44318C9DA}"/>
                      </a:ext>
                    </a:extLst>
                  </p:cNvPr>
                  <p:cNvCxnSpPr>
                    <a:cxnSpLocks/>
                    <a:stCxn id="115" idx="6"/>
                    <a:endCxn id="80" idx="2"/>
                  </p:cNvCxnSpPr>
                  <p:nvPr/>
                </p:nvCxnSpPr>
                <p:spPr bwMode="auto">
                  <a:xfrm>
                    <a:off x="2390032" y="1078010"/>
                    <a:ext cx="869707" cy="140392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5C9877BB-56E9-B7C9-29DC-E80A017F0408}"/>
                      </a:ext>
                    </a:extLst>
                  </p:cNvPr>
                  <p:cNvCxnSpPr>
                    <a:cxnSpLocks/>
                    <a:endCxn id="122" idx="2"/>
                  </p:cNvCxnSpPr>
                  <p:nvPr/>
                </p:nvCxnSpPr>
                <p:spPr bwMode="auto">
                  <a:xfrm>
                    <a:off x="2420380" y="1091941"/>
                    <a:ext cx="839360" cy="177993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8C83BBB1-5E85-D89C-4E47-7E311D099443}"/>
                      </a:ext>
                    </a:extLst>
                  </p:cNvPr>
                  <p:cNvCxnSpPr>
                    <a:cxnSpLocks/>
                    <a:endCxn id="123" idx="2"/>
                  </p:cNvCxnSpPr>
                  <p:nvPr/>
                </p:nvCxnSpPr>
                <p:spPr bwMode="auto">
                  <a:xfrm>
                    <a:off x="2420381" y="1091941"/>
                    <a:ext cx="839358" cy="216988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FF7D9361-0E15-DA09-B68C-8F876C840204}"/>
                      </a:ext>
                    </a:extLst>
                  </p:cNvPr>
                  <p:cNvCxnSpPr>
                    <a:cxnSpLocks/>
                    <a:stCxn id="115" idx="6"/>
                    <a:endCxn id="24" idx="2"/>
                  </p:cNvCxnSpPr>
                  <p:nvPr/>
                </p:nvCxnSpPr>
                <p:spPr bwMode="auto">
                  <a:xfrm>
                    <a:off x="2390032" y="1078010"/>
                    <a:ext cx="869706" cy="101397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3FA2A663-CEFC-5CF8-AD4F-C0B1B30ACEC0}"/>
                    </a:ext>
                  </a:extLst>
                </p:cNvPr>
                <p:cNvGrpSpPr/>
                <p:nvPr/>
              </p:nvGrpSpPr>
              <p:grpSpPr>
                <a:xfrm flipV="1">
                  <a:off x="5534974" y="661227"/>
                  <a:ext cx="738428" cy="1900341"/>
                  <a:chOff x="2417681" y="1777364"/>
                  <a:chExt cx="895972" cy="2105605"/>
                </a:xfrm>
              </p:grpSpPr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7BE879B2-ABF3-AF93-347F-F14F2C7BC1EC}"/>
                      </a:ext>
                    </a:extLst>
                  </p:cNvPr>
                  <p:cNvCxnSpPr>
                    <a:cxnSpLocks/>
                    <a:stCxn id="121" idx="6"/>
                    <a:endCxn id="4" idx="2"/>
                  </p:cNvCxnSpPr>
                  <p:nvPr/>
                </p:nvCxnSpPr>
                <p:spPr bwMode="auto">
                  <a:xfrm>
                    <a:off x="2443944" y="1777364"/>
                    <a:ext cx="869707" cy="210560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8135D42B-3230-2254-AC78-C4390E38FDCE}"/>
                      </a:ext>
                    </a:extLst>
                  </p:cNvPr>
                  <p:cNvCxnSpPr>
                    <a:cxnSpLocks/>
                    <a:stCxn id="121" idx="6"/>
                    <a:endCxn id="123" idx="2"/>
                  </p:cNvCxnSpPr>
                  <p:nvPr/>
                </p:nvCxnSpPr>
                <p:spPr bwMode="auto">
                  <a:xfrm>
                    <a:off x="2443946" y="1777365"/>
                    <a:ext cx="869706" cy="15586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2208BF6B-A3D8-203B-F99D-B636681D73EE}"/>
                      </a:ext>
                    </a:extLst>
                  </p:cNvPr>
                  <p:cNvCxnSpPr>
                    <a:cxnSpLocks/>
                    <a:endCxn id="14" idx="2"/>
                  </p:cNvCxnSpPr>
                  <p:nvPr/>
                </p:nvCxnSpPr>
                <p:spPr bwMode="auto">
                  <a:xfrm>
                    <a:off x="2417681" y="1781225"/>
                    <a:ext cx="895972" cy="171179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7A284AB3-A120-A475-D828-F592F740C8FC}"/>
                      </a:ext>
                    </a:extLst>
                  </p:cNvPr>
                  <p:cNvCxnSpPr>
                    <a:cxnSpLocks/>
                    <a:stCxn id="121" idx="6"/>
                    <a:endCxn id="80" idx="2"/>
                  </p:cNvCxnSpPr>
                  <p:nvPr/>
                </p:nvCxnSpPr>
                <p:spPr bwMode="auto">
                  <a:xfrm>
                    <a:off x="2443946" y="1777365"/>
                    <a:ext cx="869706" cy="93576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B97A2277-ABA8-EA21-80A4-32B1EEBD64D1}"/>
                      </a:ext>
                    </a:extLst>
                  </p:cNvPr>
                  <p:cNvCxnSpPr>
                    <a:cxnSpLocks/>
                    <a:stCxn id="121" idx="6"/>
                    <a:endCxn id="24" idx="2"/>
                  </p:cNvCxnSpPr>
                  <p:nvPr/>
                </p:nvCxnSpPr>
                <p:spPr bwMode="auto">
                  <a:xfrm>
                    <a:off x="2443946" y="1777365"/>
                    <a:ext cx="869706" cy="132570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B69EADF3-4237-B3C3-2850-0846F06CBA16}"/>
                      </a:ext>
                    </a:extLst>
                  </p:cNvPr>
                  <p:cNvCxnSpPr>
                    <a:cxnSpLocks/>
                    <a:stCxn id="121" idx="6"/>
                    <a:endCxn id="122" idx="2"/>
                  </p:cNvCxnSpPr>
                  <p:nvPr/>
                </p:nvCxnSpPr>
                <p:spPr bwMode="auto">
                  <a:xfrm>
                    <a:off x="2443946" y="1777365"/>
                    <a:ext cx="869706" cy="54581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F81928A9-1FCE-795B-4B46-50B50C299811}"/>
                    </a:ext>
                  </a:extLst>
                </p:cNvPr>
                <p:cNvGrpSpPr/>
                <p:nvPr/>
              </p:nvGrpSpPr>
              <p:grpSpPr>
                <a:xfrm>
                  <a:off x="5552272" y="661227"/>
                  <a:ext cx="750491" cy="1759667"/>
                  <a:chOff x="3845301" y="2698430"/>
                  <a:chExt cx="918113" cy="1949736"/>
                </a:xfrm>
              </p:grpSpPr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id="{863AB184-14E4-D37E-67DA-DC4CD0F885F0}"/>
                      </a:ext>
                    </a:extLst>
                  </p:cNvPr>
                  <p:cNvCxnSpPr>
                    <a:cxnSpLocks/>
                    <a:stCxn id="116" idx="6"/>
                    <a:endCxn id="4" idx="2"/>
                  </p:cNvCxnSpPr>
                  <p:nvPr/>
                </p:nvCxnSpPr>
                <p:spPr bwMode="auto">
                  <a:xfrm flipV="1">
                    <a:off x="3850621" y="2698430"/>
                    <a:ext cx="876875" cy="15586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B67D30CF-7BA3-E467-49E3-82870937441B}"/>
                      </a:ext>
                    </a:extLst>
                  </p:cNvPr>
                  <p:cNvCxnSpPr>
                    <a:cxnSpLocks/>
                    <a:stCxn id="116" idx="6"/>
                    <a:endCxn id="123" idx="2"/>
                  </p:cNvCxnSpPr>
                  <p:nvPr/>
                </p:nvCxnSpPr>
                <p:spPr bwMode="auto">
                  <a:xfrm>
                    <a:off x="3850623" y="2854298"/>
                    <a:ext cx="876874" cy="179386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E8857803-D1C7-C830-3CE5-E3F5FD602F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3845301" y="2854207"/>
                    <a:ext cx="918113" cy="66031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0AED7C68-3C94-1090-4DF7-F6C065E31E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3845301" y="2854207"/>
                    <a:ext cx="918113" cy="105026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89B967A7-7537-89B1-26C0-66A0C1A6C2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3845301" y="2854207"/>
                    <a:ext cx="918113" cy="144021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F491DDE9-6161-896B-3486-FADF02B6FB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3845301" y="2854207"/>
                    <a:ext cx="918113" cy="27037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25857C01-48C3-CD42-4365-981A987370C0}"/>
                    </a:ext>
                  </a:extLst>
                </p:cNvPr>
                <p:cNvGrpSpPr/>
                <p:nvPr/>
              </p:nvGrpSpPr>
              <p:grpSpPr>
                <a:xfrm>
                  <a:off x="5550870" y="661227"/>
                  <a:ext cx="750491" cy="1778328"/>
                  <a:chOff x="3845301" y="2324006"/>
                  <a:chExt cx="918113" cy="1970413"/>
                </a:xfrm>
              </p:grpSpPr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6AF186BD-96EA-B34E-E99A-6559B1DAE4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3845301" y="2734630"/>
                    <a:ext cx="918113" cy="11957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BD1410CF-3DA2-818B-612E-462AF6CFA193}"/>
                      </a:ext>
                    </a:extLst>
                  </p:cNvPr>
                  <p:cNvCxnSpPr>
                    <a:cxnSpLocks/>
                    <a:endCxn id="4" idx="2"/>
                  </p:cNvCxnSpPr>
                  <p:nvPr/>
                </p:nvCxnSpPr>
                <p:spPr bwMode="auto">
                  <a:xfrm flipV="1">
                    <a:off x="3845301" y="2324006"/>
                    <a:ext cx="883909" cy="53020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4FCC6EDA-14A3-D8EF-8053-D067B6E2C8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3845301" y="2854207"/>
                    <a:ext cx="918113" cy="66031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71" name="Straight Connector 170">
                    <a:extLst>
                      <a:ext uri="{FF2B5EF4-FFF2-40B4-BE49-F238E27FC236}">
                        <a16:creationId xmlns:a16="http://schemas.microsoft.com/office/drawing/2014/main" id="{B5D1D072-7DE4-E203-D1C0-D4A003D77A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3845301" y="2854207"/>
                    <a:ext cx="918113" cy="105026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B27B3D2E-ECAE-E8A7-DE62-CE2283374E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3845301" y="2854207"/>
                    <a:ext cx="918113" cy="144021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73" name="Straight Connector 172">
                    <a:extLst>
                      <a:ext uri="{FF2B5EF4-FFF2-40B4-BE49-F238E27FC236}">
                        <a16:creationId xmlns:a16="http://schemas.microsoft.com/office/drawing/2014/main" id="{5D6430F4-CDCA-B4AC-7030-D062F73A83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3845301" y="2854207"/>
                    <a:ext cx="918113" cy="27037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A0C13C4C-4355-4DA8-9E9D-E4F993D9D6F6}"/>
                    </a:ext>
                  </a:extLst>
                </p:cNvPr>
                <p:cNvGrpSpPr/>
                <p:nvPr/>
              </p:nvGrpSpPr>
              <p:grpSpPr>
                <a:xfrm>
                  <a:off x="5533488" y="661227"/>
                  <a:ext cx="750492" cy="1778329"/>
                  <a:chOff x="3845301" y="1934058"/>
                  <a:chExt cx="918114" cy="1970414"/>
                </a:xfrm>
              </p:grpSpPr>
              <p:cxnSp>
                <p:nvCxnSpPr>
                  <p:cNvPr id="178" name="Straight Connector 177">
                    <a:extLst>
                      <a:ext uri="{FF2B5EF4-FFF2-40B4-BE49-F238E27FC236}">
                        <a16:creationId xmlns:a16="http://schemas.microsoft.com/office/drawing/2014/main" id="{522514E9-69C1-FA12-87E0-D8A0184EDD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3845301" y="2734630"/>
                    <a:ext cx="918113" cy="11957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B70FEFCC-C738-34A8-2B05-2A7D28E3B1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3845301" y="2344685"/>
                    <a:ext cx="918114" cy="50952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BF5CE6EC-2E44-205F-F5B1-2AA6802012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3845301" y="2854207"/>
                    <a:ext cx="918113" cy="66031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8CFFE465-32B5-903D-B9FB-FF6A307596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3845301" y="2854207"/>
                    <a:ext cx="918113" cy="105026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A142F680-AB57-2264-BB2E-CC80A2CAE873}"/>
                      </a:ext>
                    </a:extLst>
                  </p:cNvPr>
                  <p:cNvCxnSpPr>
                    <a:cxnSpLocks/>
                    <a:stCxn id="118" idx="6"/>
                    <a:endCxn id="4" idx="2"/>
                  </p:cNvCxnSpPr>
                  <p:nvPr/>
                </p:nvCxnSpPr>
                <p:spPr bwMode="auto">
                  <a:xfrm flipV="1">
                    <a:off x="3873600" y="1934058"/>
                    <a:ext cx="876875" cy="93576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E62C3C95-65A7-0AA5-519C-7651E07574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3845301" y="2854207"/>
                    <a:ext cx="918113" cy="27037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FC4F59A8-C509-436F-2A7A-925295548E0F}"/>
                    </a:ext>
                  </a:extLst>
                </p:cNvPr>
                <p:cNvGrpSpPr/>
                <p:nvPr/>
              </p:nvGrpSpPr>
              <p:grpSpPr>
                <a:xfrm flipV="1">
                  <a:off x="5551984" y="661227"/>
                  <a:ext cx="721419" cy="1759667"/>
                  <a:chOff x="2417681" y="1173218"/>
                  <a:chExt cx="875334" cy="1949736"/>
                </a:xfrm>
              </p:grpSpPr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EB104433-1377-C464-1EE5-8673B305F23A}"/>
                      </a:ext>
                    </a:extLst>
                  </p:cNvPr>
                  <p:cNvCxnSpPr>
                    <a:cxnSpLocks/>
                    <a:stCxn id="119" idx="6"/>
                    <a:endCxn id="123" idx="2"/>
                  </p:cNvCxnSpPr>
                  <p:nvPr/>
                </p:nvCxnSpPr>
                <p:spPr bwMode="auto">
                  <a:xfrm flipV="1">
                    <a:off x="2423307" y="1173218"/>
                    <a:ext cx="869706" cy="62402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211237D7-5BFD-30B8-0138-764EFB61B190}"/>
                      </a:ext>
                    </a:extLst>
                  </p:cNvPr>
                  <p:cNvCxnSpPr>
                    <a:cxnSpLocks/>
                    <a:stCxn id="119" idx="6"/>
                    <a:endCxn id="80" idx="2"/>
                  </p:cNvCxnSpPr>
                  <p:nvPr/>
                </p:nvCxnSpPr>
                <p:spPr bwMode="auto">
                  <a:xfrm>
                    <a:off x="2423307" y="1797245"/>
                    <a:ext cx="869706" cy="15586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DE1326D0-D4CF-DB4A-D675-D8E0BA3700D6}"/>
                      </a:ext>
                    </a:extLst>
                  </p:cNvPr>
                  <p:cNvCxnSpPr>
                    <a:cxnSpLocks/>
                    <a:stCxn id="119" idx="6"/>
                    <a:endCxn id="122" idx="2"/>
                  </p:cNvCxnSpPr>
                  <p:nvPr/>
                </p:nvCxnSpPr>
                <p:spPr bwMode="auto">
                  <a:xfrm flipV="1">
                    <a:off x="2423307" y="1563165"/>
                    <a:ext cx="869706" cy="23408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F2D8235B-430B-978E-E95D-BD7AA448829B}"/>
                      </a:ext>
                    </a:extLst>
                  </p:cNvPr>
                  <p:cNvCxnSpPr>
                    <a:cxnSpLocks/>
                    <a:endCxn id="14" idx="2"/>
                  </p:cNvCxnSpPr>
                  <p:nvPr/>
                </p:nvCxnSpPr>
                <p:spPr bwMode="auto">
                  <a:xfrm>
                    <a:off x="2417681" y="1781223"/>
                    <a:ext cx="875332" cy="95178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30585FA7-536A-5CA1-B2AD-962CA2FC0A9A}"/>
                      </a:ext>
                    </a:extLst>
                  </p:cNvPr>
                  <p:cNvCxnSpPr>
                    <a:cxnSpLocks/>
                    <a:stCxn id="119" idx="6"/>
                    <a:endCxn id="4" idx="2"/>
                  </p:cNvCxnSpPr>
                  <p:nvPr/>
                </p:nvCxnSpPr>
                <p:spPr bwMode="auto">
                  <a:xfrm>
                    <a:off x="2423307" y="1797245"/>
                    <a:ext cx="869708" cy="132570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04" name="Straight Connector 203">
                    <a:extLst>
                      <a:ext uri="{FF2B5EF4-FFF2-40B4-BE49-F238E27FC236}">
                        <a16:creationId xmlns:a16="http://schemas.microsoft.com/office/drawing/2014/main" id="{A66C4964-F845-96BC-DD08-D66B83B886C5}"/>
                      </a:ext>
                    </a:extLst>
                  </p:cNvPr>
                  <p:cNvCxnSpPr>
                    <a:cxnSpLocks/>
                    <a:endCxn id="24" idx="2"/>
                  </p:cNvCxnSpPr>
                  <p:nvPr/>
                </p:nvCxnSpPr>
                <p:spPr bwMode="auto">
                  <a:xfrm>
                    <a:off x="2417681" y="1781222"/>
                    <a:ext cx="875333" cy="56183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DF6FCF45-9DEF-5105-F6B1-16B961100890}"/>
                    </a:ext>
                  </a:extLst>
                </p:cNvPr>
                <p:cNvGrpSpPr/>
                <p:nvPr/>
              </p:nvGrpSpPr>
              <p:grpSpPr>
                <a:xfrm flipV="1">
                  <a:off x="5556620" y="661227"/>
                  <a:ext cx="716782" cy="1759667"/>
                  <a:chOff x="2387330" y="1518124"/>
                  <a:chExt cx="869707" cy="1949736"/>
                </a:xfrm>
              </p:grpSpPr>
              <p:cxnSp>
                <p:nvCxnSpPr>
                  <p:cNvPr id="216" name="Straight Connector 215">
                    <a:extLst>
                      <a:ext uri="{FF2B5EF4-FFF2-40B4-BE49-F238E27FC236}">
                        <a16:creationId xmlns:a16="http://schemas.microsoft.com/office/drawing/2014/main" id="{95EEAC51-7AC4-F047-CF85-7E3E52F8BFCA}"/>
                      </a:ext>
                    </a:extLst>
                  </p:cNvPr>
                  <p:cNvCxnSpPr>
                    <a:cxnSpLocks/>
                    <a:stCxn id="120" idx="6"/>
                    <a:endCxn id="4" idx="2"/>
                  </p:cNvCxnSpPr>
                  <p:nvPr/>
                </p:nvCxnSpPr>
                <p:spPr bwMode="auto">
                  <a:xfrm>
                    <a:off x="2387330" y="1752203"/>
                    <a:ext cx="869706" cy="171565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17" name="Straight Connector 216">
                    <a:extLst>
                      <a:ext uri="{FF2B5EF4-FFF2-40B4-BE49-F238E27FC236}">
                        <a16:creationId xmlns:a16="http://schemas.microsoft.com/office/drawing/2014/main" id="{F9D95D66-1005-A451-F338-FA46105815B4}"/>
                      </a:ext>
                    </a:extLst>
                  </p:cNvPr>
                  <p:cNvCxnSpPr>
                    <a:cxnSpLocks/>
                    <a:stCxn id="120" idx="6"/>
                    <a:endCxn id="122" idx="2"/>
                  </p:cNvCxnSpPr>
                  <p:nvPr/>
                </p:nvCxnSpPr>
                <p:spPr bwMode="auto">
                  <a:xfrm>
                    <a:off x="2387331" y="1752202"/>
                    <a:ext cx="869706" cy="15586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18" name="Straight Connector 217">
                    <a:extLst>
                      <a:ext uri="{FF2B5EF4-FFF2-40B4-BE49-F238E27FC236}">
                        <a16:creationId xmlns:a16="http://schemas.microsoft.com/office/drawing/2014/main" id="{1D6FD431-90FA-DE5D-7158-5F0D9AFACE4C}"/>
                      </a:ext>
                    </a:extLst>
                  </p:cNvPr>
                  <p:cNvCxnSpPr>
                    <a:cxnSpLocks/>
                    <a:stCxn id="120" idx="6"/>
                    <a:endCxn id="123" idx="2"/>
                  </p:cNvCxnSpPr>
                  <p:nvPr/>
                </p:nvCxnSpPr>
                <p:spPr bwMode="auto">
                  <a:xfrm flipV="1">
                    <a:off x="2387331" y="1518124"/>
                    <a:ext cx="869705" cy="23407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19" name="Straight Connector 218">
                    <a:extLst>
                      <a:ext uri="{FF2B5EF4-FFF2-40B4-BE49-F238E27FC236}">
                        <a16:creationId xmlns:a16="http://schemas.microsoft.com/office/drawing/2014/main" id="{2C18EB48-A86C-68F3-7044-505F190E40EA}"/>
                      </a:ext>
                    </a:extLst>
                  </p:cNvPr>
                  <p:cNvCxnSpPr>
                    <a:cxnSpLocks/>
                    <a:stCxn id="120" idx="6"/>
                    <a:endCxn id="24" idx="2"/>
                  </p:cNvCxnSpPr>
                  <p:nvPr/>
                </p:nvCxnSpPr>
                <p:spPr bwMode="auto">
                  <a:xfrm>
                    <a:off x="2387331" y="1752202"/>
                    <a:ext cx="869706" cy="93576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20" name="Straight Connector 219">
                    <a:extLst>
                      <a:ext uri="{FF2B5EF4-FFF2-40B4-BE49-F238E27FC236}">
                        <a16:creationId xmlns:a16="http://schemas.microsoft.com/office/drawing/2014/main" id="{B673CFAA-F7EA-7E12-57B7-BB9159E269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2387330" y="1770091"/>
                    <a:ext cx="869706" cy="132571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21" name="Straight Connector 220">
                    <a:extLst>
                      <a:ext uri="{FF2B5EF4-FFF2-40B4-BE49-F238E27FC236}">
                        <a16:creationId xmlns:a16="http://schemas.microsoft.com/office/drawing/2014/main" id="{AB26DC04-AC22-B677-9214-7EE223C5D915}"/>
                      </a:ext>
                    </a:extLst>
                  </p:cNvPr>
                  <p:cNvCxnSpPr>
                    <a:cxnSpLocks/>
                    <a:stCxn id="120" idx="6"/>
                    <a:endCxn id="80" idx="2"/>
                  </p:cNvCxnSpPr>
                  <p:nvPr/>
                </p:nvCxnSpPr>
                <p:spPr bwMode="auto">
                  <a:xfrm>
                    <a:off x="2387331" y="1752202"/>
                    <a:ext cx="869706" cy="54581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9B435063-EA23-CFDE-1A53-A878D6ADBA8A}"/>
                  </a:ext>
                </a:extLst>
              </p:cNvPr>
              <p:cNvGrpSpPr/>
              <p:nvPr/>
            </p:nvGrpSpPr>
            <p:grpSpPr>
              <a:xfrm>
                <a:off x="5148250" y="1835468"/>
                <a:ext cx="242440" cy="1531631"/>
                <a:chOff x="2379918" y="1234960"/>
                <a:chExt cx="266298" cy="1392666"/>
              </a:xfrm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3B166495-D941-260F-A4EC-C895BEE95EF0}"/>
                    </a:ext>
                  </a:extLst>
                </p:cNvPr>
                <p:cNvSpPr/>
                <p:nvPr/>
              </p:nvSpPr>
              <p:spPr bwMode="auto">
                <a:xfrm>
                  <a:off x="2379918" y="1234960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/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D6418C5E-FC1F-54E5-2736-FF9276D2AB7B}"/>
                    </a:ext>
                  </a:extLst>
                </p:cNvPr>
                <p:cNvSpPr/>
                <p:nvPr/>
              </p:nvSpPr>
              <p:spPr bwMode="auto">
                <a:xfrm>
                  <a:off x="2379918" y="1624906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/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00AEAB7E-1F9E-38CA-1574-C6331231AB8F}"/>
                    </a:ext>
                  </a:extLst>
                </p:cNvPr>
                <p:cNvSpPr/>
                <p:nvPr/>
              </p:nvSpPr>
              <p:spPr bwMode="auto">
                <a:xfrm>
                  <a:off x="2379918" y="2014853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95698064-C68E-A482-A493-4F221B5B9B9F}"/>
                    </a:ext>
                  </a:extLst>
                </p:cNvPr>
                <p:cNvSpPr/>
                <p:nvPr/>
              </p:nvSpPr>
              <p:spPr bwMode="auto">
                <a:xfrm>
                  <a:off x="2379918" y="2404799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/>
                </a:p>
              </p:txBody>
            </p:sp>
          </p:grpSp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9B328A79-4D11-A6C0-7B97-17D17F9F08FC}"/>
                  </a:ext>
                </a:extLst>
              </p:cNvPr>
              <p:cNvGrpSpPr/>
              <p:nvPr/>
            </p:nvGrpSpPr>
            <p:grpSpPr>
              <a:xfrm>
                <a:off x="4310553" y="1521933"/>
                <a:ext cx="842030" cy="2144283"/>
                <a:chOff x="6473861" y="661227"/>
                <a:chExt cx="762258" cy="1759667"/>
              </a:xfrm>
            </p:grpSpPr>
            <p:grpSp>
              <p:nvGrpSpPr>
                <p:cNvPr id="258" name="Group 257">
                  <a:extLst>
                    <a:ext uri="{FF2B5EF4-FFF2-40B4-BE49-F238E27FC236}">
                      <a16:creationId xmlns:a16="http://schemas.microsoft.com/office/drawing/2014/main" id="{0BAA661F-A8CF-09CC-2138-F9A465F39CBC}"/>
                    </a:ext>
                  </a:extLst>
                </p:cNvPr>
                <p:cNvGrpSpPr/>
                <p:nvPr/>
              </p:nvGrpSpPr>
              <p:grpSpPr>
                <a:xfrm>
                  <a:off x="6492874" y="661227"/>
                  <a:ext cx="739321" cy="1413650"/>
                  <a:chOff x="3341362" y="1264250"/>
                  <a:chExt cx="897056" cy="1566344"/>
                </a:xfrm>
              </p:grpSpPr>
              <p:cxnSp>
                <p:nvCxnSpPr>
                  <p:cNvPr id="259" name="Straight Connector 258">
                    <a:extLst>
                      <a:ext uri="{FF2B5EF4-FFF2-40B4-BE49-F238E27FC236}">
                        <a16:creationId xmlns:a16="http://schemas.microsoft.com/office/drawing/2014/main" id="{88DB4DEE-9A2F-A166-61C9-B4D60CCA7B27}"/>
                      </a:ext>
                    </a:extLst>
                  </p:cNvPr>
                  <p:cNvCxnSpPr>
                    <a:cxnSpLocks/>
                    <a:stCxn id="4" idx="6"/>
                    <a:endCxn id="252" idx="2"/>
                  </p:cNvCxnSpPr>
                  <p:nvPr/>
                </p:nvCxnSpPr>
                <p:spPr bwMode="auto">
                  <a:xfrm>
                    <a:off x="3341362" y="1264250"/>
                    <a:ext cx="897056" cy="39650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60" name="Straight Connector 259">
                    <a:extLst>
                      <a:ext uri="{FF2B5EF4-FFF2-40B4-BE49-F238E27FC236}">
                        <a16:creationId xmlns:a16="http://schemas.microsoft.com/office/drawing/2014/main" id="{6BBAA2C8-4F33-F31C-B950-ABE0A4B48B19}"/>
                      </a:ext>
                    </a:extLst>
                  </p:cNvPr>
                  <p:cNvCxnSpPr>
                    <a:cxnSpLocks/>
                    <a:stCxn id="4" idx="6"/>
                    <a:endCxn id="253" idx="2"/>
                  </p:cNvCxnSpPr>
                  <p:nvPr/>
                </p:nvCxnSpPr>
                <p:spPr bwMode="auto">
                  <a:xfrm>
                    <a:off x="3341362" y="1264250"/>
                    <a:ext cx="897056" cy="78645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61" name="Straight Connector 260">
                    <a:extLst>
                      <a:ext uri="{FF2B5EF4-FFF2-40B4-BE49-F238E27FC236}">
                        <a16:creationId xmlns:a16="http://schemas.microsoft.com/office/drawing/2014/main" id="{BDF67CFC-840C-1575-C58E-4535C5D4A7D6}"/>
                      </a:ext>
                    </a:extLst>
                  </p:cNvPr>
                  <p:cNvCxnSpPr>
                    <a:cxnSpLocks/>
                    <a:stCxn id="4" idx="6"/>
                    <a:endCxn id="255" idx="2"/>
                  </p:cNvCxnSpPr>
                  <p:nvPr/>
                </p:nvCxnSpPr>
                <p:spPr bwMode="auto">
                  <a:xfrm>
                    <a:off x="3341362" y="1264250"/>
                    <a:ext cx="897056" cy="156634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64" name="Straight Connector 263">
                    <a:extLst>
                      <a:ext uri="{FF2B5EF4-FFF2-40B4-BE49-F238E27FC236}">
                        <a16:creationId xmlns:a16="http://schemas.microsoft.com/office/drawing/2014/main" id="{AE7ACB8F-B081-E76E-185C-782EFF08CA98}"/>
                      </a:ext>
                    </a:extLst>
                  </p:cNvPr>
                  <p:cNvCxnSpPr>
                    <a:cxnSpLocks/>
                    <a:stCxn id="4" idx="6"/>
                    <a:endCxn id="254" idx="2"/>
                  </p:cNvCxnSpPr>
                  <p:nvPr/>
                </p:nvCxnSpPr>
                <p:spPr bwMode="auto">
                  <a:xfrm>
                    <a:off x="3341362" y="1264250"/>
                    <a:ext cx="897056" cy="117639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C0722620-2986-7E4E-17F9-54401D9E0A25}"/>
                    </a:ext>
                  </a:extLst>
                </p:cNvPr>
                <p:cNvGrpSpPr/>
                <p:nvPr/>
              </p:nvGrpSpPr>
              <p:grpSpPr>
                <a:xfrm>
                  <a:off x="6492877" y="1013158"/>
                  <a:ext cx="743242" cy="1061716"/>
                  <a:chOff x="3863670" y="2874738"/>
                  <a:chExt cx="904542" cy="1176396"/>
                </a:xfrm>
              </p:grpSpPr>
              <p:cxnSp>
                <p:nvCxnSpPr>
                  <p:cNvPr id="273" name="Straight Connector 272">
                    <a:extLst>
                      <a:ext uri="{FF2B5EF4-FFF2-40B4-BE49-F238E27FC236}">
                        <a16:creationId xmlns:a16="http://schemas.microsoft.com/office/drawing/2014/main" id="{872DB75B-1074-5F95-AE19-24E692A51978}"/>
                      </a:ext>
                    </a:extLst>
                  </p:cNvPr>
                  <p:cNvCxnSpPr>
                    <a:cxnSpLocks/>
                    <a:stCxn id="14" idx="6"/>
                    <a:endCxn id="252" idx="2"/>
                  </p:cNvCxnSpPr>
                  <p:nvPr/>
                </p:nvCxnSpPr>
                <p:spPr bwMode="auto">
                  <a:xfrm>
                    <a:off x="3863764" y="2874740"/>
                    <a:ext cx="904448" cy="655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75" name="Straight Connector 274">
                    <a:extLst>
                      <a:ext uri="{FF2B5EF4-FFF2-40B4-BE49-F238E27FC236}">
                        <a16:creationId xmlns:a16="http://schemas.microsoft.com/office/drawing/2014/main" id="{38B3F17E-1881-EDD1-CCCF-97E4B49525D4}"/>
                      </a:ext>
                    </a:extLst>
                  </p:cNvPr>
                  <p:cNvCxnSpPr>
                    <a:cxnSpLocks/>
                    <a:stCxn id="14" idx="6"/>
                    <a:endCxn id="254" idx="2"/>
                  </p:cNvCxnSpPr>
                  <p:nvPr/>
                </p:nvCxnSpPr>
                <p:spPr bwMode="auto">
                  <a:xfrm>
                    <a:off x="3863670" y="2874738"/>
                    <a:ext cx="899771" cy="78645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6F399E06-68EF-A747-29A4-E1E2CA7D456A}"/>
                      </a:ext>
                    </a:extLst>
                  </p:cNvPr>
                  <p:cNvCxnSpPr>
                    <a:cxnSpLocks/>
                    <a:stCxn id="14" idx="6"/>
                    <a:endCxn id="255" idx="2"/>
                  </p:cNvCxnSpPr>
                  <p:nvPr/>
                </p:nvCxnSpPr>
                <p:spPr bwMode="auto">
                  <a:xfrm>
                    <a:off x="3863764" y="2874738"/>
                    <a:ext cx="904448" cy="117639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78" name="Straight Connector 277">
                    <a:extLst>
                      <a:ext uri="{FF2B5EF4-FFF2-40B4-BE49-F238E27FC236}">
                        <a16:creationId xmlns:a16="http://schemas.microsoft.com/office/drawing/2014/main" id="{C079F938-6882-40A7-CA1B-8F53EC338636}"/>
                      </a:ext>
                    </a:extLst>
                  </p:cNvPr>
                  <p:cNvCxnSpPr>
                    <a:cxnSpLocks/>
                    <a:stCxn id="14" idx="6"/>
                    <a:endCxn id="253" idx="2"/>
                  </p:cNvCxnSpPr>
                  <p:nvPr/>
                </p:nvCxnSpPr>
                <p:spPr bwMode="auto">
                  <a:xfrm>
                    <a:off x="3863764" y="2874740"/>
                    <a:ext cx="904448" cy="39650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279" name="Group 278">
                  <a:extLst>
                    <a:ext uri="{FF2B5EF4-FFF2-40B4-BE49-F238E27FC236}">
                      <a16:creationId xmlns:a16="http://schemas.microsoft.com/office/drawing/2014/main" id="{9B32F281-4F7E-F109-A804-845E30141850}"/>
                    </a:ext>
                  </a:extLst>
                </p:cNvPr>
                <p:cNvGrpSpPr/>
                <p:nvPr/>
              </p:nvGrpSpPr>
              <p:grpSpPr>
                <a:xfrm>
                  <a:off x="6487288" y="1019077"/>
                  <a:ext cx="744908" cy="1055800"/>
                  <a:chOff x="3845301" y="2478487"/>
                  <a:chExt cx="911283" cy="1169841"/>
                </a:xfrm>
              </p:grpSpPr>
              <p:cxnSp>
                <p:nvCxnSpPr>
                  <p:cNvPr id="280" name="Straight Connector 279">
                    <a:extLst>
                      <a:ext uri="{FF2B5EF4-FFF2-40B4-BE49-F238E27FC236}">
                        <a16:creationId xmlns:a16="http://schemas.microsoft.com/office/drawing/2014/main" id="{EC4F0BA9-9691-AE91-3CAC-E1547F1F95D8}"/>
                      </a:ext>
                    </a:extLst>
                  </p:cNvPr>
                  <p:cNvCxnSpPr>
                    <a:cxnSpLocks/>
                    <a:stCxn id="24" idx="6"/>
                    <a:endCxn id="252" idx="2"/>
                  </p:cNvCxnSpPr>
                  <p:nvPr/>
                </p:nvCxnSpPr>
                <p:spPr bwMode="auto">
                  <a:xfrm flipV="1">
                    <a:off x="3852136" y="2478487"/>
                    <a:ext cx="904448" cy="38339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82" name="Straight Connector 281">
                    <a:extLst>
                      <a:ext uri="{FF2B5EF4-FFF2-40B4-BE49-F238E27FC236}">
                        <a16:creationId xmlns:a16="http://schemas.microsoft.com/office/drawing/2014/main" id="{C5520923-0421-2DCF-D3DB-CE26A5251DE4}"/>
                      </a:ext>
                    </a:extLst>
                  </p:cNvPr>
                  <p:cNvCxnSpPr>
                    <a:cxnSpLocks/>
                    <a:stCxn id="24" idx="6"/>
                    <a:endCxn id="254" idx="2"/>
                  </p:cNvCxnSpPr>
                  <p:nvPr/>
                </p:nvCxnSpPr>
                <p:spPr bwMode="auto">
                  <a:xfrm>
                    <a:off x="3852136" y="2861879"/>
                    <a:ext cx="904448" cy="39650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83" name="Straight Connector 282">
                    <a:extLst>
                      <a:ext uri="{FF2B5EF4-FFF2-40B4-BE49-F238E27FC236}">
                        <a16:creationId xmlns:a16="http://schemas.microsoft.com/office/drawing/2014/main" id="{9DDC4D47-8315-88B4-5CFE-2148EFF2BBD4}"/>
                      </a:ext>
                    </a:extLst>
                  </p:cNvPr>
                  <p:cNvCxnSpPr>
                    <a:cxnSpLocks/>
                    <a:endCxn id="255" idx="2"/>
                  </p:cNvCxnSpPr>
                  <p:nvPr/>
                </p:nvCxnSpPr>
                <p:spPr bwMode="auto">
                  <a:xfrm>
                    <a:off x="3845301" y="2854207"/>
                    <a:ext cx="911283" cy="79412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85" name="Straight Connector 284">
                    <a:extLst>
                      <a:ext uri="{FF2B5EF4-FFF2-40B4-BE49-F238E27FC236}">
                        <a16:creationId xmlns:a16="http://schemas.microsoft.com/office/drawing/2014/main" id="{CE775896-9B35-D918-6A24-68493B18E679}"/>
                      </a:ext>
                    </a:extLst>
                  </p:cNvPr>
                  <p:cNvCxnSpPr>
                    <a:cxnSpLocks/>
                    <a:stCxn id="24" idx="6"/>
                    <a:endCxn id="253" idx="2"/>
                  </p:cNvCxnSpPr>
                  <p:nvPr/>
                </p:nvCxnSpPr>
                <p:spPr bwMode="auto">
                  <a:xfrm>
                    <a:off x="3852136" y="2861879"/>
                    <a:ext cx="904448" cy="655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286" name="Group 285">
                  <a:extLst>
                    <a:ext uri="{FF2B5EF4-FFF2-40B4-BE49-F238E27FC236}">
                      <a16:creationId xmlns:a16="http://schemas.microsoft.com/office/drawing/2014/main" id="{D89777F1-0C12-7295-72FE-503AF90C57EB}"/>
                    </a:ext>
                  </a:extLst>
                </p:cNvPr>
                <p:cNvGrpSpPr/>
                <p:nvPr/>
              </p:nvGrpSpPr>
              <p:grpSpPr>
                <a:xfrm>
                  <a:off x="6492875" y="1019077"/>
                  <a:ext cx="739322" cy="1055800"/>
                  <a:chOff x="3890889" y="2161700"/>
                  <a:chExt cx="904449" cy="1169841"/>
                </a:xfrm>
              </p:grpSpPr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0B8EDF75-43C0-96C0-29CC-C9BBACFFC330}"/>
                      </a:ext>
                    </a:extLst>
                  </p:cNvPr>
                  <p:cNvCxnSpPr>
                    <a:cxnSpLocks/>
                    <a:stCxn id="80" idx="6"/>
                    <a:endCxn id="253" idx="2"/>
                  </p:cNvCxnSpPr>
                  <p:nvPr/>
                </p:nvCxnSpPr>
                <p:spPr bwMode="auto">
                  <a:xfrm flipV="1">
                    <a:off x="3890889" y="2551647"/>
                    <a:ext cx="904448" cy="38339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CA50737F-66C3-776C-D7EB-F2FFB345FDD2}"/>
                      </a:ext>
                    </a:extLst>
                  </p:cNvPr>
                  <p:cNvCxnSpPr>
                    <a:cxnSpLocks/>
                    <a:stCxn id="80" idx="6"/>
                    <a:endCxn id="252" idx="2"/>
                  </p:cNvCxnSpPr>
                  <p:nvPr/>
                </p:nvCxnSpPr>
                <p:spPr bwMode="auto">
                  <a:xfrm flipV="1">
                    <a:off x="3890889" y="2161700"/>
                    <a:ext cx="904448" cy="77333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79D4C90F-59EF-E48E-8634-70EDF322E81F}"/>
                      </a:ext>
                    </a:extLst>
                  </p:cNvPr>
                  <p:cNvCxnSpPr>
                    <a:cxnSpLocks/>
                    <a:stCxn id="80" idx="6"/>
                    <a:endCxn id="255" idx="2"/>
                  </p:cNvCxnSpPr>
                  <p:nvPr/>
                </p:nvCxnSpPr>
                <p:spPr bwMode="auto">
                  <a:xfrm>
                    <a:off x="3890890" y="2935038"/>
                    <a:ext cx="904448" cy="39650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92" name="Straight Connector 291">
                    <a:extLst>
                      <a:ext uri="{FF2B5EF4-FFF2-40B4-BE49-F238E27FC236}">
                        <a16:creationId xmlns:a16="http://schemas.microsoft.com/office/drawing/2014/main" id="{DDD9890D-13C9-D35B-967A-C74C5D792DF6}"/>
                      </a:ext>
                    </a:extLst>
                  </p:cNvPr>
                  <p:cNvCxnSpPr>
                    <a:cxnSpLocks/>
                    <a:stCxn id="80" idx="6"/>
                    <a:endCxn id="254" idx="2"/>
                  </p:cNvCxnSpPr>
                  <p:nvPr/>
                </p:nvCxnSpPr>
                <p:spPr bwMode="auto">
                  <a:xfrm>
                    <a:off x="3890889" y="2935038"/>
                    <a:ext cx="904448" cy="655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293" name="Group 292">
                  <a:extLst>
                    <a:ext uri="{FF2B5EF4-FFF2-40B4-BE49-F238E27FC236}">
                      <a16:creationId xmlns:a16="http://schemas.microsoft.com/office/drawing/2014/main" id="{2840C575-5F7C-4261-E5AB-02766F3149A8}"/>
                    </a:ext>
                  </a:extLst>
                </p:cNvPr>
                <p:cNvGrpSpPr/>
                <p:nvPr/>
              </p:nvGrpSpPr>
              <p:grpSpPr>
                <a:xfrm flipV="1">
                  <a:off x="6473861" y="1019078"/>
                  <a:ext cx="758336" cy="1085108"/>
                  <a:chOff x="3396118" y="1553580"/>
                  <a:chExt cx="920127" cy="1202315"/>
                </a:xfrm>
              </p:grpSpPr>
              <p:cxnSp>
                <p:nvCxnSpPr>
                  <p:cNvPr id="295" name="Straight Connector 294">
                    <a:extLst>
                      <a:ext uri="{FF2B5EF4-FFF2-40B4-BE49-F238E27FC236}">
                        <a16:creationId xmlns:a16="http://schemas.microsoft.com/office/drawing/2014/main" id="{7AF965D5-7F6A-2057-4BCB-60F1D50FB393}"/>
                      </a:ext>
                    </a:extLst>
                  </p:cNvPr>
                  <p:cNvCxnSpPr>
                    <a:cxnSpLocks/>
                    <a:endCxn id="255" idx="2"/>
                  </p:cNvCxnSpPr>
                  <p:nvPr/>
                </p:nvCxnSpPr>
                <p:spPr bwMode="auto">
                  <a:xfrm>
                    <a:off x="3401744" y="1569604"/>
                    <a:ext cx="914499" cy="1645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278306C6-F717-B959-9871-4424ADCA7C3A}"/>
                      </a:ext>
                    </a:extLst>
                  </p:cNvPr>
                  <p:cNvCxnSpPr>
                    <a:cxnSpLocks/>
                    <a:endCxn id="253" idx="2"/>
                  </p:cNvCxnSpPr>
                  <p:nvPr/>
                </p:nvCxnSpPr>
                <p:spPr bwMode="auto">
                  <a:xfrm>
                    <a:off x="3396118" y="1553580"/>
                    <a:ext cx="920126" cy="81236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98" name="Straight Connector 297">
                    <a:extLst>
                      <a:ext uri="{FF2B5EF4-FFF2-40B4-BE49-F238E27FC236}">
                        <a16:creationId xmlns:a16="http://schemas.microsoft.com/office/drawing/2014/main" id="{51D2EBA3-E0DC-22FA-F1F1-7335C08A4150}"/>
                      </a:ext>
                    </a:extLst>
                  </p:cNvPr>
                  <p:cNvCxnSpPr>
                    <a:cxnSpLocks/>
                    <a:endCxn id="252" idx="2"/>
                  </p:cNvCxnSpPr>
                  <p:nvPr/>
                </p:nvCxnSpPr>
                <p:spPr bwMode="auto">
                  <a:xfrm>
                    <a:off x="3396118" y="1553581"/>
                    <a:ext cx="920127" cy="120231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99" name="Straight Connector 298">
                    <a:extLst>
                      <a:ext uri="{FF2B5EF4-FFF2-40B4-BE49-F238E27FC236}">
                        <a16:creationId xmlns:a16="http://schemas.microsoft.com/office/drawing/2014/main" id="{2750DCEB-6E66-B78A-7C38-842027F10158}"/>
                      </a:ext>
                    </a:extLst>
                  </p:cNvPr>
                  <p:cNvCxnSpPr>
                    <a:cxnSpLocks/>
                    <a:endCxn id="254" idx="2"/>
                  </p:cNvCxnSpPr>
                  <p:nvPr/>
                </p:nvCxnSpPr>
                <p:spPr bwMode="auto">
                  <a:xfrm>
                    <a:off x="3396118" y="1553580"/>
                    <a:ext cx="920126" cy="42242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300" name="Group 299">
                  <a:extLst>
                    <a:ext uri="{FF2B5EF4-FFF2-40B4-BE49-F238E27FC236}">
                      <a16:creationId xmlns:a16="http://schemas.microsoft.com/office/drawing/2014/main" id="{10F170DF-7E54-1E6D-43E2-D435A9673707}"/>
                    </a:ext>
                  </a:extLst>
                </p:cNvPr>
                <p:cNvGrpSpPr/>
                <p:nvPr/>
              </p:nvGrpSpPr>
              <p:grpSpPr>
                <a:xfrm flipV="1">
                  <a:off x="6492876" y="1019077"/>
                  <a:ext cx="739325" cy="1401817"/>
                  <a:chOff x="3338414" y="1686986"/>
                  <a:chExt cx="897058" cy="1553233"/>
                </a:xfrm>
              </p:grpSpPr>
              <p:cxnSp>
                <p:nvCxnSpPr>
                  <p:cNvPr id="302" name="Straight Connector 301">
                    <a:extLst>
                      <a:ext uri="{FF2B5EF4-FFF2-40B4-BE49-F238E27FC236}">
                        <a16:creationId xmlns:a16="http://schemas.microsoft.com/office/drawing/2014/main" id="{97BF47A3-232D-4963-8DB7-ED41909431F1}"/>
                      </a:ext>
                    </a:extLst>
                  </p:cNvPr>
                  <p:cNvCxnSpPr>
                    <a:cxnSpLocks/>
                    <a:stCxn id="123" idx="6"/>
                    <a:endCxn id="255" idx="2"/>
                  </p:cNvCxnSpPr>
                  <p:nvPr/>
                </p:nvCxnSpPr>
                <p:spPr bwMode="auto">
                  <a:xfrm>
                    <a:off x="3338414" y="1686986"/>
                    <a:ext cx="897053" cy="38339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03" name="Straight Connector 302">
                    <a:extLst>
                      <a:ext uri="{FF2B5EF4-FFF2-40B4-BE49-F238E27FC236}">
                        <a16:creationId xmlns:a16="http://schemas.microsoft.com/office/drawing/2014/main" id="{CF94ACF6-062D-CFD1-BEEB-E350DF5532D5}"/>
                      </a:ext>
                    </a:extLst>
                  </p:cNvPr>
                  <p:cNvCxnSpPr>
                    <a:cxnSpLocks/>
                    <a:stCxn id="123" idx="6"/>
                    <a:endCxn id="252" idx="2"/>
                  </p:cNvCxnSpPr>
                  <p:nvPr/>
                </p:nvCxnSpPr>
                <p:spPr bwMode="auto">
                  <a:xfrm>
                    <a:off x="3338418" y="1686986"/>
                    <a:ext cx="897054" cy="155323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04" name="Straight Connector 303">
                    <a:extLst>
                      <a:ext uri="{FF2B5EF4-FFF2-40B4-BE49-F238E27FC236}">
                        <a16:creationId xmlns:a16="http://schemas.microsoft.com/office/drawing/2014/main" id="{48076ADB-514D-1F0D-1878-6BE261C00FC1}"/>
                      </a:ext>
                    </a:extLst>
                  </p:cNvPr>
                  <p:cNvCxnSpPr>
                    <a:cxnSpLocks/>
                    <a:stCxn id="123" idx="6"/>
                    <a:endCxn id="254" idx="2"/>
                  </p:cNvCxnSpPr>
                  <p:nvPr/>
                </p:nvCxnSpPr>
                <p:spPr bwMode="auto">
                  <a:xfrm>
                    <a:off x="3338416" y="1686986"/>
                    <a:ext cx="897054" cy="77333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05" name="Straight Connector 304">
                    <a:extLst>
                      <a:ext uri="{FF2B5EF4-FFF2-40B4-BE49-F238E27FC236}">
                        <a16:creationId xmlns:a16="http://schemas.microsoft.com/office/drawing/2014/main" id="{1FE1AA4B-0211-9E98-11F0-A5B4656D4356}"/>
                      </a:ext>
                    </a:extLst>
                  </p:cNvPr>
                  <p:cNvCxnSpPr>
                    <a:cxnSpLocks/>
                    <a:stCxn id="123" idx="6"/>
                    <a:endCxn id="253" idx="2"/>
                  </p:cNvCxnSpPr>
                  <p:nvPr/>
                </p:nvCxnSpPr>
                <p:spPr bwMode="auto">
                  <a:xfrm>
                    <a:off x="3338418" y="1686986"/>
                    <a:ext cx="897054" cy="116328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3C085D2B-6032-61DB-0C59-A16A4EEBC96E}"/>
                  </a:ext>
                </a:extLst>
              </p:cNvPr>
              <p:cNvSpPr/>
              <p:nvPr/>
            </p:nvSpPr>
            <p:spPr bwMode="auto">
              <a:xfrm>
                <a:off x="6215487" y="2292893"/>
                <a:ext cx="242440" cy="245061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9D0E6D2C-CF58-A590-8A4B-F1D3B40F5302}"/>
                  </a:ext>
                </a:extLst>
              </p:cNvPr>
              <p:cNvSpPr/>
              <p:nvPr/>
            </p:nvSpPr>
            <p:spPr bwMode="auto">
              <a:xfrm>
                <a:off x="6215487" y="2721749"/>
                <a:ext cx="242440" cy="245061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  <p:grpSp>
            <p:nvGrpSpPr>
              <p:cNvPr id="365" name="Group 364">
                <a:extLst>
                  <a:ext uri="{FF2B5EF4-FFF2-40B4-BE49-F238E27FC236}">
                    <a16:creationId xmlns:a16="http://schemas.microsoft.com/office/drawing/2014/main" id="{8F69B6FF-6CD1-3981-7B27-8DFE2FC5386E}"/>
                  </a:ext>
                </a:extLst>
              </p:cNvPr>
              <p:cNvGrpSpPr/>
              <p:nvPr/>
            </p:nvGrpSpPr>
            <p:grpSpPr>
              <a:xfrm>
                <a:off x="5398794" y="1979356"/>
                <a:ext cx="816693" cy="864923"/>
                <a:chOff x="4328702" y="1511312"/>
                <a:chExt cx="897056" cy="786450"/>
              </a:xfrm>
            </p:grpSpPr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F2579C34-BE6D-830F-DCE3-F3CDABA6FC58}"/>
                    </a:ext>
                  </a:extLst>
                </p:cNvPr>
                <p:cNvCxnSpPr>
                  <a:cxnSpLocks/>
                  <a:endCxn id="360" idx="2"/>
                </p:cNvCxnSpPr>
                <p:nvPr/>
              </p:nvCxnSpPr>
              <p:spPr bwMode="auto">
                <a:xfrm>
                  <a:off x="4328702" y="1511312"/>
                  <a:ext cx="897056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A446A14D-5C40-E1C0-BEAB-95E0335BF4EE}"/>
                    </a:ext>
                  </a:extLst>
                </p:cNvPr>
                <p:cNvCxnSpPr>
                  <a:cxnSpLocks/>
                  <a:endCxn id="361" idx="2"/>
                </p:cNvCxnSpPr>
                <p:nvPr/>
              </p:nvCxnSpPr>
              <p:spPr bwMode="auto">
                <a:xfrm>
                  <a:off x="4328702" y="1511312"/>
                  <a:ext cx="897056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E794C447-A921-5936-84B0-BE1FD6F3A1A2}"/>
                  </a:ext>
                </a:extLst>
              </p:cNvPr>
              <p:cNvGrpSpPr/>
              <p:nvPr/>
            </p:nvGrpSpPr>
            <p:grpSpPr>
              <a:xfrm>
                <a:off x="5398885" y="2408211"/>
                <a:ext cx="820939" cy="436066"/>
                <a:chOff x="4854091" y="3121802"/>
                <a:chExt cx="904448" cy="396503"/>
              </a:xfrm>
            </p:grpSpPr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ED09B50A-B1F5-C3A1-B525-08A2FC0793F4}"/>
                    </a:ext>
                  </a:extLst>
                </p:cNvPr>
                <p:cNvCxnSpPr>
                  <a:cxnSpLocks/>
                  <a:endCxn id="360" idx="2"/>
                </p:cNvCxnSpPr>
                <p:nvPr/>
              </p:nvCxnSpPr>
              <p:spPr bwMode="auto">
                <a:xfrm>
                  <a:off x="4854091" y="3121802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DAE7FBAC-2049-C67A-105F-9DA6F20FFEE6}"/>
                    </a:ext>
                  </a:extLst>
                </p:cNvPr>
                <p:cNvCxnSpPr>
                  <a:cxnSpLocks/>
                  <a:endCxn id="361" idx="2"/>
                </p:cNvCxnSpPr>
                <p:nvPr/>
              </p:nvCxnSpPr>
              <p:spPr bwMode="auto">
                <a:xfrm>
                  <a:off x="4854091" y="3121802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D35ECCC1-6630-0916-B10E-249FE08C6C8B}"/>
                  </a:ext>
                </a:extLst>
              </p:cNvPr>
              <p:cNvGrpSpPr/>
              <p:nvPr/>
            </p:nvGrpSpPr>
            <p:grpSpPr>
              <a:xfrm>
                <a:off x="5398797" y="2415420"/>
                <a:ext cx="816693" cy="428855"/>
                <a:chOff x="4847612" y="2725549"/>
                <a:chExt cx="904448" cy="389946"/>
              </a:xfrm>
            </p:grpSpPr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6F6B4419-6AD7-8198-861E-82AD0C8C478C}"/>
                    </a:ext>
                  </a:extLst>
                </p:cNvPr>
                <p:cNvCxnSpPr>
                  <a:cxnSpLocks/>
                  <a:endCxn id="360" idx="2"/>
                </p:cNvCxnSpPr>
                <p:nvPr/>
              </p:nvCxnSpPr>
              <p:spPr bwMode="auto">
                <a:xfrm flipV="1">
                  <a:off x="4847612" y="2725549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C295B527-E5E8-808D-0A2C-5AAF8F9E7A93}"/>
                    </a:ext>
                  </a:extLst>
                </p:cNvPr>
                <p:cNvCxnSpPr>
                  <a:cxnSpLocks/>
                  <a:endCxn id="361" idx="2"/>
                </p:cNvCxnSpPr>
                <p:nvPr/>
              </p:nvCxnSpPr>
              <p:spPr bwMode="auto">
                <a:xfrm>
                  <a:off x="4847612" y="3108940"/>
                  <a:ext cx="904448" cy="655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68" name="Group 367">
                <a:extLst>
                  <a:ext uri="{FF2B5EF4-FFF2-40B4-BE49-F238E27FC236}">
                    <a16:creationId xmlns:a16="http://schemas.microsoft.com/office/drawing/2014/main" id="{B5D5B534-E131-7B94-A59A-CAA005FCC9CE}"/>
                  </a:ext>
                </a:extLst>
              </p:cNvPr>
              <p:cNvGrpSpPr/>
              <p:nvPr/>
            </p:nvGrpSpPr>
            <p:grpSpPr>
              <a:xfrm>
                <a:off x="5398795" y="2415425"/>
                <a:ext cx="816693" cy="850503"/>
                <a:chOff x="4886365" y="2408762"/>
                <a:chExt cx="904448" cy="773338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99D326FB-903E-CD98-8B84-0C3488D4CB71}"/>
                    </a:ext>
                  </a:extLst>
                </p:cNvPr>
                <p:cNvCxnSpPr>
                  <a:cxnSpLocks/>
                  <a:endCxn id="361" idx="2"/>
                </p:cNvCxnSpPr>
                <p:nvPr/>
              </p:nvCxnSpPr>
              <p:spPr bwMode="auto">
                <a:xfrm flipV="1">
                  <a:off x="4886365" y="2798708"/>
                  <a:ext cx="904448" cy="38339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EAFBE249-FD5B-DF5F-0DB8-C702D311F7EE}"/>
                    </a:ext>
                  </a:extLst>
                </p:cNvPr>
                <p:cNvCxnSpPr>
                  <a:cxnSpLocks/>
                  <a:endCxn id="360" idx="2"/>
                </p:cNvCxnSpPr>
                <p:nvPr/>
              </p:nvCxnSpPr>
              <p:spPr bwMode="auto">
                <a:xfrm flipV="1">
                  <a:off x="4886365" y="2408762"/>
                  <a:ext cx="904448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4059570F-78A4-0901-C956-145AA9B674FB}"/>
                  </a:ext>
                </a:extLst>
              </p:cNvPr>
              <p:cNvSpPr txBox="1"/>
              <p:nvPr/>
            </p:nvSpPr>
            <p:spPr>
              <a:xfrm>
                <a:off x="6839554" y="4334818"/>
                <a:ext cx="774125" cy="5572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Output A</a:t>
                </a:r>
                <a:endParaRPr lang="en-US" baseline="-25000" dirty="0"/>
              </a:p>
            </p:txBody>
          </p:sp>
          <p:grpSp>
            <p:nvGrpSpPr>
              <p:cNvPr id="401" name="Group 400">
                <a:extLst>
                  <a:ext uri="{FF2B5EF4-FFF2-40B4-BE49-F238E27FC236}">
                    <a16:creationId xmlns:a16="http://schemas.microsoft.com/office/drawing/2014/main" id="{ACD945E3-CA85-DFBA-6144-71ACECFD4E1A}"/>
                  </a:ext>
                </a:extLst>
              </p:cNvPr>
              <p:cNvGrpSpPr/>
              <p:nvPr/>
            </p:nvGrpSpPr>
            <p:grpSpPr>
              <a:xfrm>
                <a:off x="3732495" y="4028019"/>
                <a:ext cx="3029397" cy="872007"/>
                <a:chOff x="1067778" y="3219703"/>
                <a:chExt cx="2742398" cy="715596"/>
              </a:xfrm>
            </p:grpSpPr>
            <p:sp>
              <p:nvSpPr>
                <p:cNvPr id="402" name="TextBox 401">
                  <a:extLst>
                    <a:ext uri="{FF2B5EF4-FFF2-40B4-BE49-F238E27FC236}">
                      <a16:creationId xmlns:a16="http://schemas.microsoft.com/office/drawing/2014/main" id="{E60FFFFE-72C6-07B9-A50B-93EA16DAFBB9}"/>
                    </a:ext>
                  </a:extLst>
                </p:cNvPr>
                <p:cNvSpPr txBox="1"/>
                <p:nvPr/>
              </p:nvSpPr>
              <p:spPr>
                <a:xfrm>
                  <a:off x="1067778" y="3477972"/>
                  <a:ext cx="788067" cy="457327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Hidden layer [2]</a:t>
                  </a:r>
                  <a:endParaRPr lang="en-US" baseline="-25000" dirty="0"/>
                </a:p>
              </p:txBody>
            </p:sp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800665E6-20D7-1D4C-F305-EAEC947F5653}"/>
                    </a:ext>
                  </a:extLst>
                </p:cNvPr>
                <p:cNvSpPr txBox="1"/>
                <p:nvPr/>
              </p:nvSpPr>
              <p:spPr>
                <a:xfrm>
                  <a:off x="2985570" y="3456099"/>
                  <a:ext cx="824606" cy="457327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Output layer [L]</a:t>
                  </a:r>
                  <a:endParaRPr lang="en-US" baseline="-25000" dirty="0"/>
                </a:p>
              </p:txBody>
            </p:sp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1345131B-A19B-EB42-89B9-6BD907D0E623}"/>
                    </a:ext>
                  </a:extLst>
                </p:cNvPr>
                <p:cNvSpPr txBox="1"/>
                <p:nvPr/>
              </p:nvSpPr>
              <p:spPr>
                <a:xfrm>
                  <a:off x="1300549" y="3234454"/>
                  <a:ext cx="307849" cy="257247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dirty="0"/>
                    <a:t>N</a:t>
                  </a:r>
                  <a:r>
                    <a:rPr lang="en-US" baseline="-25000" dirty="0"/>
                    <a:t>2</a:t>
                  </a:r>
                </a:p>
              </p:txBody>
            </p:sp>
            <p:sp>
              <p:nvSpPr>
                <p:cNvPr id="405" name="TextBox 404">
                  <a:extLst>
                    <a:ext uri="{FF2B5EF4-FFF2-40B4-BE49-F238E27FC236}">
                      <a16:creationId xmlns:a16="http://schemas.microsoft.com/office/drawing/2014/main" id="{074FC508-82CE-7334-2DB9-C04654A0A272}"/>
                    </a:ext>
                  </a:extLst>
                </p:cNvPr>
                <p:cNvSpPr txBox="1"/>
                <p:nvPr/>
              </p:nvSpPr>
              <p:spPr>
                <a:xfrm>
                  <a:off x="3296182" y="3219703"/>
                  <a:ext cx="307849" cy="257247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dirty="0"/>
                    <a:t>N</a:t>
                  </a:r>
                  <a:r>
                    <a:rPr lang="en-US" baseline="-25000" dirty="0"/>
                    <a:t>L</a:t>
                  </a:r>
                </a:p>
              </p:txBody>
            </p:sp>
          </p:grp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4C6B9929-FD08-2799-217F-D1EB127EA9B0}"/>
                  </a:ext>
                </a:extLst>
              </p:cNvPr>
              <p:cNvCxnSpPr/>
              <p:nvPr/>
            </p:nvCxnSpPr>
            <p:spPr bwMode="auto">
              <a:xfrm>
                <a:off x="6457928" y="2422221"/>
                <a:ext cx="550431" cy="631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C2CF5F76-2B6B-C9CB-9B5A-8085528F15D0}"/>
                  </a:ext>
                </a:extLst>
              </p:cNvPr>
              <p:cNvSpPr txBox="1"/>
              <p:nvPr/>
            </p:nvSpPr>
            <p:spPr>
              <a:xfrm>
                <a:off x="6241810" y="3385118"/>
                <a:ext cx="1078644" cy="5572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Target output   Y</a:t>
                </a:r>
              </a:p>
            </p:txBody>
          </p:sp>
          <p:sp>
            <p:nvSpPr>
              <p:cNvPr id="408" name="Up-Down Arrow 43">
                <a:extLst>
                  <a:ext uri="{FF2B5EF4-FFF2-40B4-BE49-F238E27FC236}">
                    <a16:creationId xmlns:a16="http://schemas.microsoft.com/office/drawing/2014/main" id="{9C9CCFE7-1A6D-B75E-FEC6-99FA595B601A}"/>
                  </a:ext>
                </a:extLst>
              </p:cNvPr>
              <p:cNvSpPr/>
              <p:nvPr/>
            </p:nvSpPr>
            <p:spPr bwMode="auto">
              <a:xfrm>
                <a:off x="7095999" y="3344258"/>
                <a:ext cx="176139" cy="304726"/>
              </a:xfrm>
              <a:prstGeom prst="upDown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0A5D0A1B-5446-B3BF-54B5-CD69C1425D4B}"/>
                  </a:ext>
                </a:extLst>
              </p:cNvPr>
              <p:cNvCxnSpPr/>
              <p:nvPr/>
            </p:nvCxnSpPr>
            <p:spPr bwMode="auto">
              <a:xfrm>
                <a:off x="6457928" y="2831243"/>
                <a:ext cx="550431" cy="130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5C968A27-BC67-C2F7-E9BA-9B2314903984}"/>
                  </a:ext>
                </a:extLst>
              </p:cNvPr>
              <p:cNvSpPr txBox="1"/>
              <p:nvPr/>
            </p:nvSpPr>
            <p:spPr>
              <a:xfrm>
                <a:off x="7008359" y="3084394"/>
                <a:ext cx="242441" cy="31347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r"/>
                <a:r>
                  <a:rPr lang="en-US" dirty="0"/>
                  <a:t>A</a:t>
                </a:r>
              </a:p>
            </p:txBody>
          </p:sp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5014B9A9-7FF5-665E-D19F-6590FDF5E912}"/>
                  </a:ext>
                </a:extLst>
              </p:cNvPr>
              <p:cNvGrpSpPr/>
              <p:nvPr/>
            </p:nvGrpSpPr>
            <p:grpSpPr>
              <a:xfrm>
                <a:off x="7008359" y="2183882"/>
                <a:ext cx="422011" cy="902775"/>
                <a:chOff x="2524464" y="1581080"/>
                <a:chExt cx="274172" cy="740845"/>
              </a:xfrm>
            </p:grpSpPr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8E3F6617-108E-F40B-9F70-D79530A88EC2}"/>
                    </a:ext>
                  </a:extLst>
                </p:cNvPr>
                <p:cNvSpPr txBox="1"/>
                <p:nvPr/>
              </p:nvSpPr>
              <p:spPr>
                <a:xfrm>
                  <a:off x="2555426" y="1625402"/>
                  <a:ext cx="217238" cy="26677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45720" rtlCol="0">
                  <a:spAutoFit/>
                </a:bodyPr>
                <a:lstStyle/>
                <a:p>
                  <a:pPr algn="ctr"/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852A47D7-CDB7-6992-6801-8CCAF465B29A}"/>
                    </a:ext>
                  </a:extLst>
                </p:cNvPr>
                <p:cNvSpPr txBox="1"/>
                <p:nvPr/>
              </p:nvSpPr>
              <p:spPr>
                <a:xfrm>
                  <a:off x="2555426" y="2008172"/>
                  <a:ext cx="217238" cy="26677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45720" rtlCol="0">
                  <a:spAutoFit/>
                </a:bodyPr>
                <a:lstStyle/>
                <a:p>
                  <a:pPr algn="ctr"/>
                  <a:r>
                    <a:rPr lang="en-US" dirty="0" err="1"/>
                    <a:t>a</a:t>
                  </a:r>
                  <a:r>
                    <a:rPr lang="en-US" baseline="-25000" dirty="0" err="1"/>
                    <a:t>NL</a:t>
                  </a:r>
                  <a:endParaRPr lang="en-US" dirty="0"/>
                </a:p>
              </p:txBody>
            </p:sp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F97D72F2-F0B6-E11E-719A-D4F86DA785E0}"/>
                    </a:ext>
                  </a:extLst>
                </p:cNvPr>
                <p:cNvSpPr txBox="1"/>
                <p:nvPr/>
              </p:nvSpPr>
              <p:spPr>
                <a:xfrm>
                  <a:off x="2524465" y="1770775"/>
                  <a:ext cx="248199" cy="22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1F17477C-ACB8-B47A-13B1-07BCA56016C4}"/>
                    </a:ext>
                  </a:extLst>
                </p:cNvPr>
                <p:cNvSpPr/>
                <p:nvPr/>
              </p:nvSpPr>
              <p:spPr bwMode="auto">
                <a:xfrm>
                  <a:off x="2524464" y="1581080"/>
                  <a:ext cx="274172" cy="740845"/>
                </a:xfrm>
                <a:prstGeom prst="rec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dirty="0"/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432915-3D5E-DE85-2E12-1907A6BA9BED}"/>
                  </a:ext>
                </a:extLst>
              </p:cNvPr>
              <p:cNvSpPr txBox="1"/>
              <p:nvPr/>
            </p:nvSpPr>
            <p:spPr>
              <a:xfrm>
                <a:off x="4774316" y="4334818"/>
                <a:ext cx="870541" cy="5572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Hidden layer [3]</a:t>
                </a:r>
                <a:endParaRPr lang="en-US" baseline="-250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DC0435-A012-AC62-97C3-33965AC3D63F}"/>
                  </a:ext>
                </a:extLst>
              </p:cNvPr>
              <p:cNvSpPr txBox="1"/>
              <p:nvPr/>
            </p:nvSpPr>
            <p:spPr>
              <a:xfrm>
                <a:off x="5133692" y="4038074"/>
                <a:ext cx="340066" cy="31347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dirty="0"/>
                  <a:t>N</a:t>
                </a:r>
                <a:r>
                  <a:rPr lang="en-US" baseline="-25000" dirty="0"/>
                  <a:t>3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4544AE-49A7-8C2D-B3EE-BD11ED2BFF99}"/>
                  </a:ext>
                </a:extLst>
              </p:cNvPr>
              <p:cNvSpPr txBox="1"/>
              <p:nvPr/>
            </p:nvSpPr>
            <p:spPr>
              <a:xfrm>
                <a:off x="3406986" y="960471"/>
                <a:ext cx="666647" cy="31347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dirty="0"/>
                  <a:t>W </a:t>
                </a:r>
                <a:r>
                  <a:rPr lang="en-US" baseline="30000" dirty="0"/>
                  <a:t>[2]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3F614A-F274-365F-630C-648854FA6ED6}"/>
                  </a:ext>
                </a:extLst>
              </p:cNvPr>
              <p:cNvSpPr txBox="1"/>
              <p:nvPr/>
            </p:nvSpPr>
            <p:spPr>
              <a:xfrm>
                <a:off x="4460658" y="960471"/>
                <a:ext cx="666647" cy="31347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dirty="0"/>
                  <a:t>W</a:t>
                </a:r>
                <a:r>
                  <a:rPr lang="en-US" baseline="-25000" dirty="0"/>
                  <a:t> </a:t>
                </a:r>
                <a:r>
                  <a:rPr lang="en-US" baseline="30000" dirty="0"/>
                  <a:t>[3]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5E4D7A-62B8-CFDE-9639-22A2A58E8017}"/>
                  </a:ext>
                </a:extLst>
              </p:cNvPr>
              <p:cNvSpPr txBox="1"/>
              <p:nvPr/>
            </p:nvSpPr>
            <p:spPr>
              <a:xfrm>
                <a:off x="5548839" y="960471"/>
                <a:ext cx="666647" cy="31347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dirty="0"/>
                  <a:t>W</a:t>
                </a:r>
                <a:r>
                  <a:rPr lang="en-US" baseline="-25000" dirty="0"/>
                  <a:t> </a:t>
                </a:r>
                <a:r>
                  <a:rPr lang="en-US" baseline="30000" dirty="0"/>
                  <a:t>[L]</a:t>
                </a:r>
              </a:p>
            </p:txBody>
          </p:sp>
        </p:grpSp>
        <p:sp>
          <p:nvSpPr>
            <p:cNvPr id="5" name="Thought Bubble: Cloud 4">
              <a:extLst>
                <a:ext uri="{FF2B5EF4-FFF2-40B4-BE49-F238E27FC236}">
                  <a16:creationId xmlns:a16="http://schemas.microsoft.com/office/drawing/2014/main" id="{3983B6AD-F73A-8E79-3ECB-62E5EE8BE94B}"/>
                </a:ext>
              </a:extLst>
            </p:cNvPr>
            <p:cNvSpPr/>
            <p:nvPr/>
          </p:nvSpPr>
          <p:spPr bwMode="auto">
            <a:xfrm>
              <a:off x="6831226" y="1072640"/>
              <a:ext cx="1143000" cy="930952"/>
            </a:xfrm>
            <a:prstGeom prst="cloudCallou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685800"/>
              <a:r>
                <a:rPr lang="en-US" dirty="0">
                  <a:solidFill>
                    <a:srgbClr val="FF0000"/>
                  </a:solidFill>
                </a:rPr>
                <a:t>Vector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97775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624969" cy="490538"/>
          </a:xfrm>
        </p:spPr>
        <p:txBody>
          <a:bodyPr/>
          <a:lstStyle/>
          <a:p>
            <a:r>
              <a:rPr lang="en-US" dirty="0"/>
              <a:t>Vector DNN – Forward Feed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0EE72F-DDA2-3FC8-5D61-8E3A49620592}"/>
              </a:ext>
            </a:extLst>
          </p:cNvPr>
          <p:cNvSpPr txBox="1"/>
          <p:nvPr/>
        </p:nvSpPr>
        <p:spPr>
          <a:xfrm>
            <a:off x="6077526" y="1349493"/>
            <a:ext cx="2842006" cy="5886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W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800" baseline="-3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8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endParaRPr lang="en-US" sz="1800" baseline="30000" dirty="0"/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5D614-B68F-007C-C59F-ED8110DEDAAC}"/>
              </a:ext>
            </a:extLst>
          </p:cNvPr>
          <p:cNvSpPr txBox="1"/>
          <p:nvPr/>
        </p:nvSpPr>
        <p:spPr>
          <a:xfrm>
            <a:off x="6077526" y="2017257"/>
            <a:ext cx="2830217" cy="5886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W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[s-1]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800" baseline="-3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8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D2753E7-06DA-DB80-D1B4-D08C914F8E8C}"/>
              </a:ext>
            </a:extLst>
          </p:cNvPr>
          <p:cNvSpPr txBox="1"/>
          <p:nvPr/>
        </p:nvSpPr>
        <p:spPr>
          <a:xfrm>
            <a:off x="3228499" y="1274339"/>
            <a:ext cx="2579874" cy="588623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r>
              <a:rPr lang="en-US" b="1" dirty="0"/>
              <a:t>First hidden layer [1]:</a:t>
            </a:r>
          </a:p>
          <a:p>
            <a:pPr algn="ctr"/>
            <a:r>
              <a:rPr lang="en-US" dirty="0"/>
              <a:t>s = 1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52BEEABF-0DE1-A9F6-1B4C-B61B892E4158}"/>
              </a:ext>
            </a:extLst>
          </p:cNvPr>
          <p:cNvSpPr txBox="1"/>
          <p:nvPr/>
        </p:nvSpPr>
        <p:spPr>
          <a:xfrm>
            <a:off x="3218711" y="1968283"/>
            <a:ext cx="2780458" cy="588623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pPr algn="ctr"/>
            <a:r>
              <a:rPr lang="en-US" b="1" dirty="0"/>
              <a:t>Other hidden layers [s]:</a:t>
            </a:r>
          </a:p>
          <a:p>
            <a:pPr algn="ctr"/>
            <a:r>
              <a:rPr lang="en-US" dirty="0"/>
              <a:t> for s = 2,…, L-1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3181B161-2892-33FD-B5A5-3E4ED1B1B3F2}"/>
              </a:ext>
            </a:extLst>
          </p:cNvPr>
          <p:cNvSpPr txBox="1"/>
          <p:nvPr/>
        </p:nvSpPr>
        <p:spPr>
          <a:xfrm>
            <a:off x="6070234" y="2736259"/>
            <a:ext cx="2897248" cy="5886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W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[L-1]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800" baseline="-3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8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≡ 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6027E2B1-1717-2123-8A0A-20C5F0847BC6}"/>
              </a:ext>
            </a:extLst>
          </p:cNvPr>
          <p:cNvSpPr txBox="1"/>
          <p:nvPr/>
        </p:nvSpPr>
        <p:spPr>
          <a:xfrm>
            <a:off x="3367178" y="2649064"/>
            <a:ext cx="2302515" cy="588623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r>
              <a:rPr lang="en-US" b="1" dirty="0"/>
              <a:t>Output layer [L]:</a:t>
            </a:r>
          </a:p>
          <a:p>
            <a:pPr algn="ctr"/>
            <a:r>
              <a:rPr lang="en-US" dirty="0"/>
              <a:t>for s = L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49B4AA4-E6C2-3F4E-5607-F97DD37ACE21}"/>
              </a:ext>
            </a:extLst>
          </p:cNvPr>
          <p:cNvSpPr txBox="1"/>
          <p:nvPr/>
        </p:nvSpPr>
        <p:spPr>
          <a:xfrm>
            <a:off x="5045533" y="2961246"/>
            <a:ext cx="9769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≡ 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/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47E8A3BA-9611-5DA9-6D6C-0CEF701B6366}"/>
              </a:ext>
            </a:extLst>
          </p:cNvPr>
          <p:cNvSpPr txBox="1"/>
          <p:nvPr/>
        </p:nvSpPr>
        <p:spPr>
          <a:xfrm>
            <a:off x="3155502" y="688503"/>
            <a:ext cx="5733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Input X is not a neuron layer: </a:t>
            </a:r>
            <a:r>
              <a:rPr lang="en-US" dirty="0"/>
              <a:t>For the recursion process convenience we may refer it to as layer [0]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28B875-C2F5-44D2-17C2-746139503BCF}"/>
              </a:ext>
            </a:extLst>
          </p:cNvPr>
          <p:cNvGrpSpPr/>
          <p:nvPr/>
        </p:nvGrpSpPr>
        <p:grpSpPr>
          <a:xfrm>
            <a:off x="229472" y="1034807"/>
            <a:ext cx="3094593" cy="2326779"/>
            <a:chOff x="1480029" y="960471"/>
            <a:chExt cx="6403097" cy="48000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7C8FA7D-7704-C422-76B8-805C38E82B5A}"/>
                </a:ext>
              </a:extLst>
            </p:cNvPr>
            <p:cNvGrpSpPr/>
            <p:nvPr/>
          </p:nvGrpSpPr>
          <p:grpSpPr>
            <a:xfrm>
              <a:off x="3054882" y="1141965"/>
              <a:ext cx="242440" cy="2818202"/>
              <a:chOff x="2379918" y="845013"/>
              <a:chExt cx="266298" cy="2562506"/>
            </a:xfrm>
          </p:grpSpPr>
          <p:sp>
            <p:nvSpPr>
              <p:cNvPr id="534" name="Oval 533">
                <a:extLst>
                  <a:ext uri="{FF2B5EF4-FFF2-40B4-BE49-F238E27FC236}">
                    <a16:creationId xmlns:a16="http://schemas.microsoft.com/office/drawing/2014/main" id="{798BFC6C-78BF-6361-B0D7-DB7D07B239FB}"/>
                  </a:ext>
                </a:extLst>
              </p:cNvPr>
              <p:cNvSpPr/>
              <p:nvPr/>
            </p:nvSpPr>
            <p:spPr bwMode="auto">
              <a:xfrm>
                <a:off x="2379918" y="84501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535" name="Oval 534">
                <a:extLst>
                  <a:ext uri="{FF2B5EF4-FFF2-40B4-BE49-F238E27FC236}">
                    <a16:creationId xmlns:a16="http://schemas.microsoft.com/office/drawing/2014/main" id="{ADAD2244-59A9-6148-2030-D4642727562E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75DA5C18-313E-082A-C3AE-7383AAD93294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537" name="Oval 536">
                <a:extLst>
                  <a:ext uri="{FF2B5EF4-FFF2-40B4-BE49-F238E27FC236}">
                    <a16:creationId xmlns:a16="http://schemas.microsoft.com/office/drawing/2014/main" id="{85E9ACB2-3BD1-71EC-0774-0CFC34322EBF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538" name="Oval 537">
                <a:extLst>
                  <a:ext uri="{FF2B5EF4-FFF2-40B4-BE49-F238E27FC236}">
                    <a16:creationId xmlns:a16="http://schemas.microsoft.com/office/drawing/2014/main" id="{A1FC6785-5272-53B7-8BB5-E6F7BED1F4C7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D5340010-3CE2-CF81-A973-B94B74393D66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540" name="Oval 539">
                <a:extLst>
                  <a:ext uri="{FF2B5EF4-FFF2-40B4-BE49-F238E27FC236}">
                    <a16:creationId xmlns:a16="http://schemas.microsoft.com/office/drawing/2014/main" id="{E4BD72B8-A6EF-474A-16ED-4BF9A4BF08A6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2C5665F-30A8-6399-DE6C-8BE14A511B8F}"/>
                </a:ext>
              </a:extLst>
            </p:cNvPr>
            <p:cNvGrpSpPr/>
            <p:nvPr/>
          </p:nvGrpSpPr>
          <p:grpSpPr>
            <a:xfrm>
              <a:off x="2223136" y="1264496"/>
              <a:ext cx="867250" cy="2659783"/>
              <a:chOff x="1466309" y="948511"/>
              <a:chExt cx="952588" cy="2418465"/>
            </a:xfrm>
          </p:grpSpPr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7A264C12-B343-46C0-0655-7DA0E996AF95}"/>
                  </a:ext>
                </a:extLst>
              </p:cNvPr>
              <p:cNvGrpSpPr/>
              <p:nvPr/>
            </p:nvGrpSpPr>
            <p:grpSpPr>
              <a:xfrm>
                <a:off x="1469290" y="948511"/>
                <a:ext cx="910610" cy="2339683"/>
                <a:chOff x="1469290" y="948511"/>
                <a:chExt cx="910610" cy="2339683"/>
              </a:xfrm>
            </p:grpSpPr>
            <p:cxnSp>
              <p:nvCxnSpPr>
                <p:cNvPr id="527" name="Straight Connector 526">
                  <a:extLst>
                    <a:ext uri="{FF2B5EF4-FFF2-40B4-BE49-F238E27FC236}">
                      <a16:creationId xmlns:a16="http://schemas.microsoft.com/office/drawing/2014/main" id="{578E4531-1494-34C4-5D9B-7927A408035C}"/>
                    </a:ext>
                  </a:extLst>
                </p:cNvPr>
                <p:cNvCxnSpPr>
                  <a:cxnSpLocks/>
                  <a:stCxn id="506" idx="3"/>
                  <a:endCxn id="534" idx="2"/>
                </p:cNvCxnSpPr>
                <p:nvPr/>
              </p:nvCxnSpPr>
              <p:spPr bwMode="auto">
                <a:xfrm flipV="1">
                  <a:off x="1469290" y="948511"/>
                  <a:ext cx="910610" cy="46816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6DF12A5B-DDB8-8ECC-A84E-BFF976B23183}"/>
                    </a:ext>
                  </a:extLst>
                </p:cNvPr>
                <p:cNvCxnSpPr>
                  <a:cxnSpLocks/>
                  <a:stCxn id="506" idx="3"/>
                  <a:endCxn id="536" idx="2"/>
                </p:cNvCxnSpPr>
                <p:nvPr/>
              </p:nvCxnSpPr>
              <p:spPr bwMode="auto">
                <a:xfrm>
                  <a:off x="1469290" y="1416672"/>
                  <a:ext cx="910610" cy="31173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4FB10665-8FEB-B416-5092-F6070B7317F6}"/>
                    </a:ext>
                  </a:extLst>
                </p:cNvPr>
                <p:cNvCxnSpPr>
                  <a:cxnSpLocks/>
                  <a:stCxn id="506" idx="3"/>
                  <a:endCxn id="535" idx="2"/>
                </p:cNvCxnSpPr>
                <p:nvPr/>
              </p:nvCxnSpPr>
              <p:spPr bwMode="auto">
                <a:xfrm flipV="1">
                  <a:off x="1469290" y="1338460"/>
                  <a:ext cx="910610" cy="78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E58C598C-05A2-E8E7-A009-56308F8F4616}"/>
                    </a:ext>
                  </a:extLst>
                </p:cNvPr>
                <p:cNvCxnSpPr>
                  <a:cxnSpLocks/>
                  <a:stCxn id="506" idx="3"/>
                  <a:endCxn id="538" idx="2"/>
                </p:cNvCxnSpPr>
                <p:nvPr/>
              </p:nvCxnSpPr>
              <p:spPr bwMode="auto">
                <a:xfrm>
                  <a:off x="1469290" y="1416672"/>
                  <a:ext cx="910610" cy="109162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558A8E91-05FB-716C-3A25-010A9AC59D07}"/>
                    </a:ext>
                  </a:extLst>
                </p:cNvPr>
                <p:cNvCxnSpPr>
                  <a:cxnSpLocks/>
                  <a:stCxn id="506" idx="3"/>
                  <a:endCxn id="539" idx="2"/>
                </p:cNvCxnSpPr>
                <p:nvPr/>
              </p:nvCxnSpPr>
              <p:spPr bwMode="auto">
                <a:xfrm>
                  <a:off x="1469290" y="1416672"/>
                  <a:ext cx="910610" cy="1481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E34E0E3B-A2F4-D340-7B79-3A6E95560495}"/>
                    </a:ext>
                  </a:extLst>
                </p:cNvPr>
                <p:cNvCxnSpPr>
                  <a:cxnSpLocks/>
                  <a:stCxn id="506" idx="3"/>
                  <a:endCxn id="540" idx="2"/>
                </p:cNvCxnSpPr>
                <p:nvPr/>
              </p:nvCxnSpPr>
              <p:spPr bwMode="auto">
                <a:xfrm>
                  <a:off x="1469290" y="1416672"/>
                  <a:ext cx="910610" cy="187152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33" name="Straight Connector 532">
                  <a:extLst>
                    <a:ext uri="{FF2B5EF4-FFF2-40B4-BE49-F238E27FC236}">
                      <a16:creationId xmlns:a16="http://schemas.microsoft.com/office/drawing/2014/main" id="{6256C0E7-4BDC-27E4-0765-97E579D06387}"/>
                    </a:ext>
                  </a:extLst>
                </p:cNvPr>
                <p:cNvCxnSpPr>
                  <a:cxnSpLocks/>
                  <a:stCxn id="506" idx="3"/>
                  <a:endCxn id="537" idx="2"/>
                </p:cNvCxnSpPr>
                <p:nvPr/>
              </p:nvCxnSpPr>
              <p:spPr bwMode="auto">
                <a:xfrm>
                  <a:off x="1469290" y="1416672"/>
                  <a:ext cx="910610" cy="70168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83B120C6-A774-DFC3-EB99-CA5A432F75E4}"/>
                  </a:ext>
                </a:extLst>
              </p:cNvPr>
              <p:cNvGrpSpPr/>
              <p:nvPr/>
            </p:nvGrpSpPr>
            <p:grpSpPr>
              <a:xfrm>
                <a:off x="1469289" y="948512"/>
                <a:ext cx="910610" cy="2339683"/>
                <a:chOff x="2886369" y="2279469"/>
                <a:chExt cx="918114" cy="2339683"/>
              </a:xfrm>
            </p:grpSpPr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C825E233-5912-76DC-A169-862C44BCA020}"/>
                    </a:ext>
                  </a:extLst>
                </p:cNvPr>
                <p:cNvCxnSpPr>
                  <a:cxnSpLocks/>
                  <a:stCxn id="507" idx="3"/>
                  <a:endCxn id="534" idx="2"/>
                </p:cNvCxnSpPr>
                <p:nvPr/>
              </p:nvCxnSpPr>
              <p:spPr bwMode="auto">
                <a:xfrm flipV="1">
                  <a:off x="2886369" y="2279469"/>
                  <a:ext cx="918114" cy="89947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B7C1398D-4966-1A6A-016E-09F3DAEED586}"/>
                    </a:ext>
                  </a:extLst>
                </p:cNvPr>
                <p:cNvCxnSpPr>
                  <a:cxnSpLocks/>
                  <a:stCxn id="507" idx="3"/>
                  <a:endCxn id="536" idx="2"/>
                </p:cNvCxnSpPr>
                <p:nvPr/>
              </p:nvCxnSpPr>
              <p:spPr bwMode="auto">
                <a:xfrm flipV="1">
                  <a:off x="2886369" y="3059363"/>
                  <a:ext cx="918114" cy="11957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6FB02985-8968-4883-9051-43BB8C7277AA}"/>
                    </a:ext>
                  </a:extLst>
                </p:cNvPr>
                <p:cNvCxnSpPr>
                  <a:cxnSpLocks/>
                  <a:stCxn id="507" idx="3"/>
                  <a:endCxn id="535" idx="2"/>
                </p:cNvCxnSpPr>
                <p:nvPr/>
              </p:nvCxnSpPr>
              <p:spPr bwMode="auto">
                <a:xfrm flipV="1">
                  <a:off x="2886369" y="2669418"/>
                  <a:ext cx="918114" cy="50952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901B0459-1F49-54A1-95CC-561448D1AABE}"/>
                    </a:ext>
                  </a:extLst>
                </p:cNvPr>
                <p:cNvCxnSpPr>
                  <a:cxnSpLocks/>
                  <a:stCxn id="507" idx="3"/>
                  <a:endCxn id="538" idx="2"/>
                </p:cNvCxnSpPr>
                <p:nvPr/>
              </p:nvCxnSpPr>
              <p:spPr bwMode="auto">
                <a:xfrm>
                  <a:off x="2886369" y="3178942"/>
                  <a:ext cx="918114" cy="66031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4" name="Straight Connector 523">
                  <a:extLst>
                    <a:ext uri="{FF2B5EF4-FFF2-40B4-BE49-F238E27FC236}">
                      <a16:creationId xmlns:a16="http://schemas.microsoft.com/office/drawing/2014/main" id="{633F2562-DF90-8141-DB81-2C1247D5621A}"/>
                    </a:ext>
                  </a:extLst>
                </p:cNvPr>
                <p:cNvCxnSpPr>
                  <a:cxnSpLocks/>
                  <a:stCxn id="507" idx="3"/>
                  <a:endCxn id="539" idx="2"/>
                </p:cNvCxnSpPr>
                <p:nvPr/>
              </p:nvCxnSpPr>
              <p:spPr bwMode="auto">
                <a:xfrm>
                  <a:off x="2886369" y="3178942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5" name="Straight Connector 524">
                  <a:extLst>
                    <a:ext uri="{FF2B5EF4-FFF2-40B4-BE49-F238E27FC236}">
                      <a16:creationId xmlns:a16="http://schemas.microsoft.com/office/drawing/2014/main" id="{7B31CC70-0E71-F362-4FFA-13AA06BE711A}"/>
                    </a:ext>
                  </a:extLst>
                </p:cNvPr>
                <p:cNvCxnSpPr>
                  <a:cxnSpLocks/>
                  <a:stCxn id="507" idx="3"/>
                  <a:endCxn id="540" idx="2"/>
                </p:cNvCxnSpPr>
                <p:nvPr/>
              </p:nvCxnSpPr>
              <p:spPr bwMode="auto">
                <a:xfrm>
                  <a:off x="2886369" y="3178942"/>
                  <a:ext cx="918114" cy="144021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6" name="Straight Connector 525">
                  <a:extLst>
                    <a:ext uri="{FF2B5EF4-FFF2-40B4-BE49-F238E27FC236}">
                      <a16:creationId xmlns:a16="http://schemas.microsoft.com/office/drawing/2014/main" id="{C831B488-7A49-FEC3-9A70-54B59076DA68}"/>
                    </a:ext>
                  </a:extLst>
                </p:cNvPr>
                <p:cNvCxnSpPr>
                  <a:cxnSpLocks/>
                  <a:stCxn id="507" idx="3"/>
                  <a:endCxn id="537" idx="2"/>
                </p:cNvCxnSpPr>
                <p:nvPr/>
              </p:nvCxnSpPr>
              <p:spPr bwMode="auto">
                <a:xfrm>
                  <a:off x="2886369" y="3178942"/>
                  <a:ext cx="918114" cy="27036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B886B064-F360-A29D-8254-7EBBF486A600}"/>
                  </a:ext>
                </a:extLst>
              </p:cNvPr>
              <p:cNvGrpSpPr/>
              <p:nvPr/>
            </p:nvGrpSpPr>
            <p:grpSpPr>
              <a:xfrm flipV="1">
                <a:off x="1466309" y="948512"/>
                <a:ext cx="952588" cy="2418464"/>
                <a:chOff x="1466591" y="889888"/>
                <a:chExt cx="952588" cy="2418464"/>
              </a:xfrm>
            </p:grpSpPr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82B2A100-B678-B68E-33D5-E49795A39B42}"/>
                    </a:ext>
                  </a:extLst>
                </p:cNvPr>
                <p:cNvCxnSpPr>
                  <a:cxnSpLocks/>
                  <a:stCxn id="508" idx="3"/>
                  <a:endCxn id="540" idx="3"/>
                </p:cNvCxnSpPr>
                <p:nvPr/>
              </p:nvCxnSpPr>
              <p:spPr bwMode="auto">
                <a:xfrm flipV="1">
                  <a:off x="1466591" y="889888"/>
                  <a:ext cx="952588" cy="56660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ECD71F97-AB36-9509-3E0A-5E5A44635E91}"/>
                    </a:ext>
                  </a:extLst>
                </p:cNvPr>
                <p:cNvCxnSpPr>
                  <a:cxnSpLocks/>
                  <a:stCxn id="508" idx="3"/>
                  <a:endCxn id="538" idx="2"/>
                </p:cNvCxnSpPr>
                <p:nvPr/>
              </p:nvCxnSpPr>
              <p:spPr bwMode="auto">
                <a:xfrm>
                  <a:off x="1466591" y="1456492"/>
                  <a:ext cx="913590" cy="2920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C85F28AE-E1DF-4D92-252D-9B19E44BF366}"/>
                    </a:ext>
                  </a:extLst>
                </p:cNvPr>
                <p:cNvCxnSpPr>
                  <a:cxnSpLocks/>
                  <a:stCxn id="508" idx="3"/>
                  <a:endCxn id="539" idx="2"/>
                </p:cNvCxnSpPr>
                <p:nvPr/>
              </p:nvCxnSpPr>
              <p:spPr bwMode="auto">
                <a:xfrm flipV="1">
                  <a:off x="1466591" y="1358614"/>
                  <a:ext cx="913590" cy="9787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633AFCDE-A47A-EB6F-1C33-CB2C03272C80}"/>
                    </a:ext>
                  </a:extLst>
                </p:cNvPr>
                <p:cNvCxnSpPr>
                  <a:cxnSpLocks/>
                  <a:stCxn id="508" idx="3"/>
                  <a:endCxn id="536" idx="2"/>
                </p:cNvCxnSpPr>
                <p:nvPr/>
              </p:nvCxnSpPr>
              <p:spPr bwMode="auto">
                <a:xfrm>
                  <a:off x="1466591" y="1456493"/>
                  <a:ext cx="913590" cy="107196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E0870C1E-9388-2CA4-A87F-C522965B21B2}"/>
                    </a:ext>
                  </a:extLst>
                </p:cNvPr>
                <p:cNvCxnSpPr>
                  <a:cxnSpLocks/>
                  <a:stCxn id="508" idx="3"/>
                  <a:endCxn id="535" idx="2"/>
                </p:cNvCxnSpPr>
                <p:nvPr/>
              </p:nvCxnSpPr>
              <p:spPr bwMode="auto">
                <a:xfrm>
                  <a:off x="1466591" y="1456492"/>
                  <a:ext cx="913590" cy="146191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C72D5EB6-CC1C-710D-AFED-87D5C3623365}"/>
                    </a:ext>
                  </a:extLst>
                </p:cNvPr>
                <p:cNvCxnSpPr>
                  <a:cxnSpLocks/>
                  <a:stCxn id="508" idx="3"/>
                  <a:endCxn id="534" idx="2"/>
                </p:cNvCxnSpPr>
                <p:nvPr/>
              </p:nvCxnSpPr>
              <p:spPr bwMode="auto">
                <a:xfrm>
                  <a:off x="1466591" y="1456492"/>
                  <a:ext cx="913590" cy="185186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7304B4BF-6F4C-6C49-93A8-57D242D612B4}"/>
                    </a:ext>
                  </a:extLst>
                </p:cNvPr>
                <p:cNvCxnSpPr>
                  <a:cxnSpLocks/>
                  <a:stCxn id="508" idx="3"/>
                  <a:endCxn id="537" idx="2"/>
                </p:cNvCxnSpPr>
                <p:nvPr/>
              </p:nvCxnSpPr>
              <p:spPr bwMode="auto">
                <a:xfrm>
                  <a:off x="1466591" y="1456492"/>
                  <a:ext cx="913590" cy="68201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EE1D11-B9B6-AF84-DACA-A2EE67231A16}"/>
                </a:ext>
              </a:extLst>
            </p:cNvPr>
            <p:cNvGrpSpPr/>
            <p:nvPr/>
          </p:nvGrpSpPr>
          <p:grpSpPr>
            <a:xfrm>
              <a:off x="1742047" y="1539224"/>
              <a:ext cx="483804" cy="2002061"/>
              <a:chOff x="937889" y="1206229"/>
              <a:chExt cx="531414" cy="1820411"/>
            </a:xfrm>
          </p:grpSpPr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0FF10ECB-A4BB-E488-4CF2-1470FC47A204}"/>
                  </a:ext>
                </a:extLst>
              </p:cNvPr>
              <p:cNvSpPr txBox="1"/>
              <p:nvPr/>
            </p:nvSpPr>
            <p:spPr>
              <a:xfrm>
                <a:off x="937889" y="1206229"/>
                <a:ext cx="531414" cy="4367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/>
                  <a:t>x</a:t>
                </a:r>
                <a:r>
                  <a:rPr lang="en-US" sz="1200" baseline="-25000" dirty="0"/>
                  <a:t>1</a:t>
                </a:r>
                <a:endParaRPr lang="en-US" sz="1200" dirty="0"/>
              </a:p>
            </p:txBody>
          </p:sp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AE86123D-A5BF-67C1-E4F1-E32FC1C4F8DD}"/>
                  </a:ext>
                </a:extLst>
              </p:cNvPr>
              <p:cNvSpPr txBox="1"/>
              <p:nvPr/>
            </p:nvSpPr>
            <p:spPr>
              <a:xfrm>
                <a:off x="937889" y="1637540"/>
                <a:ext cx="531414" cy="43671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/>
                  <a:t>x</a:t>
                </a:r>
                <a:r>
                  <a:rPr lang="en-US" sz="1200" baseline="-25000" dirty="0"/>
                  <a:t>2</a:t>
                </a:r>
                <a:endParaRPr lang="en-US" sz="1200" dirty="0"/>
              </a:p>
            </p:txBody>
          </p:sp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B69D1438-E241-8E7F-C1A1-5EC2DC7FD5C9}"/>
                  </a:ext>
                </a:extLst>
              </p:cNvPr>
              <p:cNvSpPr txBox="1"/>
              <p:nvPr/>
            </p:nvSpPr>
            <p:spPr>
              <a:xfrm>
                <a:off x="941377" y="2589925"/>
                <a:ext cx="524945" cy="43671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 err="1"/>
                  <a:t>x</a:t>
                </a:r>
                <a:r>
                  <a:rPr lang="en-US" sz="1200" baseline="-25000" dirty="0" err="1"/>
                  <a:t>Nx</a:t>
                </a:r>
                <a:endParaRPr lang="en-US" sz="1200" dirty="0"/>
              </a:p>
            </p:txBody>
          </p:sp>
          <p:sp>
            <p:nvSpPr>
              <p:cNvPr id="509" name="TextBox 508">
                <a:extLst>
                  <a:ext uri="{FF2B5EF4-FFF2-40B4-BE49-F238E27FC236}">
                    <a16:creationId xmlns:a16="http://schemas.microsoft.com/office/drawing/2014/main" id="{880FB84B-BA26-90C9-E1EF-52230DD7B74C}"/>
                  </a:ext>
                </a:extLst>
              </p:cNvPr>
              <p:cNvSpPr txBox="1"/>
              <p:nvPr/>
            </p:nvSpPr>
            <p:spPr>
              <a:xfrm>
                <a:off x="985289" y="2130440"/>
                <a:ext cx="406718" cy="367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…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43D939-0E6F-933C-FD3A-63D1F1BA77ED}"/>
                </a:ext>
              </a:extLst>
            </p:cNvPr>
            <p:cNvSpPr/>
            <p:nvPr/>
          </p:nvSpPr>
          <p:spPr bwMode="auto">
            <a:xfrm>
              <a:off x="1676400" y="1502339"/>
              <a:ext cx="611819" cy="2092190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3B970D-5C87-6749-354C-DC40AA04074B}"/>
                </a:ext>
              </a:extLst>
            </p:cNvPr>
            <p:cNvSpPr txBox="1"/>
            <p:nvPr/>
          </p:nvSpPr>
          <p:spPr>
            <a:xfrm>
              <a:off x="2160319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[1]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ADB0F2A-90A4-6E81-ACD3-1CC1B1EF0398}"/>
                </a:ext>
              </a:extLst>
            </p:cNvPr>
            <p:cNvGrpSpPr/>
            <p:nvPr/>
          </p:nvGrpSpPr>
          <p:grpSpPr>
            <a:xfrm>
              <a:off x="1480029" y="4245210"/>
              <a:ext cx="2172694" cy="1507227"/>
              <a:chOff x="463708" y="3276117"/>
              <a:chExt cx="1966857" cy="1236879"/>
            </a:xfrm>
          </p:grpSpPr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7FA564AD-86CA-476B-EA75-AD766ACC287A}"/>
                  </a:ext>
                </a:extLst>
              </p:cNvPr>
              <p:cNvSpPr txBox="1"/>
              <p:nvPr/>
            </p:nvSpPr>
            <p:spPr>
              <a:xfrm>
                <a:off x="463708" y="3509761"/>
                <a:ext cx="874861" cy="9957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Input X</a:t>
                </a:r>
              </a:p>
              <a:p>
                <a:pPr algn="ctr"/>
                <a:r>
                  <a:rPr lang="en-US" sz="1200" dirty="0"/>
                  <a:t>[0]</a:t>
                </a:r>
              </a:p>
            </p:txBody>
          </p:sp>
          <p:sp>
            <p:nvSpPr>
              <p:cNvPr id="503" name="TextBox 502">
                <a:extLst>
                  <a:ext uri="{FF2B5EF4-FFF2-40B4-BE49-F238E27FC236}">
                    <a16:creationId xmlns:a16="http://schemas.microsoft.com/office/drawing/2014/main" id="{C42CE9AB-B6CF-13BE-D8D4-7A136025EDEB}"/>
                  </a:ext>
                </a:extLst>
              </p:cNvPr>
              <p:cNvSpPr txBox="1"/>
              <p:nvPr/>
            </p:nvSpPr>
            <p:spPr>
              <a:xfrm>
                <a:off x="1388056" y="3517265"/>
                <a:ext cx="1042509" cy="9957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Hidden layer [1]</a:t>
                </a:r>
                <a:endParaRPr lang="en-US" sz="1200" baseline="-25000" dirty="0"/>
              </a:p>
            </p:txBody>
          </p:sp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id="{6913ECA8-655C-BD1F-75F7-33CF395F970E}"/>
                  </a:ext>
                </a:extLst>
              </p:cNvPr>
              <p:cNvSpPr txBox="1"/>
              <p:nvPr/>
            </p:nvSpPr>
            <p:spPr>
              <a:xfrm>
                <a:off x="772696" y="3285229"/>
                <a:ext cx="345750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X</a:t>
                </a:r>
              </a:p>
            </p:txBody>
          </p:sp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8E4B7591-7E8D-4EF3-6608-7287BC750B21}"/>
                  </a:ext>
                </a:extLst>
              </p:cNvPr>
              <p:cNvSpPr txBox="1"/>
              <p:nvPr/>
            </p:nvSpPr>
            <p:spPr>
              <a:xfrm>
                <a:off x="1877265" y="3276117"/>
                <a:ext cx="388069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1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D9B2156-6B1E-BDB6-0005-DBCF0967E881}"/>
                </a:ext>
              </a:extLst>
            </p:cNvPr>
            <p:cNvGrpSpPr/>
            <p:nvPr/>
          </p:nvGrpSpPr>
          <p:grpSpPr>
            <a:xfrm>
              <a:off x="4089117" y="1399402"/>
              <a:ext cx="242440" cy="2389344"/>
              <a:chOff x="2379918" y="1234960"/>
              <a:chExt cx="266298" cy="2172559"/>
            </a:xfrm>
          </p:grpSpPr>
          <p:sp>
            <p:nvSpPr>
              <p:cNvPr id="496" name="Oval 495">
                <a:extLst>
                  <a:ext uri="{FF2B5EF4-FFF2-40B4-BE49-F238E27FC236}">
                    <a16:creationId xmlns:a16="http://schemas.microsoft.com/office/drawing/2014/main" id="{8C26AAA7-E630-C402-7D41-25DB8A1439C6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497" name="Oval 496">
                <a:extLst>
                  <a:ext uri="{FF2B5EF4-FFF2-40B4-BE49-F238E27FC236}">
                    <a16:creationId xmlns:a16="http://schemas.microsoft.com/office/drawing/2014/main" id="{7E2E83FF-8832-211E-AF5A-297958F7175A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498" name="Oval 497">
                <a:extLst>
                  <a:ext uri="{FF2B5EF4-FFF2-40B4-BE49-F238E27FC236}">
                    <a16:creationId xmlns:a16="http://schemas.microsoft.com/office/drawing/2014/main" id="{A79DB489-4E42-8532-B522-2F2A3470F917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499" name="Oval 498">
                <a:extLst>
                  <a:ext uri="{FF2B5EF4-FFF2-40B4-BE49-F238E27FC236}">
                    <a16:creationId xmlns:a16="http://schemas.microsoft.com/office/drawing/2014/main" id="{10E4EA45-A234-3CAB-17C9-8B4B09EA23D1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500" name="Oval 499">
                <a:extLst>
                  <a:ext uri="{FF2B5EF4-FFF2-40B4-BE49-F238E27FC236}">
                    <a16:creationId xmlns:a16="http://schemas.microsoft.com/office/drawing/2014/main" id="{FD6F7749-627E-1E90-1DAA-27B4C37E221F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501" name="Oval 500">
                <a:extLst>
                  <a:ext uri="{FF2B5EF4-FFF2-40B4-BE49-F238E27FC236}">
                    <a16:creationId xmlns:a16="http://schemas.microsoft.com/office/drawing/2014/main" id="{925D20C3-C37E-BECE-B16D-E47B31134359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4D05065-B930-2A87-91D6-10A95378F337}"/>
                </a:ext>
              </a:extLst>
            </p:cNvPr>
            <p:cNvGrpSpPr/>
            <p:nvPr/>
          </p:nvGrpSpPr>
          <p:grpSpPr>
            <a:xfrm>
              <a:off x="3271770" y="1264496"/>
              <a:ext cx="849782" cy="2573141"/>
              <a:chOff x="5533488" y="449966"/>
              <a:chExt cx="769275" cy="2111602"/>
            </a:xfrm>
          </p:grpSpPr>
          <p:grpSp>
            <p:nvGrpSpPr>
              <p:cNvPr id="447" name="Group 446">
                <a:extLst>
                  <a:ext uri="{FF2B5EF4-FFF2-40B4-BE49-F238E27FC236}">
                    <a16:creationId xmlns:a16="http://schemas.microsoft.com/office/drawing/2014/main" id="{83E9497E-9046-D64C-D373-B1BEDA9777DC}"/>
                  </a:ext>
                </a:extLst>
              </p:cNvPr>
              <p:cNvGrpSpPr/>
              <p:nvPr/>
            </p:nvGrpSpPr>
            <p:grpSpPr>
              <a:xfrm>
                <a:off x="5556621" y="449966"/>
                <a:ext cx="716782" cy="1970929"/>
                <a:chOff x="2390032" y="1078009"/>
                <a:chExt cx="869708" cy="2183817"/>
              </a:xfrm>
            </p:grpSpPr>
            <p:cxnSp>
              <p:nvCxnSpPr>
                <p:cNvPr id="490" name="Straight Connector 489">
                  <a:extLst>
                    <a:ext uri="{FF2B5EF4-FFF2-40B4-BE49-F238E27FC236}">
                      <a16:creationId xmlns:a16="http://schemas.microsoft.com/office/drawing/2014/main" id="{B62B8D7B-FDAE-E8B0-29E9-756A3112E8C8}"/>
                    </a:ext>
                  </a:extLst>
                </p:cNvPr>
                <p:cNvCxnSpPr>
                  <a:cxnSpLocks/>
                  <a:stCxn id="534" idx="6"/>
                  <a:endCxn id="496" idx="2"/>
                </p:cNvCxnSpPr>
                <p:nvPr/>
              </p:nvCxnSpPr>
              <p:spPr bwMode="auto">
                <a:xfrm>
                  <a:off x="2390032" y="1078009"/>
                  <a:ext cx="869708" cy="2340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1" name="Straight Connector 490">
                  <a:extLst>
                    <a:ext uri="{FF2B5EF4-FFF2-40B4-BE49-F238E27FC236}">
                      <a16:creationId xmlns:a16="http://schemas.microsoft.com/office/drawing/2014/main" id="{5396EF02-4E6F-D010-D2A8-DE5D7FD19052}"/>
                    </a:ext>
                  </a:extLst>
                </p:cNvPr>
                <p:cNvCxnSpPr>
                  <a:cxnSpLocks/>
                  <a:stCxn id="534" idx="6"/>
                  <a:endCxn id="497" idx="2"/>
                </p:cNvCxnSpPr>
                <p:nvPr/>
              </p:nvCxnSpPr>
              <p:spPr bwMode="auto">
                <a:xfrm>
                  <a:off x="2390032" y="1078009"/>
                  <a:ext cx="869708" cy="6240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2" name="Straight Connector 491">
                  <a:extLst>
                    <a:ext uri="{FF2B5EF4-FFF2-40B4-BE49-F238E27FC236}">
                      <a16:creationId xmlns:a16="http://schemas.microsoft.com/office/drawing/2014/main" id="{31BB622E-DC9B-7ED3-E187-A92CF95C3B37}"/>
                    </a:ext>
                  </a:extLst>
                </p:cNvPr>
                <p:cNvCxnSpPr>
                  <a:cxnSpLocks/>
                  <a:stCxn id="534" idx="6"/>
                  <a:endCxn id="499" idx="2"/>
                </p:cNvCxnSpPr>
                <p:nvPr/>
              </p:nvCxnSpPr>
              <p:spPr bwMode="auto">
                <a:xfrm>
                  <a:off x="2390032" y="1078010"/>
                  <a:ext cx="869707" cy="140392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3" name="Straight Connector 492">
                  <a:extLst>
                    <a:ext uri="{FF2B5EF4-FFF2-40B4-BE49-F238E27FC236}">
                      <a16:creationId xmlns:a16="http://schemas.microsoft.com/office/drawing/2014/main" id="{74153370-4532-F639-3548-1E179353D743}"/>
                    </a:ext>
                  </a:extLst>
                </p:cNvPr>
                <p:cNvCxnSpPr>
                  <a:cxnSpLocks/>
                  <a:endCxn id="500" idx="2"/>
                </p:cNvCxnSpPr>
                <p:nvPr/>
              </p:nvCxnSpPr>
              <p:spPr bwMode="auto">
                <a:xfrm>
                  <a:off x="2420380" y="1091941"/>
                  <a:ext cx="839360" cy="177993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1A764821-B91A-501D-6223-5FA6DB85B097}"/>
                    </a:ext>
                  </a:extLst>
                </p:cNvPr>
                <p:cNvCxnSpPr>
                  <a:cxnSpLocks/>
                  <a:endCxn id="501" idx="2"/>
                </p:cNvCxnSpPr>
                <p:nvPr/>
              </p:nvCxnSpPr>
              <p:spPr bwMode="auto">
                <a:xfrm>
                  <a:off x="2420381" y="1091941"/>
                  <a:ext cx="839358" cy="21698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CC67DE00-A826-6B28-889D-F4797566BC50}"/>
                    </a:ext>
                  </a:extLst>
                </p:cNvPr>
                <p:cNvCxnSpPr>
                  <a:cxnSpLocks/>
                  <a:stCxn id="534" idx="6"/>
                  <a:endCxn id="498" idx="2"/>
                </p:cNvCxnSpPr>
                <p:nvPr/>
              </p:nvCxnSpPr>
              <p:spPr bwMode="auto">
                <a:xfrm>
                  <a:off x="2390032" y="1078010"/>
                  <a:ext cx="869706" cy="101397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E47C8E81-6808-CBEE-7F0E-ED18E4C777D6}"/>
                  </a:ext>
                </a:extLst>
              </p:cNvPr>
              <p:cNvGrpSpPr/>
              <p:nvPr/>
            </p:nvGrpSpPr>
            <p:grpSpPr>
              <a:xfrm flipV="1">
                <a:off x="5534974" y="661227"/>
                <a:ext cx="738428" cy="1900341"/>
                <a:chOff x="2417681" y="1777364"/>
                <a:chExt cx="895972" cy="2105605"/>
              </a:xfrm>
            </p:grpSpPr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4984F4AE-76E3-F0E5-B785-56DE47BB8BE3}"/>
                    </a:ext>
                  </a:extLst>
                </p:cNvPr>
                <p:cNvCxnSpPr>
                  <a:cxnSpLocks/>
                  <a:stCxn id="540" idx="6"/>
                  <a:endCxn id="496" idx="2"/>
                </p:cNvCxnSpPr>
                <p:nvPr/>
              </p:nvCxnSpPr>
              <p:spPr bwMode="auto">
                <a:xfrm>
                  <a:off x="2443944" y="1777364"/>
                  <a:ext cx="869707" cy="210560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CEE1133B-A2A9-F4C7-0653-0C3B6308C345}"/>
                    </a:ext>
                  </a:extLst>
                </p:cNvPr>
                <p:cNvCxnSpPr>
                  <a:cxnSpLocks/>
                  <a:stCxn id="540" idx="6"/>
                  <a:endCxn id="501" idx="2"/>
                </p:cNvCxnSpPr>
                <p:nvPr/>
              </p:nvCxnSpPr>
              <p:spPr bwMode="auto">
                <a:xfrm>
                  <a:off x="2443946" y="1777365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6" name="Straight Connector 485">
                  <a:extLst>
                    <a:ext uri="{FF2B5EF4-FFF2-40B4-BE49-F238E27FC236}">
                      <a16:creationId xmlns:a16="http://schemas.microsoft.com/office/drawing/2014/main" id="{EDE17923-83E2-978B-5BF7-B699F9CDA3DB}"/>
                    </a:ext>
                  </a:extLst>
                </p:cNvPr>
                <p:cNvCxnSpPr>
                  <a:cxnSpLocks/>
                  <a:endCxn id="497" idx="2"/>
                </p:cNvCxnSpPr>
                <p:nvPr/>
              </p:nvCxnSpPr>
              <p:spPr bwMode="auto">
                <a:xfrm>
                  <a:off x="2417681" y="1781225"/>
                  <a:ext cx="895972" cy="171179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7" name="Straight Connector 486">
                  <a:extLst>
                    <a:ext uri="{FF2B5EF4-FFF2-40B4-BE49-F238E27FC236}">
                      <a16:creationId xmlns:a16="http://schemas.microsoft.com/office/drawing/2014/main" id="{811878E0-1E03-C447-A54C-0E7C12FCB36B}"/>
                    </a:ext>
                  </a:extLst>
                </p:cNvPr>
                <p:cNvCxnSpPr>
                  <a:cxnSpLocks/>
                  <a:stCxn id="540" idx="6"/>
                  <a:endCxn id="499" idx="2"/>
                </p:cNvCxnSpPr>
                <p:nvPr/>
              </p:nvCxnSpPr>
              <p:spPr bwMode="auto">
                <a:xfrm>
                  <a:off x="2443946" y="1777365"/>
                  <a:ext cx="869706" cy="93576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8" name="Straight Connector 487">
                  <a:extLst>
                    <a:ext uri="{FF2B5EF4-FFF2-40B4-BE49-F238E27FC236}">
                      <a16:creationId xmlns:a16="http://schemas.microsoft.com/office/drawing/2014/main" id="{8F2DA183-ECB1-3477-F13E-BDD6BBB23CB4}"/>
                    </a:ext>
                  </a:extLst>
                </p:cNvPr>
                <p:cNvCxnSpPr>
                  <a:cxnSpLocks/>
                  <a:stCxn id="540" idx="6"/>
                  <a:endCxn id="498" idx="2"/>
                </p:cNvCxnSpPr>
                <p:nvPr/>
              </p:nvCxnSpPr>
              <p:spPr bwMode="auto">
                <a:xfrm>
                  <a:off x="2443946" y="1777365"/>
                  <a:ext cx="869706" cy="132570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9" name="Straight Connector 488">
                  <a:extLst>
                    <a:ext uri="{FF2B5EF4-FFF2-40B4-BE49-F238E27FC236}">
                      <a16:creationId xmlns:a16="http://schemas.microsoft.com/office/drawing/2014/main" id="{880B8C32-06BB-1972-AFD4-40ECB59990D2}"/>
                    </a:ext>
                  </a:extLst>
                </p:cNvPr>
                <p:cNvCxnSpPr>
                  <a:cxnSpLocks/>
                  <a:stCxn id="540" idx="6"/>
                  <a:endCxn id="500" idx="2"/>
                </p:cNvCxnSpPr>
                <p:nvPr/>
              </p:nvCxnSpPr>
              <p:spPr bwMode="auto">
                <a:xfrm>
                  <a:off x="2443946" y="1777365"/>
                  <a:ext cx="869706" cy="5458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A253E495-2DDE-F7F2-016A-08DC099162AD}"/>
                  </a:ext>
                </a:extLst>
              </p:cNvPr>
              <p:cNvGrpSpPr/>
              <p:nvPr/>
            </p:nvGrpSpPr>
            <p:grpSpPr>
              <a:xfrm>
                <a:off x="5552272" y="661227"/>
                <a:ext cx="750491" cy="1759667"/>
                <a:chOff x="3845301" y="2698430"/>
                <a:chExt cx="918113" cy="1949736"/>
              </a:xfrm>
            </p:grpSpPr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F0C90D2C-4C90-6BD7-D3B3-606EEE3A2CDB}"/>
                    </a:ext>
                  </a:extLst>
                </p:cNvPr>
                <p:cNvCxnSpPr>
                  <a:cxnSpLocks/>
                  <a:stCxn id="535" idx="6"/>
                  <a:endCxn id="496" idx="2"/>
                </p:cNvCxnSpPr>
                <p:nvPr/>
              </p:nvCxnSpPr>
              <p:spPr bwMode="auto">
                <a:xfrm flipV="1">
                  <a:off x="3850621" y="2698430"/>
                  <a:ext cx="876875" cy="15586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7A962A76-8166-750B-982A-ABACB11A1FB1}"/>
                    </a:ext>
                  </a:extLst>
                </p:cNvPr>
                <p:cNvCxnSpPr>
                  <a:cxnSpLocks/>
                  <a:stCxn id="535" idx="6"/>
                  <a:endCxn id="501" idx="2"/>
                </p:cNvCxnSpPr>
                <p:nvPr/>
              </p:nvCxnSpPr>
              <p:spPr bwMode="auto">
                <a:xfrm>
                  <a:off x="3850623" y="2854298"/>
                  <a:ext cx="876874" cy="1793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F8C3AAE5-73EA-9A72-BD1E-605D29F2FE4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1" name="Straight Connector 480">
                  <a:extLst>
                    <a:ext uri="{FF2B5EF4-FFF2-40B4-BE49-F238E27FC236}">
                      <a16:creationId xmlns:a16="http://schemas.microsoft.com/office/drawing/2014/main" id="{4D567A31-7825-9E40-59AE-DEDA0BA1377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2" name="Straight Connector 481">
                  <a:extLst>
                    <a:ext uri="{FF2B5EF4-FFF2-40B4-BE49-F238E27FC236}">
                      <a16:creationId xmlns:a16="http://schemas.microsoft.com/office/drawing/2014/main" id="{5D6D296F-E7DA-72DF-DF82-F1A5ED5AD37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440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9A655C88-C4F2-FCE6-366D-2521A6C5529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E7480FEC-0381-96D7-FA51-BF5D11BE7DA1}"/>
                  </a:ext>
                </a:extLst>
              </p:cNvPr>
              <p:cNvGrpSpPr/>
              <p:nvPr/>
            </p:nvGrpSpPr>
            <p:grpSpPr>
              <a:xfrm>
                <a:off x="5550870" y="661227"/>
                <a:ext cx="750491" cy="1778328"/>
                <a:chOff x="3845301" y="2324006"/>
                <a:chExt cx="918113" cy="1970413"/>
              </a:xfrm>
            </p:grpSpPr>
            <p:cxnSp>
              <p:nvCxnSpPr>
                <p:cNvPr id="472" name="Straight Connector 471">
                  <a:extLst>
                    <a:ext uri="{FF2B5EF4-FFF2-40B4-BE49-F238E27FC236}">
                      <a16:creationId xmlns:a16="http://schemas.microsoft.com/office/drawing/2014/main" id="{0BC76E8F-AF46-0EB1-1F57-4C114F8A91F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734630"/>
                  <a:ext cx="918113" cy="119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3" name="Straight Connector 472">
                  <a:extLst>
                    <a:ext uri="{FF2B5EF4-FFF2-40B4-BE49-F238E27FC236}">
                      <a16:creationId xmlns:a16="http://schemas.microsoft.com/office/drawing/2014/main" id="{3563AD20-E59A-7A85-F0E1-AAEF0C5DB6BB}"/>
                    </a:ext>
                  </a:extLst>
                </p:cNvPr>
                <p:cNvCxnSpPr>
                  <a:cxnSpLocks/>
                  <a:endCxn id="496" idx="2"/>
                </p:cNvCxnSpPr>
                <p:nvPr/>
              </p:nvCxnSpPr>
              <p:spPr bwMode="auto">
                <a:xfrm flipV="1">
                  <a:off x="3845301" y="2324006"/>
                  <a:ext cx="883909" cy="53020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8C13EE30-5BDE-0A66-7D3B-2D695787CB2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5" name="Straight Connector 474">
                  <a:extLst>
                    <a:ext uri="{FF2B5EF4-FFF2-40B4-BE49-F238E27FC236}">
                      <a16:creationId xmlns:a16="http://schemas.microsoft.com/office/drawing/2014/main" id="{222D12DA-1176-60C8-DA2A-69097FBE13F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C0A5F8AF-F9B4-0D4D-0DEC-F9A9A90B796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440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A583518C-840E-76F9-1A61-5A650ADB225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DC1B58CC-7725-AFF0-36B0-B2192E96B2C2}"/>
                  </a:ext>
                </a:extLst>
              </p:cNvPr>
              <p:cNvGrpSpPr/>
              <p:nvPr/>
            </p:nvGrpSpPr>
            <p:grpSpPr>
              <a:xfrm>
                <a:off x="5533488" y="661227"/>
                <a:ext cx="750492" cy="1778329"/>
                <a:chOff x="3845301" y="1934058"/>
                <a:chExt cx="918114" cy="1970414"/>
              </a:xfrm>
            </p:grpSpPr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01BA5CEA-A00F-3EEF-A1BC-C5616E67CBC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734630"/>
                  <a:ext cx="918113" cy="119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7" name="Straight Connector 466">
                  <a:extLst>
                    <a:ext uri="{FF2B5EF4-FFF2-40B4-BE49-F238E27FC236}">
                      <a16:creationId xmlns:a16="http://schemas.microsoft.com/office/drawing/2014/main" id="{DF4595E7-3437-DC6E-8835-6E59281D718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344685"/>
                  <a:ext cx="918114" cy="50952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8" name="Straight Connector 467">
                  <a:extLst>
                    <a:ext uri="{FF2B5EF4-FFF2-40B4-BE49-F238E27FC236}">
                      <a16:creationId xmlns:a16="http://schemas.microsoft.com/office/drawing/2014/main" id="{03BF8BCC-F455-23EC-CDAA-9205FF6C6E2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9" name="Straight Connector 468">
                  <a:extLst>
                    <a:ext uri="{FF2B5EF4-FFF2-40B4-BE49-F238E27FC236}">
                      <a16:creationId xmlns:a16="http://schemas.microsoft.com/office/drawing/2014/main" id="{F7290169-831A-7FAA-D134-BF240352920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0" name="Straight Connector 469">
                  <a:extLst>
                    <a:ext uri="{FF2B5EF4-FFF2-40B4-BE49-F238E27FC236}">
                      <a16:creationId xmlns:a16="http://schemas.microsoft.com/office/drawing/2014/main" id="{AA447239-410B-BF22-DBE3-C27DD2325B7B}"/>
                    </a:ext>
                  </a:extLst>
                </p:cNvPr>
                <p:cNvCxnSpPr>
                  <a:cxnSpLocks/>
                  <a:stCxn id="537" idx="6"/>
                  <a:endCxn id="496" idx="2"/>
                </p:cNvCxnSpPr>
                <p:nvPr/>
              </p:nvCxnSpPr>
              <p:spPr bwMode="auto">
                <a:xfrm flipV="1">
                  <a:off x="3873600" y="1934058"/>
                  <a:ext cx="876875" cy="93576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1" name="Straight Connector 470">
                  <a:extLst>
                    <a:ext uri="{FF2B5EF4-FFF2-40B4-BE49-F238E27FC236}">
                      <a16:creationId xmlns:a16="http://schemas.microsoft.com/office/drawing/2014/main" id="{A2519AD7-47A7-2800-BA1C-7FC7D525E43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DD849394-C196-6E4B-A05B-B69C3E133E22}"/>
                  </a:ext>
                </a:extLst>
              </p:cNvPr>
              <p:cNvGrpSpPr/>
              <p:nvPr/>
            </p:nvGrpSpPr>
            <p:grpSpPr>
              <a:xfrm flipV="1">
                <a:off x="5551984" y="661227"/>
                <a:ext cx="721419" cy="1759667"/>
                <a:chOff x="2417681" y="1173218"/>
                <a:chExt cx="875334" cy="1949736"/>
              </a:xfrm>
            </p:grpSpPr>
            <p:cxnSp>
              <p:nvCxnSpPr>
                <p:cNvPr id="460" name="Straight Connector 459">
                  <a:extLst>
                    <a:ext uri="{FF2B5EF4-FFF2-40B4-BE49-F238E27FC236}">
                      <a16:creationId xmlns:a16="http://schemas.microsoft.com/office/drawing/2014/main" id="{C0A5C21E-25E3-F113-C646-9F1176470ECF}"/>
                    </a:ext>
                  </a:extLst>
                </p:cNvPr>
                <p:cNvCxnSpPr>
                  <a:cxnSpLocks/>
                  <a:stCxn id="538" idx="6"/>
                  <a:endCxn id="501" idx="2"/>
                </p:cNvCxnSpPr>
                <p:nvPr/>
              </p:nvCxnSpPr>
              <p:spPr bwMode="auto">
                <a:xfrm flipV="1">
                  <a:off x="2423307" y="1173218"/>
                  <a:ext cx="869706" cy="6240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1" name="Straight Connector 460">
                  <a:extLst>
                    <a:ext uri="{FF2B5EF4-FFF2-40B4-BE49-F238E27FC236}">
                      <a16:creationId xmlns:a16="http://schemas.microsoft.com/office/drawing/2014/main" id="{E4C45EB1-5715-D230-1F2B-A90C34693230}"/>
                    </a:ext>
                  </a:extLst>
                </p:cNvPr>
                <p:cNvCxnSpPr>
                  <a:cxnSpLocks/>
                  <a:stCxn id="538" idx="6"/>
                  <a:endCxn id="499" idx="2"/>
                </p:cNvCxnSpPr>
                <p:nvPr/>
              </p:nvCxnSpPr>
              <p:spPr bwMode="auto">
                <a:xfrm>
                  <a:off x="2423307" y="1797245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2" name="Straight Connector 461">
                  <a:extLst>
                    <a:ext uri="{FF2B5EF4-FFF2-40B4-BE49-F238E27FC236}">
                      <a16:creationId xmlns:a16="http://schemas.microsoft.com/office/drawing/2014/main" id="{734BBA5B-29A0-1B64-46CE-35B64462CB4C}"/>
                    </a:ext>
                  </a:extLst>
                </p:cNvPr>
                <p:cNvCxnSpPr>
                  <a:cxnSpLocks/>
                  <a:stCxn id="538" idx="6"/>
                  <a:endCxn id="500" idx="2"/>
                </p:cNvCxnSpPr>
                <p:nvPr/>
              </p:nvCxnSpPr>
              <p:spPr bwMode="auto">
                <a:xfrm flipV="1">
                  <a:off x="2423307" y="1563165"/>
                  <a:ext cx="869706" cy="2340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3" name="Straight Connector 462">
                  <a:extLst>
                    <a:ext uri="{FF2B5EF4-FFF2-40B4-BE49-F238E27FC236}">
                      <a16:creationId xmlns:a16="http://schemas.microsoft.com/office/drawing/2014/main" id="{FC11446C-E0BB-66BA-139E-4121B530086C}"/>
                    </a:ext>
                  </a:extLst>
                </p:cNvPr>
                <p:cNvCxnSpPr>
                  <a:cxnSpLocks/>
                  <a:endCxn id="497" idx="2"/>
                </p:cNvCxnSpPr>
                <p:nvPr/>
              </p:nvCxnSpPr>
              <p:spPr bwMode="auto">
                <a:xfrm>
                  <a:off x="2417681" y="1781223"/>
                  <a:ext cx="875332" cy="9517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4" name="Straight Connector 463">
                  <a:extLst>
                    <a:ext uri="{FF2B5EF4-FFF2-40B4-BE49-F238E27FC236}">
                      <a16:creationId xmlns:a16="http://schemas.microsoft.com/office/drawing/2014/main" id="{F0838680-5333-A431-25CB-BC92DAC4DA2A}"/>
                    </a:ext>
                  </a:extLst>
                </p:cNvPr>
                <p:cNvCxnSpPr>
                  <a:cxnSpLocks/>
                  <a:stCxn id="538" idx="6"/>
                  <a:endCxn id="496" idx="2"/>
                </p:cNvCxnSpPr>
                <p:nvPr/>
              </p:nvCxnSpPr>
              <p:spPr bwMode="auto">
                <a:xfrm>
                  <a:off x="2423307" y="1797245"/>
                  <a:ext cx="869708" cy="132570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52A27C46-9471-4EAE-F060-A5F557AFDB70}"/>
                    </a:ext>
                  </a:extLst>
                </p:cNvPr>
                <p:cNvCxnSpPr>
                  <a:cxnSpLocks/>
                  <a:endCxn id="498" idx="2"/>
                </p:cNvCxnSpPr>
                <p:nvPr/>
              </p:nvCxnSpPr>
              <p:spPr bwMode="auto">
                <a:xfrm>
                  <a:off x="2417681" y="1781222"/>
                  <a:ext cx="875333" cy="56183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53" name="Group 452">
                <a:extLst>
                  <a:ext uri="{FF2B5EF4-FFF2-40B4-BE49-F238E27FC236}">
                    <a16:creationId xmlns:a16="http://schemas.microsoft.com/office/drawing/2014/main" id="{C2B6348C-860A-2304-CE95-C5296A47CB72}"/>
                  </a:ext>
                </a:extLst>
              </p:cNvPr>
              <p:cNvGrpSpPr/>
              <p:nvPr/>
            </p:nvGrpSpPr>
            <p:grpSpPr>
              <a:xfrm flipV="1">
                <a:off x="5556620" y="661227"/>
                <a:ext cx="716782" cy="1759667"/>
                <a:chOff x="2387330" y="1518124"/>
                <a:chExt cx="869707" cy="1949736"/>
              </a:xfrm>
            </p:grpSpPr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C2FEC4FB-9817-0C16-EB2A-6F227BBC7E6B}"/>
                    </a:ext>
                  </a:extLst>
                </p:cNvPr>
                <p:cNvCxnSpPr>
                  <a:cxnSpLocks/>
                  <a:stCxn id="539" idx="6"/>
                  <a:endCxn id="496" idx="2"/>
                </p:cNvCxnSpPr>
                <p:nvPr/>
              </p:nvCxnSpPr>
              <p:spPr bwMode="auto">
                <a:xfrm>
                  <a:off x="2387330" y="1752203"/>
                  <a:ext cx="869706" cy="171565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C8B5450C-BCEE-EC19-3F55-EF79EB3E12EB}"/>
                    </a:ext>
                  </a:extLst>
                </p:cNvPr>
                <p:cNvCxnSpPr>
                  <a:cxnSpLocks/>
                  <a:stCxn id="539" idx="6"/>
                  <a:endCxn id="500" idx="2"/>
                </p:cNvCxnSpPr>
                <p:nvPr/>
              </p:nvCxnSpPr>
              <p:spPr bwMode="auto">
                <a:xfrm>
                  <a:off x="2387331" y="1752202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87405D7C-E8F2-DC72-CA8A-A1AE16D3A77F}"/>
                    </a:ext>
                  </a:extLst>
                </p:cNvPr>
                <p:cNvCxnSpPr>
                  <a:cxnSpLocks/>
                  <a:stCxn id="539" idx="6"/>
                  <a:endCxn id="501" idx="2"/>
                </p:cNvCxnSpPr>
                <p:nvPr/>
              </p:nvCxnSpPr>
              <p:spPr bwMode="auto">
                <a:xfrm flipV="1">
                  <a:off x="2387331" y="1518124"/>
                  <a:ext cx="869705" cy="23407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7" name="Straight Connector 456">
                  <a:extLst>
                    <a:ext uri="{FF2B5EF4-FFF2-40B4-BE49-F238E27FC236}">
                      <a16:creationId xmlns:a16="http://schemas.microsoft.com/office/drawing/2014/main" id="{41041A70-7039-FF05-EFBE-58A8EB349DB4}"/>
                    </a:ext>
                  </a:extLst>
                </p:cNvPr>
                <p:cNvCxnSpPr>
                  <a:cxnSpLocks/>
                  <a:stCxn id="539" idx="6"/>
                  <a:endCxn id="498" idx="2"/>
                </p:cNvCxnSpPr>
                <p:nvPr/>
              </p:nvCxnSpPr>
              <p:spPr bwMode="auto">
                <a:xfrm>
                  <a:off x="2387331" y="1752202"/>
                  <a:ext cx="869706" cy="93576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8" name="Straight Connector 457">
                  <a:extLst>
                    <a:ext uri="{FF2B5EF4-FFF2-40B4-BE49-F238E27FC236}">
                      <a16:creationId xmlns:a16="http://schemas.microsoft.com/office/drawing/2014/main" id="{B75F5DB4-95FB-2D18-7A14-99AAF49620D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387330" y="1770091"/>
                  <a:ext cx="869706" cy="132571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9" name="Straight Connector 458">
                  <a:extLst>
                    <a:ext uri="{FF2B5EF4-FFF2-40B4-BE49-F238E27FC236}">
                      <a16:creationId xmlns:a16="http://schemas.microsoft.com/office/drawing/2014/main" id="{1DBF45BD-D332-0CD9-9126-B0DA66EBC9D0}"/>
                    </a:ext>
                  </a:extLst>
                </p:cNvPr>
                <p:cNvCxnSpPr>
                  <a:cxnSpLocks/>
                  <a:stCxn id="539" idx="6"/>
                  <a:endCxn id="499" idx="2"/>
                </p:cNvCxnSpPr>
                <p:nvPr/>
              </p:nvCxnSpPr>
              <p:spPr bwMode="auto">
                <a:xfrm>
                  <a:off x="2387331" y="1752202"/>
                  <a:ext cx="869706" cy="5458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07F4783-8570-8D35-EA50-215B377DAA19}"/>
                </a:ext>
              </a:extLst>
            </p:cNvPr>
            <p:cNvGrpSpPr/>
            <p:nvPr/>
          </p:nvGrpSpPr>
          <p:grpSpPr>
            <a:xfrm>
              <a:off x="5148250" y="1835468"/>
              <a:ext cx="242440" cy="1531631"/>
              <a:chOff x="2379918" y="1234960"/>
              <a:chExt cx="266298" cy="1392666"/>
            </a:xfrm>
          </p:grpSpPr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6F05973F-DFBB-6623-BE72-6DAC2A54AC2E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42911877-EDF1-D75B-94A2-EA3C4CCEE9D5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F347B75D-D8C2-5F2A-F097-35773113DB21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7D268763-0A0D-D3D5-DB5A-E953053F48EA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126BA8-A464-9D9D-1A96-9FD9B022A570}"/>
                </a:ext>
              </a:extLst>
            </p:cNvPr>
            <p:cNvGrpSpPr/>
            <p:nvPr/>
          </p:nvGrpSpPr>
          <p:grpSpPr>
            <a:xfrm>
              <a:off x="4310553" y="1521933"/>
              <a:ext cx="842030" cy="2144283"/>
              <a:chOff x="6473861" y="661227"/>
              <a:chExt cx="762258" cy="1759667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64F60568-B7E2-35BF-F4E5-349AEE099E8E}"/>
                  </a:ext>
                </a:extLst>
              </p:cNvPr>
              <p:cNvGrpSpPr/>
              <p:nvPr/>
            </p:nvGrpSpPr>
            <p:grpSpPr>
              <a:xfrm>
                <a:off x="6492874" y="661227"/>
                <a:ext cx="739321" cy="1413650"/>
                <a:chOff x="3341362" y="1264250"/>
                <a:chExt cx="897056" cy="1566344"/>
              </a:xfrm>
            </p:grpSpPr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F5FC1BAC-10FD-28DE-355B-D90CC7465558}"/>
                    </a:ext>
                  </a:extLst>
                </p:cNvPr>
                <p:cNvCxnSpPr>
                  <a:cxnSpLocks/>
                  <a:stCxn id="496" idx="6"/>
                  <a:endCxn id="275" idx="2"/>
                </p:cNvCxnSpPr>
                <p:nvPr/>
              </p:nvCxnSpPr>
              <p:spPr bwMode="auto">
                <a:xfrm>
                  <a:off x="3341362" y="1264250"/>
                  <a:ext cx="897056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6CDFE1EA-465A-665B-9885-7A40825C0F33}"/>
                    </a:ext>
                  </a:extLst>
                </p:cNvPr>
                <p:cNvCxnSpPr>
                  <a:cxnSpLocks/>
                  <a:stCxn id="496" idx="6"/>
                  <a:endCxn id="280" idx="2"/>
                </p:cNvCxnSpPr>
                <p:nvPr/>
              </p:nvCxnSpPr>
              <p:spPr bwMode="auto">
                <a:xfrm>
                  <a:off x="3341362" y="1264250"/>
                  <a:ext cx="897056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0363C2A0-5949-F494-F59F-17FAE93CED3F}"/>
                    </a:ext>
                  </a:extLst>
                </p:cNvPr>
                <p:cNvCxnSpPr>
                  <a:cxnSpLocks/>
                  <a:stCxn id="496" idx="6"/>
                  <a:endCxn id="445" idx="2"/>
                </p:cNvCxnSpPr>
                <p:nvPr/>
              </p:nvCxnSpPr>
              <p:spPr bwMode="auto">
                <a:xfrm>
                  <a:off x="3341362" y="1264250"/>
                  <a:ext cx="897056" cy="156634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D8F88BB5-45C3-C882-35C7-62C21D2E19AC}"/>
                    </a:ext>
                  </a:extLst>
                </p:cNvPr>
                <p:cNvCxnSpPr>
                  <a:cxnSpLocks/>
                  <a:stCxn id="496" idx="6"/>
                  <a:endCxn id="283" idx="2"/>
                </p:cNvCxnSpPr>
                <p:nvPr/>
              </p:nvCxnSpPr>
              <p:spPr bwMode="auto">
                <a:xfrm>
                  <a:off x="3341362" y="1264250"/>
                  <a:ext cx="897056" cy="117639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049AE48-73B3-DC54-B7DC-DBB25CC36D19}"/>
                  </a:ext>
                </a:extLst>
              </p:cNvPr>
              <p:cNvGrpSpPr/>
              <p:nvPr/>
            </p:nvGrpSpPr>
            <p:grpSpPr>
              <a:xfrm>
                <a:off x="6492877" y="1013158"/>
                <a:ext cx="743242" cy="1061716"/>
                <a:chOff x="3863670" y="2874738"/>
                <a:chExt cx="904542" cy="1176396"/>
              </a:xfrm>
            </p:grpSpPr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28DF4609-436B-327D-F8E2-C37D39655C09}"/>
                    </a:ext>
                  </a:extLst>
                </p:cNvPr>
                <p:cNvCxnSpPr>
                  <a:cxnSpLocks/>
                  <a:stCxn id="497" idx="6"/>
                  <a:endCxn id="275" idx="2"/>
                </p:cNvCxnSpPr>
                <p:nvPr/>
              </p:nvCxnSpPr>
              <p:spPr bwMode="auto">
                <a:xfrm>
                  <a:off x="3863764" y="2874740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F89CF767-0085-C34D-52C4-7CA864CE86ED}"/>
                    </a:ext>
                  </a:extLst>
                </p:cNvPr>
                <p:cNvCxnSpPr>
                  <a:cxnSpLocks/>
                  <a:stCxn id="497" idx="6"/>
                  <a:endCxn id="283" idx="2"/>
                </p:cNvCxnSpPr>
                <p:nvPr/>
              </p:nvCxnSpPr>
              <p:spPr bwMode="auto">
                <a:xfrm>
                  <a:off x="3863670" y="2874738"/>
                  <a:ext cx="899771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07DA4B94-8808-A628-B3BE-AA8A99137973}"/>
                    </a:ext>
                  </a:extLst>
                </p:cNvPr>
                <p:cNvCxnSpPr>
                  <a:cxnSpLocks/>
                  <a:stCxn id="497" idx="6"/>
                  <a:endCxn id="445" idx="2"/>
                </p:cNvCxnSpPr>
                <p:nvPr/>
              </p:nvCxnSpPr>
              <p:spPr bwMode="auto">
                <a:xfrm>
                  <a:off x="3863764" y="2874738"/>
                  <a:ext cx="904448" cy="117639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3EFD1AAE-A8FB-2216-9DAF-CEF6E15041EB}"/>
                    </a:ext>
                  </a:extLst>
                </p:cNvPr>
                <p:cNvCxnSpPr>
                  <a:cxnSpLocks/>
                  <a:stCxn id="497" idx="6"/>
                  <a:endCxn id="280" idx="2"/>
                </p:cNvCxnSpPr>
                <p:nvPr/>
              </p:nvCxnSpPr>
              <p:spPr bwMode="auto">
                <a:xfrm>
                  <a:off x="3863764" y="2874740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34B9426-08D5-8568-1F28-0E687BB92FD1}"/>
                  </a:ext>
                </a:extLst>
              </p:cNvPr>
              <p:cNvGrpSpPr/>
              <p:nvPr/>
            </p:nvGrpSpPr>
            <p:grpSpPr>
              <a:xfrm>
                <a:off x="6487288" y="1019077"/>
                <a:ext cx="744908" cy="1055800"/>
                <a:chOff x="3845301" y="2478487"/>
                <a:chExt cx="911283" cy="1169841"/>
              </a:xfrm>
            </p:grpSpPr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4B96C5B2-7F6A-7AE2-7033-CCADF0E1DEB5}"/>
                    </a:ext>
                  </a:extLst>
                </p:cNvPr>
                <p:cNvCxnSpPr>
                  <a:cxnSpLocks/>
                  <a:stCxn id="498" idx="6"/>
                  <a:endCxn id="275" idx="2"/>
                </p:cNvCxnSpPr>
                <p:nvPr/>
              </p:nvCxnSpPr>
              <p:spPr bwMode="auto">
                <a:xfrm flipV="1">
                  <a:off x="3852136" y="2478487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C815513D-2E88-BF0B-6A4E-50FCB8848C5D}"/>
                    </a:ext>
                  </a:extLst>
                </p:cNvPr>
                <p:cNvCxnSpPr>
                  <a:cxnSpLocks/>
                  <a:stCxn id="498" idx="6"/>
                  <a:endCxn id="283" idx="2"/>
                </p:cNvCxnSpPr>
                <p:nvPr/>
              </p:nvCxnSpPr>
              <p:spPr bwMode="auto">
                <a:xfrm>
                  <a:off x="3852136" y="2861879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6732509B-1762-9786-2824-1D8DC63FCE4A}"/>
                    </a:ext>
                  </a:extLst>
                </p:cNvPr>
                <p:cNvCxnSpPr>
                  <a:cxnSpLocks/>
                  <a:endCxn id="445" idx="2"/>
                </p:cNvCxnSpPr>
                <p:nvPr/>
              </p:nvCxnSpPr>
              <p:spPr bwMode="auto">
                <a:xfrm>
                  <a:off x="3845301" y="2854207"/>
                  <a:ext cx="911283" cy="79412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85E50F15-D4E1-904B-DAE5-6BD56E3CA0B7}"/>
                    </a:ext>
                  </a:extLst>
                </p:cNvPr>
                <p:cNvCxnSpPr>
                  <a:cxnSpLocks/>
                  <a:stCxn id="498" idx="6"/>
                  <a:endCxn id="280" idx="2"/>
                </p:cNvCxnSpPr>
                <p:nvPr/>
              </p:nvCxnSpPr>
              <p:spPr bwMode="auto">
                <a:xfrm>
                  <a:off x="3852136" y="2861879"/>
                  <a:ext cx="904448" cy="655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CE631D6C-7D64-A7F9-C75B-A134209057A0}"/>
                  </a:ext>
                </a:extLst>
              </p:cNvPr>
              <p:cNvGrpSpPr/>
              <p:nvPr/>
            </p:nvGrpSpPr>
            <p:grpSpPr>
              <a:xfrm>
                <a:off x="6492875" y="1019077"/>
                <a:ext cx="739322" cy="1055800"/>
                <a:chOff x="3890889" y="2161700"/>
                <a:chExt cx="904449" cy="1169841"/>
              </a:xfrm>
            </p:grpSpPr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2619AC50-F0EF-0081-F5D6-493DBE30FEE7}"/>
                    </a:ext>
                  </a:extLst>
                </p:cNvPr>
                <p:cNvCxnSpPr>
                  <a:cxnSpLocks/>
                  <a:stCxn id="499" idx="6"/>
                  <a:endCxn id="280" idx="2"/>
                </p:cNvCxnSpPr>
                <p:nvPr/>
              </p:nvCxnSpPr>
              <p:spPr bwMode="auto">
                <a:xfrm flipV="1">
                  <a:off x="3890889" y="2551647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68F8A9BF-C1BA-87B7-8AA1-C19656D524BF}"/>
                    </a:ext>
                  </a:extLst>
                </p:cNvPr>
                <p:cNvCxnSpPr>
                  <a:cxnSpLocks/>
                  <a:stCxn id="499" idx="6"/>
                  <a:endCxn id="275" idx="2"/>
                </p:cNvCxnSpPr>
                <p:nvPr/>
              </p:nvCxnSpPr>
              <p:spPr bwMode="auto">
                <a:xfrm flipV="1">
                  <a:off x="3890889" y="2161700"/>
                  <a:ext cx="904448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02653E02-6E78-5D11-6874-01DCD3136D09}"/>
                    </a:ext>
                  </a:extLst>
                </p:cNvPr>
                <p:cNvCxnSpPr>
                  <a:cxnSpLocks/>
                  <a:stCxn id="499" idx="6"/>
                  <a:endCxn id="445" idx="2"/>
                </p:cNvCxnSpPr>
                <p:nvPr/>
              </p:nvCxnSpPr>
              <p:spPr bwMode="auto">
                <a:xfrm>
                  <a:off x="3890890" y="2935038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9CF088BF-D90B-67A6-0E8C-38EB5780F5F3}"/>
                    </a:ext>
                  </a:extLst>
                </p:cNvPr>
                <p:cNvCxnSpPr>
                  <a:cxnSpLocks/>
                  <a:stCxn id="499" idx="6"/>
                  <a:endCxn id="283" idx="2"/>
                </p:cNvCxnSpPr>
                <p:nvPr/>
              </p:nvCxnSpPr>
              <p:spPr bwMode="auto">
                <a:xfrm>
                  <a:off x="3890889" y="2935038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EFCDA5A-5684-455E-7522-EEB733767282}"/>
                  </a:ext>
                </a:extLst>
              </p:cNvPr>
              <p:cNvGrpSpPr/>
              <p:nvPr/>
            </p:nvGrpSpPr>
            <p:grpSpPr>
              <a:xfrm flipV="1">
                <a:off x="6473861" y="1019078"/>
                <a:ext cx="758336" cy="1085108"/>
                <a:chOff x="3396118" y="1553580"/>
                <a:chExt cx="920127" cy="1202315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10BC2E56-0022-3BCB-99D6-806567F984F0}"/>
                    </a:ext>
                  </a:extLst>
                </p:cNvPr>
                <p:cNvCxnSpPr>
                  <a:cxnSpLocks/>
                  <a:endCxn id="445" idx="2"/>
                </p:cNvCxnSpPr>
                <p:nvPr/>
              </p:nvCxnSpPr>
              <p:spPr bwMode="auto">
                <a:xfrm>
                  <a:off x="3401744" y="1569604"/>
                  <a:ext cx="914499" cy="1645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59FC8F58-67C0-017E-3416-C53ADE57059D}"/>
                    </a:ext>
                  </a:extLst>
                </p:cNvPr>
                <p:cNvCxnSpPr>
                  <a:cxnSpLocks/>
                  <a:endCxn id="280" idx="2"/>
                </p:cNvCxnSpPr>
                <p:nvPr/>
              </p:nvCxnSpPr>
              <p:spPr bwMode="auto">
                <a:xfrm>
                  <a:off x="3396118" y="1553580"/>
                  <a:ext cx="920126" cy="8123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2387C4C5-C5F9-F218-C129-1E2CB76D250D}"/>
                    </a:ext>
                  </a:extLst>
                </p:cNvPr>
                <p:cNvCxnSpPr>
                  <a:cxnSpLocks/>
                  <a:endCxn id="275" idx="2"/>
                </p:cNvCxnSpPr>
                <p:nvPr/>
              </p:nvCxnSpPr>
              <p:spPr bwMode="auto">
                <a:xfrm>
                  <a:off x="3396118" y="1553581"/>
                  <a:ext cx="920127" cy="12023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24C191F7-C4E7-94A4-B620-7CE8CB741678}"/>
                    </a:ext>
                  </a:extLst>
                </p:cNvPr>
                <p:cNvCxnSpPr>
                  <a:cxnSpLocks/>
                  <a:endCxn id="283" idx="2"/>
                </p:cNvCxnSpPr>
                <p:nvPr/>
              </p:nvCxnSpPr>
              <p:spPr bwMode="auto">
                <a:xfrm>
                  <a:off x="3396118" y="1553580"/>
                  <a:ext cx="920126" cy="42242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CE61909A-BEF2-AE57-EEB5-B6BFA6B4300A}"/>
                  </a:ext>
                </a:extLst>
              </p:cNvPr>
              <p:cNvGrpSpPr/>
              <p:nvPr/>
            </p:nvGrpSpPr>
            <p:grpSpPr>
              <a:xfrm flipV="1">
                <a:off x="6492876" y="1019077"/>
                <a:ext cx="739325" cy="1401817"/>
                <a:chOff x="3338414" y="1686986"/>
                <a:chExt cx="897058" cy="1553233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81DB4FA2-1D64-629E-0806-E2FF08BF7451}"/>
                    </a:ext>
                  </a:extLst>
                </p:cNvPr>
                <p:cNvCxnSpPr>
                  <a:cxnSpLocks/>
                  <a:stCxn id="501" idx="6"/>
                  <a:endCxn id="445" idx="2"/>
                </p:cNvCxnSpPr>
                <p:nvPr/>
              </p:nvCxnSpPr>
              <p:spPr bwMode="auto">
                <a:xfrm>
                  <a:off x="3338414" y="1686986"/>
                  <a:ext cx="897053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50AB69F-EF2F-1E1C-8624-F5C299B5445D}"/>
                    </a:ext>
                  </a:extLst>
                </p:cNvPr>
                <p:cNvCxnSpPr>
                  <a:cxnSpLocks/>
                  <a:stCxn id="501" idx="6"/>
                  <a:endCxn id="275" idx="2"/>
                </p:cNvCxnSpPr>
                <p:nvPr/>
              </p:nvCxnSpPr>
              <p:spPr bwMode="auto">
                <a:xfrm>
                  <a:off x="3338418" y="1686986"/>
                  <a:ext cx="897054" cy="155323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2A82ED0-6615-6E89-B5EF-190697210BC1}"/>
                    </a:ext>
                  </a:extLst>
                </p:cNvPr>
                <p:cNvCxnSpPr>
                  <a:cxnSpLocks/>
                  <a:stCxn id="501" idx="6"/>
                  <a:endCxn id="283" idx="2"/>
                </p:cNvCxnSpPr>
                <p:nvPr/>
              </p:nvCxnSpPr>
              <p:spPr bwMode="auto">
                <a:xfrm>
                  <a:off x="3338416" y="1686986"/>
                  <a:ext cx="897054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862650B-DA72-31D3-7907-8F06BD589922}"/>
                    </a:ext>
                  </a:extLst>
                </p:cNvPr>
                <p:cNvCxnSpPr>
                  <a:cxnSpLocks/>
                  <a:stCxn id="501" idx="6"/>
                  <a:endCxn id="280" idx="2"/>
                </p:cNvCxnSpPr>
                <p:nvPr/>
              </p:nvCxnSpPr>
              <p:spPr bwMode="auto">
                <a:xfrm>
                  <a:off x="3338418" y="1686986"/>
                  <a:ext cx="897054" cy="116328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4613A74-9EA1-7F17-64B5-0160B908E751}"/>
                </a:ext>
              </a:extLst>
            </p:cNvPr>
            <p:cNvSpPr/>
            <p:nvPr/>
          </p:nvSpPr>
          <p:spPr bwMode="auto">
            <a:xfrm>
              <a:off x="6215487" y="2292893"/>
              <a:ext cx="242440" cy="24506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82CF95B-CDE4-9C2E-B2E9-33DEEF4319A7}"/>
                </a:ext>
              </a:extLst>
            </p:cNvPr>
            <p:cNvSpPr/>
            <p:nvPr/>
          </p:nvSpPr>
          <p:spPr bwMode="auto">
            <a:xfrm>
              <a:off x="6215487" y="2721749"/>
              <a:ext cx="242440" cy="24506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EE1227D-82C1-B32F-5433-A13FF66D563B}"/>
                </a:ext>
              </a:extLst>
            </p:cNvPr>
            <p:cNvGrpSpPr/>
            <p:nvPr/>
          </p:nvGrpSpPr>
          <p:grpSpPr>
            <a:xfrm>
              <a:off x="5398794" y="1979356"/>
              <a:ext cx="816693" cy="864923"/>
              <a:chOff x="4328702" y="1511312"/>
              <a:chExt cx="897056" cy="78645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EC2C8C9-81F7-2825-673B-0CC68787A45C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 bwMode="auto">
              <a:xfrm>
                <a:off x="4328702" y="1511312"/>
                <a:ext cx="897056" cy="3965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07E428C-D5C5-C68C-522C-E198A0C1F86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 bwMode="auto">
              <a:xfrm>
                <a:off x="4328702" y="1511312"/>
                <a:ext cx="897056" cy="78645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3267683-8746-BC89-D681-FFEA09B29024}"/>
                </a:ext>
              </a:extLst>
            </p:cNvPr>
            <p:cNvGrpSpPr/>
            <p:nvPr/>
          </p:nvGrpSpPr>
          <p:grpSpPr>
            <a:xfrm>
              <a:off x="5398885" y="2408211"/>
              <a:ext cx="820939" cy="436066"/>
              <a:chOff x="4854091" y="3121802"/>
              <a:chExt cx="904448" cy="396503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49B9757-0649-7ECE-D001-89188D5B557C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 bwMode="auto">
              <a:xfrm>
                <a:off x="4854091" y="3121802"/>
                <a:ext cx="904448" cy="655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78E2FF5-C450-A19F-DA70-4836F7CE88F7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 bwMode="auto">
              <a:xfrm>
                <a:off x="4854091" y="3121802"/>
                <a:ext cx="904448" cy="3965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04AC62E-698A-832B-665C-444F8ADA7AC3}"/>
                </a:ext>
              </a:extLst>
            </p:cNvPr>
            <p:cNvGrpSpPr/>
            <p:nvPr/>
          </p:nvGrpSpPr>
          <p:grpSpPr>
            <a:xfrm>
              <a:off x="5398797" y="2415420"/>
              <a:ext cx="816693" cy="428855"/>
              <a:chOff x="4847612" y="2725549"/>
              <a:chExt cx="904448" cy="389946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FF73D92-B335-0DEB-66C1-2B35157C3CE5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 bwMode="auto">
              <a:xfrm flipV="1">
                <a:off x="4847612" y="2725549"/>
                <a:ext cx="904448" cy="38339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44A82BB-0E9F-EA2F-DD32-AF92912D9DD0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 bwMode="auto">
              <a:xfrm>
                <a:off x="4847612" y="3108940"/>
                <a:ext cx="904448" cy="655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271B639-4392-6B1A-621C-84EA380801A5}"/>
                </a:ext>
              </a:extLst>
            </p:cNvPr>
            <p:cNvGrpSpPr/>
            <p:nvPr/>
          </p:nvGrpSpPr>
          <p:grpSpPr>
            <a:xfrm>
              <a:off x="5398795" y="2415425"/>
              <a:ext cx="816693" cy="850503"/>
              <a:chOff x="4886365" y="2408762"/>
              <a:chExt cx="904448" cy="773338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FD2C0B1-D93A-22B1-B1AA-B01F1BF18103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 bwMode="auto">
              <a:xfrm flipV="1">
                <a:off x="4886365" y="2798708"/>
                <a:ext cx="904448" cy="38339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6F972C2-E472-5ED9-D568-0F1FB6EBBDBC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 bwMode="auto">
              <a:xfrm flipV="1">
                <a:off x="4886365" y="2408762"/>
                <a:ext cx="904448" cy="77333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647D29-6884-7C15-B9DB-58AE5B461AF1}"/>
                </a:ext>
              </a:extLst>
            </p:cNvPr>
            <p:cNvSpPr txBox="1"/>
            <p:nvPr/>
          </p:nvSpPr>
          <p:spPr>
            <a:xfrm>
              <a:off x="6839551" y="4565856"/>
              <a:ext cx="1043575" cy="80891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Output A</a:t>
              </a:r>
              <a:endParaRPr lang="en-US" sz="1200" baseline="-2500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F8B5B49-1012-802E-069A-E50EBCD5957E}"/>
                </a:ext>
              </a:extLst>
            </p:cNvPr>
            <p:cNvGrpSpPr/>
            <p:nvPr/>
          </p:nvGrpSpPr>
          <p:grpSpPr>
            <a:xfrm>
              <a:off x="3695494" y="4241092"/>
              <a:ext cx="3163878" cy="1519397"/>
              <a:chOff x="1034283" y="3394564"/>
              <a:chExt cx="2864140" cy="124686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DCAAC1-2BEE-A10B-C55A-3ECC5BAEE22B}"/>
                  </a:ext>
                </a:extLst>
              </p:cNvPr>
              <p:cNvSpPr txBox="1"/>
              <p:nvPr/>
            </p:nvSpPr>
            <p:spPr>
              <a:xfrm>
                <a:off x="1034283" y="3638085"/>
                <a:ext cx="1042510" cy="99573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Hidden layer [2]</a:t>
                </a:r>
                <a:endParaRPr lang="en-US" sz="1200" baseline="-250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3E47B77-A845-EAE1-D953-7EEC18AED68E}"/>
                  </a:ext>
                </a:extLst>
              </p:cNvPr>
              <p:cNvSpPr txBox="1"/>
              <p:nvPr/>
            </p:nvSpPr>
            <p:spPr>
              <a:xfrm>
                <a:off x="2953713" y="3645700"/>
                <a:ext cx="944710" cy="99573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Output layer [L]</a:t>
                </a:r>
                <a:endParaRPr lang="en-US" sz="1200" baseline="-250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44071A9-3BA7-2378-3EEF-C2EC6843406F}"/>
                  </a:ext>
                </a:extLst>
              </p:cNvPr>
              <p:cNvSpPr txBox="1"/>
              <p:nvPr/>
            </p:nvSpPr>
            <p:spPr>
              <a:xfrm>
                <a:off x="1393104" y="3394564"/>
                <a:ext cx="454875" cy="39414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2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CDC6E50-B297-7552-E29C-2897CBD839AC}"/>
                  </a:ext>
                </a:extLst>
              </p:cNvPr>
              <p:cNvSpPr txBox="1"/>
              <p:nvPr/>
            </p:nvSpPr>
            <p:spPr>
              <a:xfrm>
                <a:off x="3339366" y="3409303"/>
                <a:ext cx="438515" cy="39414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L</a:t>
                </a:r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82747D-BEED-00FB-FBB4-9589B9E0CE3B}"/>
                </a:ext>
              </a:extLst>
            </p:cNvPr>
            <p:cNvCxnSpPr/>
            <p:nvPr/>
          </p:nvCxnSpPr>
          <p:spPr bwMode="auto">
            <a:xfrm>
              <a:off x="6457928" y="2422221"/>
              <a:ext cx="38162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85DCAF-302F-858B-2948-B5BC5FCF2633}"/>
                </a:ext>
              </a:extLst>
            </p:cNvPr>
            <p:cNvSpPr txBox="1"/>
            <p:nvPr/>
          </p:nvSpPr>
          <p:spPr>
            <a:xfrm>
              <a:off x="5908919" y="3434683"/>
              <a:ext cx="1634591" cy="808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Target output  Y</a:t>
              </a:r>
            </a:p>
          </p:txBody>
        </p:sp>
        <p:sp>
          <p:nvSpPr>
            <p:cNvPr id="28" name="Up-Down Arrow 43">
              <a:extLst>
                <a:ext uri="{FF2B5EF4-FFF2-40B4-BE49-F238E27FC236}">
                  <a16:creationId xmlns:a16="http://schemas.microsoft.com/office/drawing/2014/main" id="{0A259253-0061-3EA9-4BE3-FE6C9F32F6E1}"/>
                </a:ext>
              </a:extLst>
            </p:cNvPr>
            <p:cNvSpPr/>
            <p:nvPr/>
          </p:nvSpPr>
          <p:spPr bwMode="auto">
            <a:xfrm>
              <a:off x="6991296" y="3489900"/>
              <a:ext cx="176138" cy="304726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06BB282-C2E5-7ADF-351E-A7704DF6CBCD}"/>
                </a:ext>
              </a:extLst>
            </p:cNvPr>
            <p:cNvCxnSpPr/>
            <p:nvPr/>
          </p:nvCxnSpPr>
          <p:spPr bwMode="auto">
            <a:xfrm>
              <a:off x="6457928" y="2831243"/>
              <a:ext cx="38162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12D3B08-8D05-423C-7A99-DF3AF0FF93B1}"/>
                </a:ext>
              </a:extLst>
            </p:cNvPr>
            <p:cNvSpPr txBox="1"/>
            <p:nvPr/>
          </p:nvSpPr>
          <p:spPr>
            <a:xfrm>
              <a:off x="6950888" y="3186583"/>
              <a:ext cx="242441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r"/>
              <a:r>
                <a:rPr lang="en-US" sz="1200" dirty="0"/>
                <a:t>A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47AAC4-CA7E-2692-2FEF-989232F77CEA}"/>
                </a:ext>
              </a:extLst>
            </p:cNvPr>
            <p:cNvGrpSpPr/>
            <p:nvPr/>
          </p:nvGrpSpPr>
          <p:grpSpPr>
            <a:xfrm>
              <a:off x="6817909" y="1929017"/>
              <a:ext cx="612458" cy="1309234"/>
              <a:chOff x="2400735" y="1371928"/>
              <a:chExt cx="397902" cy="1074398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1D8B9E-71D3-945C-58DD-24803939FE85}"/>
                  </a:ext>
                </a:extLst>
              </p:cNvPr>
              <p:cNvSpPr txBox="1"/>
              <p:nvPr/>
            </p:nvSpPr>
            <p:spPr>
              <a:xfrm>
                <a:off x="2427675" y="1435898"/>
                <a:ext cx="344992" cy="3651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 algn="ctr"/>
                <a:r>
                  <a:rPr lang="en-US" sz="1200" dirty="0"/>
                  <a:t>a</a:t>
                </a:r>
                <a:r>
                  <a:rPr lang="en-US" sz="1200" baseline="-25000" dirty="0"/>
                  <a:t>1</a:t>
                </a:r>
                <a:endParaRPr lang="en-US" sz="1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82D0BC0-84A3-FE10-F942-B3C30FE3C017}"/>
                  </a:ext>
                </a:extLst>
              </p:cNvPr>
              <p:cNvSpPr txBox="1"/>
              <p:nvPr/>
            </p:nvSpPr>
            <p:spPr>
              <a:xfrm>
                <a:off x="2427675" y="1971107"/>
                <a:ext cx="344992" cy="41488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45720" rtlCol="0">
                <a:spAutoFit/>
              </a:bodyPr>
              <a:lstStyle/>
              <a:p>
                <a:pPr algn="ctr"/>
                <a:r>
                  <a:rPr lang="en-US" sz="1200" dirty="0"/>
                  <a:t>a</a:t>
                </a:r>
                <a:r>
                  <a:rPr lang="en-US" sz="1200" baseline="-25000" dirty="0"/>
                  <a:t>N2</a:t>
                </a:r>
                <a:endParaRPr lang="en-US" sz="1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DC3D593-DAB4-DC25-5D13-2D260102969C}"/>
                  </a:ext>
                </a:extLst>
              </p:cNvPr>
              <p:cNvSpPr txBox="1"/>
              <p:nvPr/>
            </p:nvSpPr>
            <p:spPr>
              <a:xfrm>
                <a:off x="2477442" y="1677663"/>
                <a:ext cx="308104" cy="365101"/>
              </a:xfrm>
              <a:prstGeom prst="rect">
                <a:avLst/>
              </a:prstGeom>
              <a:noFill/>
            </p:spPr>
            <p:txBody>
              <a:bodyPr wrap="square" lIns="0" tIns="0" rIns="0" bIns="18288" rtlCol="0">
                <a:spAutoFit/>
              </a:bodyPr>
              <a:lstStyle/>
              <a:p>
                <a:pPr algn="ctr"/>
                <a:r>
                  <a:rPr lang="en-US" sz="1200" dirty="0"/>
                  <a:t>…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C79CE7E-CB6C-A7C8-EDCC-A9B7E96929E5}"/>
                  </a:ext>
                </a:extLst>
              </p:cNvPr>
              <p:cNvSpPr/>
              <p:nvPr/>
            </p:nvSpPr>
            <p:spPr bwMode="auto">
              <a:xfrm>
                <a:off x="2400735" y="1371928"/>
                <a:ext cx="397902" cy="1074398"/>
              </a:xfrm>
              <a:prstGeom prst="rect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CA3678-FDDB-09FE-AC6B-E97720609B4B}"/>
                </a:ext>
              </a:extLst>
            </p:cNvPr>
            <p:cNvSpPr txBox="1"/>
            <p:nvPr/>
          </p:nvSpPr>
          <p:spPr>
            <a:xfrm>
              <a:off x="4719249" y="4529923"/>
              <a:ext cx="1151610" cy="121337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Hidden layer [3]</a:t>
              </a:r>
              <a:endParaRPr lang="en-US" sz="1200" baseline="-25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DACA214-3626-C290-724B-B2594D279CE3}"/>
                </a:ext>
              </a:extLst>
            </p:cNvPr>
            <p:cNvSpPr txBox="1"/>
            <p:nvPr/>
          </p:nvSpPr>
          <p:spPr>
            <a:xfrm>
              <a:off x="5133688" y="4233179"/>
              <a:ext cx="484411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N</a:t>
              </a:r>
              <a:r>
                <a:rPr lang="en-US" sz="1200" baseline="-25000" dirty="0"/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BEF604-CA32-0CA6-F248-05EC6EED16DF}"/>
                </a:ext>
              </a:extLst>
            </p:cNvPr>
            <p:cNvSpPr txBox="1"/>
            <p:nvPr/>
          </p:nvSpPr>
          <p:spPr>
            <a:xfrm>
              <a:off x="3331904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[2]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DCB64E1-B0E4-94C7-4E23-428CADE7556B}"/>
                </a:ext>
              </a:extLst>
            </p:cNvPr>
            <p:cNvSpPr txBox="1"/>
            <p:nvPr/>
          </p:nvSpPr>
          <p:spPr>
            <a:xfrm>
              <a:off x="4385576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[3]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A5AF79-2E9B-E57A-827A-5EF8C8E76FE5}"/>
                </a:ext>
              </a:extLst>
            </p:cNvPr>
            <p:cNvSpPr txBox="1"/>
            <p:nvPr/>
          </p:nvSpPr>
          <p:spPr>
            <a:xfrm>
              <a:off x="5473757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[L]</a:t>
              </a:r>
            </a:p>
          </p:txBody>
        </p:sp>
      </p:grp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3AA95C5-C814-83DF-AEA6-16DF0F9DD8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186527"/>
              </p:ext>
            </p:extLst>
          </p:nvPr>
        </p:nvGraphicFramePr>
        <p:xfrm>
          <a:off x="562998" y="3710744"/>
          <a:ext cx="4477164" cy="767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6880" imgH="457200" progId="Equation.DSMT4">
                  <p:embed/>
                </p:oleObj>
              </mc:Choice>
              <mc:Fallback>
                <p:oleObj name="Equation" r:id="rId2" imgW="2666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2998" y="3710744"/>
                        <a:ext cx="4477164" cy="767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" name="Object 540">
            <a:extLst>
              <a:ext uri="{FF2B5EF4-FFF2-40B4-BE49-F238E27FC236}">
                <a16:creationId xmlns:a16="http://schemas.microsoft.com/office/drawing/2014/main" id="{ECFBA643-46DF-4AD3-4CEA-55D46D4471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176638"/>
              </p:ext>
            </p:extLst>
          </p:nvPr>
        </p:nvGraphicFramePr>
        <p:xfrm>
          <a:off x="5423358" y="4086290"/>
          <a:ext cx="2095500" cy="748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4520" imgH="444240" progId="Equation.DSMT4">
                  <p:embed/>
                </p:oleObj>
              </mc:Choice>
              <mc:Fallback>
                <p:oleObj name="Equation" r:id="rId4" imgW="12445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23358" y="4086290"/>
                        <a:ext cx="2095500" cy="748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" name="TextBox 541">
            <a:extLst>
              <a:ext uri="{FF2B5EF4-FFF2-40B4-BE49-F238E27FC236}">
                <a16:creationId xmlns:a16="http://schemas.microsoft.com/office/drawing/2014/main" id="{3624AB4C-CF9E-6093-55FA-B1F26B53AC24}"/>
              </a:ext>
            </a:extLst>
          </p:cNvPr>
          <p:cNvSpPr txBox="1"/>
          <p:nvPr/>
        </p:nvSpPr>
        <p:spPr>
          <a:xfrm>
            <a:off x="3190924" y="3324149"/>
            <a:ext cx="3209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loss (cost) function J: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6421AED8-683B-A5BB-D0CC-2197E87285A9}"/>
              </a:ext>
            </a:extLst>
          </p:cNvPr>
          <p:cNvSpPr txBox="1"/>
          <p:nvPr/>
        </p:nvSpPr>
        <p:spPr>
          <a:xfrm>
            <a:off x="5040162" y="1581150"/>
            <a:ext cx="98227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[0]</a:t>
            </a:r>
            <a:r>
              <a:rPr lang="en-US" dirty="0"/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≡</a:t>
            </a:r>
            <a:r>
              <a:rPr lang="en-US" dirty="0"/>
              <a:t> X</a:t>
            </a:r>
          </a:p>
        </p:txBody>
      </p:sp>
      <p:sp>
        <p:nvSpPr>
          <p:cNvPr id="544" name="Thought Bubble: Cloud 543">
            <a:extLst>
              <a:ext uri="{FF2B5EF4-FFF2-40B4-BE49-F238E27FC236}">
                <a16:creationId xmlns:a16="http://schemas.microsoft.com/office/drawing/2014/main" id="{4E693F53-24B6-EB5A-5DBA-67F821F85091}"/>
              </a:ext>
            </a:extLst>
          </p:cNvPr>
          <p:cNvSpPr/>
          <p:nvPr/>
        </p:nvSpPr>
        <p:spPr bwMode="auto">
          <a:xfrm>
            <a:off x="6752583" y="3430877"/>
            <a:ext cx="2095500" cy="767460"/>
          </a:xfrm>
          <a:prstGeom prst="cloudCallout">
            <a:avLst>
              <a:gd name="adj1" fmla="val -37131"/>
              <a:gd name="adj2" fmla="val 61065"/>
            </a:avLst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US" sz="1200" dirty="0">
                <a:solidFill>
                  <a:srgbClr val="FF0000"/>
                </a:solidFill>
              </a:rPr>
              <a:t>Question: Why is term (1-Y)ln(1-A) is missing here?</a:t>
            </a:r>
          </a:p>
        </p:txBody>
      </p:sp>
    </p:spTree>
    <p:extLst>
      <p:ext uri="{BB962C8B-B14F-4D97-AF65-F5344CB8AC3E}">
        <p14:creationId xmlns:p14="http://schemas.microsoft.com/office/powerpoint/2010/main" val="234521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556" y="231993"/>
            <a:ext cx="7118844" cy="490538"/>
          </a:xfrm>
        </p:spPr>
        <p:txBody>
          <a:bodyPr/>
          <a:lstStyle/>
          <a:p>
            <a:r>
              <a:rPr lang="en-US" sz="2800" dirty="0"/>
              <a:t>Vector DNN</a:t>
            </a:r>
            <a:r>
              <a:rPr lang="en-US" sz="2700" dirty="0"/>
              <a:t> Forward Pass – Generalized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3BEB8-0B32-4F25-92A7-EDF128C5A14F}"/>
              </a:ext>
            </a:extLst>
          </p:cNvPr>
          <p:cNvSpPr txBox="1"/>
          <p:nvPr/>
        </p:nvSpPr>
        <p:spPr>
          <a:xfrm>
            <a:off x="3109414" y="800405"/>
            <a:ext cx="3616107" cy="865622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r>
              <a:rPr lang="en-US" dirty="0"/>
              <a:t>Forward pass of a multilayer neural networks can be generalized for each layer as following: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C184EA-4D58-BE94-AED1-6687563DFAF4}"/>
              </a:ext>
            </a:extLst>
          </p:cNvPr>
          <p:cNvSpPr txBox="1"/>
          <p:nvPr/>
        </p:nvSpPr>
        <p:spPr>
          <a:xfrm>
            <a:off x="3401119" y="1661750"/>
            <a:ext cx="2970861" cy="8656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n-US" dirty="0"/>
              <a:t>for s = 1, …, L: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W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[s-1]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800" baseline="-3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8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F9A1C43E-BAD4-5E54-4B77-6FFA1D8942E6}"/>
              </a:ext>
            </a:extLst>
          </p:cNvPr>
          <p:cNvGrpSpPr/>
          <p:nvPr/>
        </p:nvGrpSpPr>
        <p:grpSpPr>
          <a:xfrm>
            <a:off x="6807513" y="338626"/>
            <a:ext cx="2196154" cy="1759040"/>
            <a:chOff x="5750927" y="388249"/>
            <a:chExt cx="2332357" cy="1453055"/>
          </a:xfrm>
        </p:grpSpPr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2BF9EADA-57C9-04E9-320E-A72955787BD9}"/>
                </a:ext>
              </a:extLst>
            </p:cNvPr>
            <p:cNvSpPr txBox="1"/>
            <p:nvPr/>
          </p:nvSpPr>
          <p:spPr>
            <a:xfrm>
              <a:off x="5750927" y="748077"/>
              <a:ext cx="2332357" cy="1093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173038" indent="-173038">
                <a:buFont typeface="Wingdings" panose="05000000000000000000" pitchFamily="2" charset="2"/>
                <a:buChar char="§"/>
                <a:tabLst>
                  <a:tab pos="173038" algn="l"/>
                </a:tabLst>
              </a:pPr>
              <a:r>
                <a:rPr lang="en-US" sz="1600" dirty="0"/>
                <a:t>input </a:t>
              </a:r>
              <a:r>
                <a:rPr lang="en-US" sz="1600" dirty="0">
                  <a:ea typeface="Tahoma" panose="020B0604030504040204" pitchFamily="34" charset="0"/>
                  <a:cs typeface="Tahoma" panose="020B0604030504040204" pitchFamily="34" charset="0"/>
                </a:rPr>
                <a:t>A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[0]</a:t>
              </a:r>
              <a:r>
                <a:rPr lang="en-US" sz="1600" dirty="0"/>
                <a:t> = X can be treated as a sending layer for the first hidden layer [1].</a:t>
              </a:r>
            </a:p>
          </p:txBody>
        </p:sp>
        <p:pic>
          <p:nvPicPr>
            <p:cNvPr id="388" name="Picture 387" descr="A red exclamation mark&#10;&#10;Description automatically generated">
              <a:extLst>
                <a:ext uri="{FF2B5EF4-FFF2-40B4-BE49-F238E27FC236}">
                  <a16:creationId xmlns:a16="http://schemas.microsoft.com/office/drawing/2014/main" id="{F02B0F15-4CC8-B9FA-60E2-BCFF4F1A9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5074" y="388249"/>
              <a:ext cx="295653" cy="680741"/>
            </a:xfrm>
            <a:prstGeom prst="rect">
              <a:avLst/>
            </a:prstGeom>
          </p:spPr>
        </p:pic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7E7FE84D-DFEE-8F80-91C8-AB2535ACC677}"/>
              </a:ext>
            </a:extLst>
          </p:cNvPr>
          <p:cNvSpPr txBox="1"/>
          <p:nvPr/>
        </p:nvSpPr>
        <p:spPr>
          <a:xfrm>
            <a:off x="2943987" y="3339749"/>
            <a:ext cx="18813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+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DE949CB-F75D-6D44-8639-E1CA34527C9F}"/>
              </a:ext>
            </a:extLst>
          </p:cNvPr>
          <p:cNvSpPr txBox="1"/>
          <p:nvPr/>
        </p:nvSpPr>
        <p:spPr>
          <a:xfrm>
            <a:off x="1079561" y="3361724"/>
            <a:ext cx="169580" cy="1664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=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DB8FEA24-22EE-10A4-F2EE-68C4A85E3B32}"/>
              </a:ext>
            </a:extLst>
          </p:cNvPr>
          <p:cNvGrpSpPr/>
          <p:nvPr/>
        </p:nvGrpSpPr>
        <p:grpSpPr>
          <a:xfrm>
            <a:off x="2014828" y="3083924"/>
            <a:ext cx="955777" cy="859426"/>
            <a:chOff x="5214265" y="1248548"/>
            <a:chExt cx="955777" cy="859426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C7B38C81-E091-9490-0A17-123078503E82}"/>
                </a:ext>
              </a:extLst>
            </p:cNvPr>
            <p:cNvSpPr txBox="1"/>
            <p:nvPr/>
          </p:nvSpPr>
          <p:spPr>
            <a:xfrm>
              <a:off x="5285239" y="1248548"/>
              <a:ext cx="48022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A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[s-1]</a:t>
              </a:r>
              <a:endParaRPr lang="en-US" sz="1600" dirty="0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C3D7AA68-7CB8-8108-FD24-27CC8F6DC338}"/>
                </a:ext>
              </a:extLst>
            </p:cNvPr>
            <p:cNvSpPr txBox="1"/>
            <p:nvPr/>
          </p:nvSpPr>
          <p:spPr>
            <a:xfrm>
              <a:off x="5829262" y="1518669"/>
              <a:ext cx="34078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N</a:t>
              </a:r>
              <a:r>
                <a:rPr lang="en-US" sz="1600" baseline="-25000" dirty="0">
                  <a:solidFill>
                    <a:srgbClr val="FF0000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S-1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ECE47198-814B-92D2-5181-9DBD2D387A7E}"/>
                </a:ext>
              </a:extLst>
            </p:cNvPr>
            <p:cNvGrpSpPr/>
            <p:nvPr/>
          </p:nvGrpSpPr>
          <p:grpSpPr>
            <a:xfrm>
              <a:off x="5214265" y="1469139"/>
              <a:ext cx="575705" cy="375567"/>
              <a:chOff x="5103154" y="1690513"/>
              <a:chExt cx="575705" cy="375567"/>
            </a:xfrm>
          </p:grpSpPr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C698411F-C681-7C3F-FCE2-92DCC1EFA951}"/>
                  </a:ext>
                </a:extLst>
              </p:cNvPr>
              <p:cNvGrpSpPr/>
              <p:nvPr/>
            </p:nvGrpSpPr>
            <p:grpSpPr>
              <a:xfrm>
                <a:off x="5103154" y="1690513"/>
                <a:ext cx="118505" cy="375567"/>
                <a:chOff x="6535858" y="2271047"/>
                <a:chExt cx="1148181" cy="832238"/>
              </a:xfrm>
            </p:grpSpPr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3073C4BC-BCFB-BF7A-F254-E7563145C3A4}"/>
                    </a:ext>
                  </a:extLst>
                </p:cNvPr>
                <p:cNvSpPr/>
                <p:nvPr/>
              </p:nvSpPr>
              <p:spPr bwMode="auto">
                <a:xfrm>
                  <a:off x="6535858" y="2271047"/>
                  <a:ext cx="1133821" cy="832238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grpSp>
              <p:nvGrpSpPr>
                <p:cNvPr id="333" name="Group 332">
                  <a:extLst>
                    <a:ext uri="{FF2B5EF4-FFF2-40B4-BE49-F238E27FC236}">
                      <a16:creationId xmlns:a16="http://schemas.microsoft.com/office/drawing/2014/main" id="{A67B15E9-379A-59A0-176E-F257EDCC62E4}"/>
                    </a:ext>
                  </a:extLst>
                </p:cNvPr>
                <p:cNvGrpSpPr/>
                <p:nvPr/>
              </p:nvGrpSpPr>
              <p:grpSpPr>
                <a:xfrm>
                  <a:off x="6550217" y="2552449"/>
                  <a:ext cx="1133822" cy="283889"/>
                  <a:chOff x="4191000" y="1428750"/>
                  <a:chExt cx="1524000" cy="314158"/>
                </a:xfrm>
                <a:solidFill>
                  <a:srgbClr val="FFC1C1"/>
                </a:solidFill>
              </p:grpSpPr>
              <p:cxnSp>
                <p:nvCxnSpPr>
                  <p:cNvPr id="334" name="Straight Connector 333">
                    <a:extLst>
                      <a:ext uri="{FF2B5EF4-FFF2-40B4-BE49-F238E27FC236}">
                        <a16:creationId xmlns:a16="http://schemas.microsoft.com/office/drawing/2014/main" id="{920D54A7-299E-1438-D79B-79B9823EE53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91000" y="1428750"/>
                    <a:ext cx="1524000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35" name="Straight Connector 334">
                    <a:extLst>
                      <a:ext uri="{FF2B5EF4-FFF2-40B4-BE49-F238E27FC236}">
                        <a16:creationId xmlns:a16="http://schemas.microsoft.com/office/drawing/2014/main" id="{DF736C23-CC88-E8B9-8BB2-A3F4858894D9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91000" y="1742908"/>
                    <a:ext cx="1524000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B8BB3100-1318-0200-C1E7-A8A1854DCC17}"/>
                  </a:ext>
                </a:extLst>
              </p:cNvPr>
              <p:cNvGrpSpPr/>
              <p:nvPr/>
            </p:nvGrpSpPr>
            <p:grpSpPr>
              <a:xfrm>
                <a:off x="5255554" y="1690513"/>
                <a:ext cx="118505" cy="375567"/>
                <a:chOff x="6535858" y="2271047"/>
                <a:chExt cx="1148181" cy="832238"/>
              </a:xfrm>
            </p:grpSpPr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14D741C9-5870-37D2-90F1-7FD599D305FC}"/>
                    </a:ext>
                  </a:extLst>
                </p:cNvPr>
                <p:cNvSpPr/>
                <p:nvPr/>
              </p:nvSpPr>
              <p:spPr bwMode="auto">
                <a:xfrm>
                  <a:off x="6535858" y="2271047"/>
                  <a:ext cx="1133821" cy="832238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grpSp>
              <p:nvGrpSpPr>
                <p:cNvPr id="328" name="Group 327">
                  <a:extLst>
                    <a:ext uri="{FF2B5EF4-FFF2-40B4-BE49-F238E27FC236}">
                      <a16:creationId xmlns:a16="http://schemas.microsoft.com/office/drawing/2014/main" id="{D51550DF-7A2A-8A11-8601-3D902E5B6810}"/>
                    </a:ext>
                  </a:extLst>
                </p:cNvPr>
                <p:cNvGrpSpPr/>
                <p:nvPr/>
              </p:nvGrpSpPr>
              <p:grpSpPr>
                <a:xfrm>
                  <a:off x="6550217" y="2552449"/>
                  <a:ext cx="1133822" cy="283889"/>
                  <a:chOff x="4191000" y="1428750"/>
                  <a:chExt cx="1524000" cy="314158"/>
                </a:xfrm>
                <a:solidFill>
                  <a:srgbClr val="FFC1C1"/>
                </a:solidFill>
              </p:grpSpPr>
              <p:cxnSp>
                <p:nvCxnSpPr>
                  <p:cNvPr id="329" name="Straight Connector 328">
                    <a:extLst>
                      <a:ext uri="{FF2B5EF4-FFF2-40B4-BE49-F238E27FC236}">
                        <a16:creationId xmlns:a16="http://schemas.microsoft.com/office/drawing/2014/main" id="{E43EAF2D-1D1B-31C1-6BFD-C34C3073E426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91000" y="1428750"/>
                    <a:ext cx="152400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30" name="Straight Connector 329">
                    <a:extLst>
                      <a:ext uri="{FF2B5EF4-FFF2-40B4-BE49-F238E27FC236}">
                        <a16:creationId xmlns:a16="http://schemas.microsoft.com/office/drawing/2014/main" id="{A699830F-FB95-91F7-F0C3-5877E2C1C03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91000" y="1742908"/>
                    <a:ext cx="1524000" cy="0"/>
                  </a:xfrm>
                  <a:prstGeom prst="line">
                    <a:avLst/>
                  </a:prstGeom>
                  <a:solidFill>
                    <a:srgbClr val="CFC215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2347DCEF-08D6-8C91-79A1-811634325A80}"/>
                  </a:ext>
                </a:extLst>
              </p:cNvPr>
              <p:cNvGrpSpPr/>
              <p:nvPr/>
            </p:nvGrpSpPr>
            <p:grpSpPr>
              <a:xfrm>
                <a:off x="5407954" y="1690513"/>
                <a:ext cx="118505" cy="375567"/>
                <a:chOff x="6535858" y="2271047"/>
                <a:chExt cx="1148181" cy="832238"/>
              </a:xfrm>
            </p:grpSpPr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75416A7F-F5F3-341A-3887-11F0B9DE5F17}"/>
                    </a:ext>
                  </a:extLst>
                </p:cNvPr>
                <p:cNvSpPr/>
                <p:nvPr/>
              </p:nvSpPr>
              <p:spPr bwMode="auto">
                <a:xfrm>
                  <a:off x="6535858" y="2271047"/>
                  <a:ext cx="1133821" cy="832238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grpSp>
              <p:nvGrpSpPr>
                <p:cNvPr id="321" name="Group 320">
                  <a:extLst>
                    <a:ext uri="{FF2B5EF4-FFF2-40B4-BE49-F238E27FC236}">
                      <a16:creationId xmlns:a16="http://schemas.microsoft.com/office/drawing/2014/main" id="{60FBA53B-9B00-61F0-3EDF-1D8EC3DE1846}"/>
                    </a:ext>
                  </a:extLst>
                </p:cNvPr>
                <p:cNvGrpSpPr/>
                <p:nvPr/>
              </p:nvGrpSpPr>
              <p:grpSpPr>
                <a:xfrm>
                  <a:off x="6550217" y="2552449"/>
                  <a:ext cx="1133822" cy="283889"/>
                  <a:chOff x="4191000" y="1428750"/>
                  <a:chExt cx="1524000" cy="314158"/>
                </a:xfrm>
                <a:solidFill>
                  <a:srgbClr val="FFC1C1"/>
                </a:solidFill>
              </p:grpSpPr>
              <p:cxnSp>
                <p:nvCxnSpPr>
                  <p:cNvPr id="322" name="Straight Connector 321">
                    <a:extLst>
                      <a:ext uri="{FF2B5EF4-FFF2-40B4-BE49-F238E27FC236}">
                        <a16:creationId xmlns:a16="http://schemas.microsoft.com/office/drawing/2014/main" id="{2DD899AE-5F32-4972-C6D8-8C653CE853B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91000" y="1428750"/>
                    <a:ext cx="1524000" cy="0"/>
                  </a:xfrm>
                  <a:prstGeom prst="line">
                    <a:avLst/>
                  </a:prstGeom>
                  <a:solidFill>
                    <a:srgbClr val="CFC215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23" name="Straight Connector 322">
                    <a:extLst>
                      <a:ext uri="{FF2B5EF4-FFF2-40B4-BE49-F238E27FC236}">
                        <a16:creationId xmlns:a16="http://schemas.microsoft.com/office/drawing/2014/main" id="{E74310F2-69A5-9E41-B453-A49A21DCB0E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91000" y="1742908"/>
                    <a:ext cx="152400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8C24D5CD-8505-B19C-6010-9F7D7779F491}"/>
                  </a:ext>
                </a:extLst>
              </p:cNvPr>
              <p:cNvGrpSpPr/>
              <p:nvPr/>
            </p:nvGrpSpPr>
            <p:grpSpPr>
              <a:xfrm>
                <a:off x="5560354" y="1690513"/>
                <a:ext cx="118505" cy="375567"/>
                <a:chOff x="6535858" y="2271047"/>
                <a:chExt cx="1148181" cy="832238"/>
              </a:xfrm>
            </p:grpSpPr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35CB6364-E926-555D-8CA3-1FB15DD9493F}"/>
                    </a:ext>
                  </a:extLst>
                </p:cNvPr>
                <p:cNvSpPr/>
                <p:nvPr/>
              </p:nvSpPr>
              <p:spPr bwMode="auto">
                <a:xfrm>
                  <a:off x="6535858" y="2271047"/>
                  <a:ext cx="1133822" cy="832238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grpSp>
              <p:nvGrpSpPr>
                <p:cNvPr id="309" name="Group 308">
                  <a:extLst>
                    <a:ext uri="{FF2B5EF4-FFF2-40B4-BE49-F238E27FC236}">
                      <a16:creationId xmlns:a16="http://schemas.microsoft.com/office/drawing/2014/main" id="{CF98B13D-FD35-80D0-74B8-9535163704DF}"/>
                    </a:ext>
                  </a:extLst>
                </p:cNvPr>
                <p:cNvGrpSpPr/>
                <p:nvPr/>
              </p:nvGrpSpPr>
              <p:grpSpPr>
                <a:xfrm>
                  <a:off x="6550217" y="2552449"/>
                  <a:ext cx="1133822" cy="283889"/>
                  <a:chOff x="4191000" y="1428750"/>
                  <a:chExt cx="1524000" cy="314158"/>
                </a:xfrm>
                <a:solidFill>
                  <a:srgbClr val="FFC1C1"/>
                </a:solidFill>
              </p:grpSpPr>
              <p:cxnSp>
                <p:nvCxnSpPr>
                  <p:cNvPr id="311" name="Straight Connector 310">
                    <a:extLst>
                      <a:ext uri="{FF2B5EF4-FFF2-40B4-BE49-F238E27FC236}">
                        <a16:creationId xmlns:a16="http://schemas.microsoft.com/office/drawing/2014/main" id="{55C1EA3F-85C6-F024-BFCA-BF6AE18D20C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91000" y="1428750"/>
                    <a:ext cx="1524000" cy="0"/>
                  </a:xfrm>
                  <a:prstGeom prst="line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12" name="Straight Connector 311">
                    <a:extLst>
                      <a:ext uri="{FF2B5EF4-FFF2-40B4-BE49-F238E27FC236}">
                        <a16:creationId xmlns:a16="http://schemas.microsoft.com/office/drawing/2014/main" id="{7202D0E9-D159-3D94-647D-F8D6871EE09F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91000" y="1742908"/>
                    <a:ext cx="1524000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</p:grp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EDA52217-5432-2D90-EFB9-D04F1A01B63F}"/>
                </a:ext>
              </a:extLst>
            </p:cNvPr>
            <p:cNvSpPr txBox="1"/>
            <p:nvPr/>
          </p:nvSpPr>
          <p:spPr>
            <a:xfrm>
              <a:off x="5473673" y="1861753"/>
              <a:ext cx="2917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09ECA35-6F1A-3DB0-0567-509F21FF974B}"/>
              </a:ext>
            </a:extLst>
          </p:cNvPr>
          <p:cNvGrpSpPr/>
          <p:nvPr/>
        </p:nvGrpSpPr>
        <p:grpSpPr>
          <a:xfrm>
            <a:off x="3547369" y="3096156"/>
            <a:ext cx="338831" cy="422874"/>
            <a:chOff x="6288959" y="1387504"/>
            <a:chExt cx="309456" cy="294776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A936BD5-8070-BF32-1CF4-37D616CC5D31}"/>
                </a:ext>
              </a:extLst>
            </p:cNvPr>
            <p:cNvSpPr txBox="1"/>
            <p:nvPr/>
          </p:nvSpPr>
          <p:spPr>
            <a:xfrm>
              <a:off x="6288959" y="1387504"/>
              <a:ext cx="309456" cy="1716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b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[s]</a:t>
              </a:r>
              <a:endParaRPr lang="en-US" sz="1600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F6EF605F-214F-507A-9D3E-F5D8F3C0C570}"/>
                </a:ext>
              </a:extLst>
            </p:cNvPr>
            <p:cNvSpPr/>
            <p:nvPr/>
          </p:nvSpPr>
          <p:spPr bwMode="auto">
            <a:xfrm>
              <a:off x="6307964" y="1605720"/>
              <a:ext cx="114641" cy="7656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FD6ECC7D-8C24-04C1-92CF-4E9E45CD90FE}"/>
              </a:ext>
            </a:extLst>
          </p:cNvPr>
          <p:cNvGrpSpPr/>
          <p:nvPr/>
        </p:nvGrpSpPr>
        <p:grpSpPr>
          <a:xfrm>
            <a:off x="3831310" y="3092774"/>
            <a:ext cx="546651" cy="652355"/>
            <a:chOff x="5365296" y="2752039"/>
            <a:chExt cx="546651" cy="652355"/>
          </a:xfrm>
        </p:grpSpPr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923C1490-9BCA-F58D-3A3B-077D5668082E}"/>
                </a:ext>
              </a:extLst>
            </p:cNvPr>
            <p:cNvSpPr txBox="1"/>
            <p:nvPr/>
          </p:nvSpPr>
          <p:spPr>
            <a:xfrm>
              <a:off x="5460185" y="2752039"/>
              <a:ext cx="4517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</a:t>
              </a:r>
              <a:r>
                <a:rPr lang="en-US" sz="1600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</a:t>
              </a:r>
              <a:r>
                <a:rPr lang="en-US" sz="16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</a:t>
              </a:r>
              <a:endParaRPr lang="en-US" sz="1600" baseline="30000" dirty="0"/>
            </a:p>
          </p:txBody>
        </p: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477B554C-B58E-DA6B-71C7-1709FE0EA671}"/>
                </a:ext>
              </a:extLst>
            </p:cNvPr>
            <p:cNvGrpSpPr/>
            <p:nvPr/>
          </p:nvGrpSpPr>
          <p:grpSpPr>
            <a:xfrm>
              <a:off x="5365296" y="3065467"/>
              <a:ext cx="515806" cy="102437"/>
              <a:chOff x="5365296" y="3065467"/>
              <a:chExt cx="515806" cy="102437"/>
            </a:xfrm>
          </p:grpSpPr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D76F9F59-63D8-3DAB-930D-63024D17CBF3}"/>
                  </a:ext>
                </a:extLst>
              </p:cNvPr>
              <p:cNvSpPr/>
              <p:nvPr/>
            </p:nvSpPr>
            <p:spPr bwMode="auto">
              <a:xfrm>
                <a:off x="5365296" y="3065467"/>
                <a:ext cx="94889" cy="102437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723B58CD-179D-C82B-1A3D-E89557E5F120}"/>
                  </a:ext>
                </a:extLst>
              </p:cNvPr>
              <p:cNvSpPr/>
              <p:nvPr/>
            </p:nvSpPr>
            <p:spPr bwMode="auto">
              <a:xfrm>
                <a:off x="5502668" y="3065467"/>
                <a:ext cx="94889" cy="102437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59A0ACE4-58FE-ADCE-51E4-1A758D085F54}"/>
                  </a:ext>
                </a:extLst>
              </p:cNvPr>
              <p:cNvSpPr/>
              <p:nvPr/>
            </p:nvSpPr>
            <p:spPr bwMode="auto">
              <a:xfrm>
                <a:off x="5640040" y="3065467"/>
                <a:ext cx="94889" cy="102437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972E5140-6624-109B-79F5-0B21A37748D7}"/>
                  </a:ext>
                </a:extLst>
              </p:cNvPr>
              <p:cNvSpPr/>
              <p:nvPr/>
            </p:nvSpPr>
            <p:spPr bwMode="auto">
              <a:xfrm>
                <a:off x="5786213" y="3065467"/>
                <a:ext cx="94889" cy="102437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5A981F98-0E8C-2A74-CFBD-D5864B182BF5}"/>
                </a:ext>
              </a:extLst>
            </p:cNvPr>
            <p:cNvSpPr txBox="1"/>
            <p:nvPr/>
          </p:nvSpPr>
          <p:spPr>
            <a:xfrm>
              <a:off x="5576673" y="3158173"/>
              <a:ext cx="2917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0EC67BF-8DD0-AC80-B350-7C822101AC77}"/>
              </a:ext>
            </a:extLst>
          </p:cNvPr>
          <p:cNvGrpSpPr/>
          <p:nvPr/>
        </p:nvGrpSpPr>
        <p:grpSpPr>
          <a:xfrm>
            <a:off x="299852" y="3096027"/>
            <a:ext cx="794329" cy="766891"/>
            <a:chOff x="4239080" y="2851632"/>
            <a:chExt cx="794329" cy="766891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7B313BB9-9DA0-37C0-5E8B-6F7D6CC05F15}"/>
                </a:ext>
              </a:extLst>
            </p:cNvPr>
            <p:cNvSpPr txBox="1"/>
            <p:nvPr/>
          </p:nvSpPr>
          <p:spPr>
            <a:xfrm>
              <a:off x="4357928" y="2851632"/>
              <a:ext cx="356194" cy="246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Z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[s]</a:t>
              </a:r>
              <a:endParaRPr lang="en-US" sz="1600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55AFD297-74A2-B935-4AC2-9B2200F90FB6}"/>
                </a:ext>
              </a:extLst>
            </p:cNvPr>
            <p:cNvSpPr txBox="1"/>
            <p:nvPr/>
          </p:nvSpPr>
          <p:spPr>
            <a:xfrm>
              <a:off x="4796897" y="3122722"/>
              <a:ext cx="23651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N</a:t>
              </a:r>
              <a:r>
                <a:rPr lang="en-US" sz="1600" baseline="-25000" dirty="0">
                  <a:solidFill>
                    <a:srgbClr val="FF0000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764CAB9-676E-BE70-C2EC-F6CFEF67C4F6}"/>
                </a:ext>
              </a:extLst>
            </p:cNvPr>
            <p:cNvSpPr txBox="1"/>
            <p:nvPr/>
          </p:nvSpPr>
          <p:spPr>
            <a:xfrm>
              <a:off x="4446755" y="3372302"/>
              <a:ext cx="2917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M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A2B9DDB-3841-3377-410D-A2203F6BCC58}"/>
                </a:ext>
              </a:extLst>
            </p:cNvPr>
            <p:cNvGrpSpPr/>
            <p:nvPr/>
          </p:nvGrpSpPr>
          <p:grpSpPr>
            <a:xfrm>
              <a:off x="4239080" y="3130932"/>
              <a:ext cx="516403" cy="252008"/>
              <a:chOff x="4239080" y="3130932"/>
              <a:chExt cx="516403" cy="252008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F657DC4A-F63D-E333-313E-2FD2133E6722}"/>
                  </a:ext>
                </a:extLst>
              </p:cNvPr>
              <p:cNvGrpSpPr/>
              <p:nvPr/>
            </p:nvGrpSpPr>
            <p:grpSpPr>
              <a:xfrm>
                <a:off x="4239677" y="3130932"/>
                <a:ext cx="515806" cy="102437"/>
                <a:chOff x="5365296" y="3065467"/>
                <a:chExt cx="515806" cy="102437"/>
              </a:xfrm>
            </p:grpSpPr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5BD2C89A-9598-1FBE-3B43-4F2B02D4DEA7}"/>
                    </a:ext>
                  </a:extLst>
                </p:cNvPr>
                <p:cNvSpPr/>
                <p:nvPr/>
              </p:nvSpPr>
              <p:spPr bwMode="auto">
                <a:xfrm>
                  <a:off x="5365296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3B45AABC-6161-8451-B553-F67D1A74125A}"/>
                    </a:ext>
                  </a:extLst>
                </p:cNvPr>
                <p:cNvSpPr/>
                <p:nvPr/>
              </p:nvSpPr>
              <p:spPr bwMode="auto">
                <a:xfrm>
                  <a:off x="5502668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50B8BC72-43DE-A930-455A-5FB0B1E431DE}"/>
                    </a:ext>
                  </a:extLst>
                </p:cNvPr>
                <p:cNvSpPr/>
                <p:nvPr/>
              </p:nvSpPr>
              <p:spPr bwMode="auto">
                <a:xfrm>
                  <a:off x="5640040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F01E6790-CF61-C9F9-2AC8-C73F096B879D}"/>
                    </a:ext>
                  </a:extLst>
                </p:cNvPr>
                <p:cNvSpPr/>
                <p:nvPr/>
              </p:nvSpPr>
              <p:spPr bwMode="auto">
                <a:xfrm>
                  <a:off x="5786213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9BDF9D7-F54D-D9A9-8A3D-A1C9C8395CD0}"/>
                  </a:ext>
                </a:extLst>
              </p:cNvPr>
              <p:cNvGrpSpPr/>
              <p:nvPr/>
            </p:nvGrpSpPr>
            <p:grpSpPr>
              <a:xfrm>
                <a:off x="4239080" y="3280503"/>
                <a:ext cx="515806" cy="102437"/>
                <a:chOff x="5365296" y="3065467"/>
                <a:chExt cx="515806" cy="102437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9448AF0-F882-ED59-2DD3-31182AA060CC}"/>
                    </a:ext>
                  </a:extLst>
                </p:cNvPr>
                <p:cNvSpPr/>
                <p:nvPr/>
              </p:nvSpPr>
              <p:spPr bwMode="auto">
                <a:xfrm>
                  <a:off x="5365296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D1BB4ED-2205-F7E7-61BC-4ABC63ED9C12}"/>
                    </a:ext>
                  </a:extLst>
                </p:cNvPr>
                <p:cNvSpPr/>
                <p:nvPr/>
              </p:nvSpPr>
              <p:spPr bwMode="auto">
                <a:xfrm>
                  <a:off x="5502668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740561B-2CD3-F755-B1E1-387828870E6C}"/>
                    </a:ext>
                  </a:extLst>
                </p:cNvPr>
                <p:cNvSpPr/>
                <p:nvPr/>
              </p:nvSpPr>
              <p:spPr bwMode="auto">
                <a:xfrm>
                  <a:off x="5640040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8CF0AB6-1685-CEFB-5CB6-A15FBA4EC205}"/>
                    </a:ext>
                  </a:extLst>
                </p:cNvPr>
                <p:cNvSpPr/>
                <p:nvPr/>
              </p:nvSpPr>
              <p:spPr bwMode="auto">
                <a:xfrm>
                  <a:off x="5786213" y="3065467"/>
                  <a:ext cx="94889" cy="102437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3725033-3C60-8C96-6B1F-DBB22180E172}"/>
              </a:ext>
            </a:extLst>
          </p:cNvPr>
          <p:cNvGrpSpPr/>
          <p:nvPr/>
        </p:nvGrpSpPr>
        <p:grpSpPr>
          <a:xfrm>
            <a:off x="1252694" y="3103994"/>
            <a:ext cx="677417" cy="767802"/>
            <a:chOff x="5057367" y="2758015"/>
            <a:chExt cx="677417" cy="767802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A116EDF-5616-18F8-F20F-0EE13C89560C}"/>
                </a:ext>
              </a:extLst>
            </p:cNvPr>
            <p:cNvSpPr txBox="1"/>
            <p:nvPr/>
          </p:nvSpPr>
          <p:spPr>
            <a:xfrm>
              <a:off x="5279828" y="2758015"/>
              <a:ext cx="405011" cy="246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W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[s]</a:t>
              </a:r>
              <a:endParaRPr lang="en-US" sz="1600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24D5A4E-ADC9-5F93-A48B-DCBF4AA5598A}"/>
                </a:ext>
              </a:extLst>
            </p:cNvPr>
            <p:cNvSpPr txBox="1"/>
            <p:nvPr/>
          </p:nvSpPr>
          <p:spPr>
            <a:xfrm>
              <a:off x="5057367" y="2998952"/>
              <a:ext cx="23651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N</a:t>
              </a:r>
              <a:r>
                <a:rPr lang="en-US" sz="1600" baseline="-25000" dirty="0">
                  <a:solidFill>
                    <a:srgbClr val="FF0000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478F0E6-72CB-95BE-FDEA-465C7CA604CF}"/>
                </a:ext>
              </a:extLst>
            </p:cNvPr>
            <p:cNvSpPr txBox="1"/>
            <p:nvPr/>
          </p:nvSpPr>
          <p:spPr>
            <a:xfrm>
              <a:off x="5325418" y="3279596"/>
              <a:ext cx="40936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N</a:t>
              </a:r>
              <a:r>
                <a:rPr lang="en-US" sz="1600" baseline="-25000" dirty="0">
                  <a:solidFill>
                    <a:srgbClr val="FF0000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S-1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B5C3FB4-D5DC-7DBA-F3EE-4666C834E9C3}"/>
                </a:ext>
              </a:extLst>
            </p:cNvPr>
            <p:cNvGrpSpPr/>
            <p:nvPr/>
          </p:nvGrpSpPr>
          <p:grpSpPr>
            <a:xfrm>
              <a:off x="5318356" y="3028997"/>
              <a:ext cx="362106" cy="222362"/>
              <a:chOff x="5318356" y="3028997"/>
              <a:chExt cx="362106" cy="222362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A6E40145-35EB-F858-7AC5-F2B4AC9410F6}"/>
                  </a:ext>
                </a:extLst>
              </p:cNvPr>
              <p:cNvGrpSpPr/>
              <p:nvPr/>
            </p:nvGrpSpPr>
            <p:grpSpPr>
              <a:xfrm>
                <a:off x="5318356" y="3148922"/>
                <a:ext cx="362106" cy="102437"/>
                <a:chOff x="5535324" y="3065467"/>
                <a:chExt cx="362106" cy="102437"/>
              </a:xfrm>
            </p:grpSpPr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115C3352-3A1E-0899-A086-C7AE97A5D729}"/>
                    </a:ext>
                  </a:extLst>
                </p:cNvPr>
                <p:cNvSpPr/>
                <p:nvPr/>
              </p:nvSpPr>
              <p:spPr bwMode="auto">
                <a:xfrm>
                  <a:off x="5535324" y="3065467"/>
                  <a:ext cx="94889" cy="102437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ED6A8AA1-AE29-6521-479B-C0E87864594C}"/>
                    </a:ext>
                  </a:extLst>
                </p:cNvPr>
                <p:cNvSpPr/>
                <p:nvPr/>
              </p:nvSpPr>
              <p:spPr bwMode="auto">
                <a:xfrm>
                  <a:off x="5672696" y="3065467"/>
                  <a:ext cx="94889" cy="102437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777B68E0-0898-7740-9BBA-5132395F5730}"/>
                    </a:ext>
                  </a:extLst>
                </p:cNvPr>
                <p:cNvSpPr/>
                <p:nvPr/>
              </p:nvSpPr>
              <p:spPr bwMode="auto">
                <a:xfrm>
                  <a:off x="5802541" y="3065467"/>
                  <a:ext cx="94889" cy="102437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B4457C2-9804-6CF5-64EC-C1911C779B3F}"/>
                  </a:ext>
                </a:extLst>
              </p:cNvPr>
              <p:cNvGrpSpPr/>
              <p:nvPr/>
            </p:nvGrpSpPr>
            <p:grpSpPr>
              <a:xfrm>
                <a:off x="5318356" y="3028997"/>
                <a:ext cx="362106" cy="102437"/>
                <a:chOff x="5535324" y="3065467"/>
                <a:chExt cx="362106" cy="102437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E578287C-3AC2-C428-E672-072DB78885C5}"/>
                    </a:ext>
                  </a:extLst>
                </p:cNvPr>
                <p:cNvSpPr/>
                <p:nvPr/>
              </p:nvSpPr>
              <p:spPr bwMode="auto">
                <a:xfrm>
                  <a:off x="5535324" y="3065467"/>
                  <a:ext cx="94889" cy="102437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C1ECBA2A-71BD-243F-4584-F2353949D90D}"/>
                    </a:ext>
                  </a:extLst>
                </p:cNvPr>
                <p:cNvSpPr/>
                <p:nvPr/>
              </p:nvSpPr>
              <p:spPr bwMode="auto">
                <a:xfrm>
                  <a:off x="5672696" y="3065467"/>
                  <a:ext cx="94889" cy="102437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B4421F02-B201-D3A9-73A9-3E340E2E7B19}"/>
                    </a:ext>
                  </a:extLst>
                </p:cNvPr>
                <p:cNvSpPr/>
                <p:nvPr/>
              </p:nvSpPr>
              <p:spPr bwMode="auto">
                <a:xfrm>
                  <a:off x="5802541" y="3065467"/>
                  <a:ext cx="94889" cy="102437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4D6E6A6-CBF7-FFAF-F960-A8AA4BDE2D65}"/>
              </a:ext>
            </a:extLst>
          </p:cNvPr>
          <p:cNvGrpSpPr/>
          <p:nvPr/>
        </p:nvGrpSpPr>
        <p:grpSpPr>
          <a:xfrm>
            <a:off x="3097907" y="3061083"/>
            <a:ext cx="418985" cy="537160"/>
            <a:chOff x="7087589" y="2832820"/>
            <a:chExt cx="418985" cy="537160"/>
          </a:xfrm>
        </p:grpSpPr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F16502F1-C661-3D41-DACD-3E7E95AA28BC}"/>
                </a:ext>
              </a:extLst>
            </p:cNvPr>
            <p:cNvSpPr txBox="1"/>
            <p:nvPr/>
          </p:nvSpPr>
          <p:spPr>
            <a:xfrm>
              <a:off x="7196275" y="2832820"/>
              <a:ext cx="31029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</a:t>
              </a:r>
              <a:r>
                <a:rPr lang="en-US" sz="1600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Ns</a:t>
              </a:r>
              <a:endParaRPr lang="en-US" sz="1600" baseline="30000" dirty="0"/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3318CEC5-F7EC-64BB-E433-6495930E1D39}"/>
                </a:ext>
              </a:extLst>
            </p:cNvPr>
            <p:cNvSpPr txBox="1"/>
            <p:nvPr/>
          </p:nvSpPr>
          <p:spPr>
            <a:xfrm>
              <a:off x="7087589" y="3111486"/>
              <a:ext cx="23651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N</a:t>
              </a:r>
              <a:r>
                <a:rPr lang="en-US" sz="1600" baseline="-25000" dirty="0">
                  <a:solidFill>
                    <a:srgbClr val="FF0000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5DB7F1EA-431B-40C2-A033-DF07B0400256}"/>
                </a:ext>
              </a:extLst>
            </p:cNvPr>
            <p:cNvSpPr/>
            <p:nvPr/>
          </p:nvSpPr>
          <p:spPr bwMode="auto">
            <a:xfrm>
              <a:off x="7325179" y="3147683"/>
              <a:ext cx="94889" cy="102437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D705EBC-411E-BF74-C530-16E3762945BB}"/>
                </a:ext>
              </a:extLst>
            </p:cNvPr>
            <p:cNvSpPr/>
            <p:nvPr/>
          </p:nvSpPr>
          <p:spPr bwMode="auto">
            <a:xfrm>
              <a:off x="7326200" y="3267543"/>
              <a:ext cx="94889" cy="102437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318816F8-F9D9-048B-EEAD-77F69165EA61}"/>
              </a:ext>
            </a:extLst>
          </p:cNvPr>
          <p:cNvGrpSpPr/>
          <p:nvPr/>
        </p:nvGrpSpPr>
        <p:grpSpPr>
          <a:xfrm>
            <a:off x="4874346" y="3002001"/>
            <a:ext cx="1889683" cy="790058"/>
            <a:chOff x="4280509" y="3532599"/>
            <a:chExt cx="1889683" cy="790058"/>
          </a:xfrm>
        </p:grpSpPr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41EC4394-DDE6-FC02-0F21-2A15DC273C4D}"/>
                </a:ext>
              </a:extLst>
            </p:cNvPr>
            <p:cNvSpPr txBox="1"/>
            <p:nvPr/>
          </p:nvSpPr>
          <p:spPr>
            <a:xfrm>
              <a:off x="5121174" y="3788016"/>
              <a:ext cx="2091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88021E04-30B6-8CFA-5BD1-4370A2696659}"/>
                </a:ext>
              </a:extLst>
            </p:cNvPr>
            <p:cNvGrpSpPr/>
            <p:nvPr/>
          </p:nvGrpSpPr>
          <p:grpSpPr>
            <a:xfrm>
              <a:off x="4280509" y="3549671"/>
              <a:ext cx="886210" cy="765914"/>
              <a:chOff x="4280509" y="3549671"/>
              <a:chExt cx="886210" cy="765914"/>
            </a:xfrm>
          </p:grpSpPr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F5D13684-BB7B-4093-3D0D-04DD06AF65BC}"/>
                  </a:ext>
                </a:extLst>
              </p:cNvPr>
              <p:cNvSpPr txBox="1"/>
              <p:nvPr/>
            </p:nvSpPr>
            <p:spPr>
              <a:xfrm>
                <a:off x="4437657" y="3549671"/>
                <a:ext cx="37347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A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[s]</a:t>
                </a:r>
                <a:endParaRPr lang="en-US" sz="1600" dirty="0"/>
              </a:p>
            </p:txBody>
          </p: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6C960720-258F-33D7-559E-7723E4E702F6}"/>
                  </a:ext>
                </a:extLst>
              </p:cNvPr>
              <p:cNvSpPr txBox="1"/>
              <p:nvPr/>
            </p:nvSpPr>
            <p:spPr>
              <a:xfrm>
                <a:off x="4874929" y="3753188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C16C101A-640E-219F-B564-F54C4602E17B}"/>
                  </a:ext>
                </a:extLst>
              </p:cNvPr>
              <p:cNvSpPr txBox="1"/>
              <p:nvPr/>
            </p:nvSpPr>
            <p:spPr>
              <a:xfrm>
                <a:off x="4491203" y="4069364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5023F950-ADE1-C811-F138-9ED33AB0A7E8}"/>
                  </a:ext>
                </a:extLst>
              </p:cNvPr>
              <p:cNvGrpSpPr/>
              <p:nvPr/>
            </p:nvGrpSpPr>
            <p:grpSpPr>
              <a:xfrm>
                <a:off x="4280509" y="3827898"/>
                <a:ext cx="515809" cy="246370"/>
                <a:chOff x="4280509" y="3827898"/>
                <a:chExt cx="515809" cy="246370"/>
              </a:xfrm>
            </p:grpSpPr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60AAE435-2282-6C88-DE68-E6075C802841}"/>
                    </a:ext>
                  </a:extLst>
                </p:cNvPr>
                <p:cNvGrpSpPr/>
                <p:nvPr/>
              </p:nvGrpSpPr>
              <p:grpSpPr>
                <a:xfrm>
                  <a:off x="4280512" y="3827898"/>
                  <a:ext cx="515806" cy="102437"/>
                  <a:chOff x="5365296" y="3065467"/>
                  <a:chExt cx="515806" cy="102437"/>
                </a:xfrm>
                <a:solidFill>
                  <a:schemeClr val="accent5">
                    <a:lumMod val="90000"/>
                  </a:schemeClr>
                </a:solidFill>
              </p:grpSpPr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08AB20C8-9D4D-6D6A-834F-A873B7DDA6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B8227B4D-7BB1-ABDE-5E13-AAB6117DC8C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04006766-EF82-403D-80CD-1D1D3EA5D3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390DB298-80E4-2204-D4C7-2926DD9383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71615689-39EF-2641-2BA0-AF7F9BF47D84}"/>
                    </a:ext>
                  </a:extLst>
                </p:cNvPr>
                <p:cNvGrpSpPr/>
                <p:nvPr/>
              </p:nvGrpSpPr>
              <p:grpSpPr>
                <a:xfrm>
                  <a:off x="4280509" y="3971831"/>
                  <a:ext cx="515806" cy="102437"/>
                  <a:chOff x="5365296" y="3065467"/>
                  <a:chExt cx="515806" cy="102437"/>
                </a:xfrm>
                <a:solidFill>
                  <a:schemeClr val="accent5">
                    <a:lumMod val="90000"/>
                  </a:schemeClr>
                </a:solidFill>
              </p:grpSpPr>
              <p:sp>
                <p:nvSpPr>
                  <p:cNvPr id="273" name="Rectangle 272">
                    <a:extLst>
                      <a:ext uri="{FF2B5EF4-FFF2-40B4-BE49-F238E27FC236}">
                        <a16:creationId xmlns:a16="http://schemas.microsoft.com/office/drawing/2014/main" id="{6B84E64B-578C-473F-E7C1-44F0489CB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274" name="Rectangle 273">
                    <a:extLst>
                      <a:ext uri="{FF2B5EF4-FFF2-40B4-BE49-F238E27FC236}">
                        <a16:creationId xmlns:a16="http://schemas.microsoft.com/office/drawing/2014/main" id="{3F8A0666-4FD4-9062-222E-7E0160C169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91CE59F7-796E-34C6-021E-55572AFC2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ACC35A48-156C-A32A-EAE4-6650783363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</p:grp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220AA3BD-5009-1D14-7D5B-304613246F6A}"/>
                </a:ext>
              </a:extLst>
            </p:cNvPr>
            <p:cNvGrpSpPr/>
            <p:nvPr/>
          </p:nvGrpSpPr>
          <p:grpSpPr>
            <a:xfrm>
              <a:off x="5249146" y="3532599"/>
              <a:ext cx="921046" cy="790058"/>
              <a:chOff x="5249146" y="3532599"/>
              <a:chExt cx="921046" cy="790058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EBC388-FC80-66B7-591D-A0E8DE42616B}"/>
                  </a:ext>
                </a:extLst>
              </p:cNvPr>
              <p:cNvSpPr txBox="1"/>
              <p:nvPr/>
            </p:nvSpPr>
            <p:spPr>
              <a:xfrm>
                <a:off x="5249146" y="3532599"/>
                <a:ext cx="7034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f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[s]</a:t>
                </a:r>
                <a:r>
                  <a:rPr lang="en-US" sz="1600" dirty="0"/>
                  <a:t>(Z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[s]</a:t>
                </a:r>
                <a:r>
                  <a:rPr lang="en-US" sz="1600" dirty="0"/>
                  <a:t>)</a:t>
                </a:r>
                <a:endParaRPr lang="en-US" sz="1600" baseline="300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81A7996-81EA-F904-1A11-DFAFC2371552}"/>
                  </a:ext>
                </a:extLst>
              </p:cNvPr>
              <p:cNvSpPr txBox="1"/>
              <p:nvPr/>
            </p:nvSpPr>
            <p:spPr>
              <a:xfrm>
                <a:off x="5933680" y="3741001"/>
                <a:ext cx="2365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45F05DC-0292-010D-6AE6-6C3AB8F813AB}"/>
                  </a:ext>
                </a:extLst>
              </p:cNvPr>
              <p:cNvSpPr txBox="1"/>
              <p:nvPr/>
            </p:nvSpPr>
            <p:spPr>
              <a:xfrm>
                <a:off x="5581228" y="4076436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86F1AD93-10DD-899D-906E-B60C3E6D9EA3}"/>
                  </a:ext>
                </a:extLst>
              </p:cNvPr>
              <p:cNvGrpSpPr/>
              <p:nvPr/>
            </p:nvGrpSpPr>
            <p:grpSpPr>
              <a:xfrm>
                <a:off x="5319612" y="3819104"/>
                <a:ext cx="516833" cy="237903"/>
                <a:chOff x="5319612" y="3819104"/>
                <a:chExt cx="516833" cy="237903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452D3DB6-B184-1DCC-76E3-9A09DB537BD0}"/>
                    </a:ext>
                  </a:extLst>
                </p:cNvPr>
                <p:cNvGrpSpPr/>
                <p:nvPr/>
              </p:nvGrpSpPr>
              <p:grpSpPr>
                <a:xfrm>
                  <a:off x="5319612" y="3819104"/>
                  <a:ext cx="515806" cy="102437"/>
                  <a:chOff x="5365296" y="3065467"/>
                  <a:chExt cx="515806" cy="102437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A30E4842-FFE4-7798-57A0-4D63082E5D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38150B67-6623-8951-9E19-E803F7470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26B58E2-D510-7D1E-ECF3-AEF81AED4D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072DF811-91D0-2101-32E7-DA84033F39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  <p:grpSp>
              <p:nvGrpSpPr>
                <p:cNvPr id="279" name="Group 278">
                  <a:extLst>
                    <a:ext uri="{FF2B5EF4-FFF2-40B4-BE49-F238E27FC236}">
                      <a16:creationId xmlns:a16="http://schemas.microsoft.com/office/drawing/2014/main" id="{BCFDAD37-645D-679D-C88F-88A20730B4C1}"/>
                    </a:ext>
                  </a:extLst>
                </p:cNvPr>
                <p:cNvGrpSpPr/>
                <p:nvPr/>
              </p:nvGrpSpPr>
              <p:grpSpPr>
                <a:xfrm>
                  <a:off x="5320639" y="3954570"/>
                  <a:ext cx="515806" cy="102437"/>
                  <a:chOff x="5357862" y="3065467"/>
                  <a:chExt cx="515806" cy="102437"/>
                </a:xfrm>
              </p:grpSpPr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48CB5CED-4E74-E8ED-4DC8-ED267D8DF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57862" y="3065467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8C29D85E-1463-9269-AC51-EBBC037277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5234" y="3065467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B4B99322-70BB-D11C-B367-1B009E9B4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32606" y="3065467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286" name="Rectangle 285">
                    <a:extLst>
                      <a:ext uri="{FF2B5EF4-FFF2-40B4-BE49-F238E27FC236}">
                        <a16:creationId xmlns:a16="http://schemas.microsoft.com/office/drawing/2014/main" id="{CB644D41-86BD-B6DA-7CFD-D7027699FE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78779" y="3065467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</p:grpSp>
        </p:grpSp>
      </p:grpSp>
      <p:graphicFrame>
        <p:nvGraphicFramePr>
          <p:cNvPr id="297" name="Object 296">
            <a:extLst>
              <a:ext uri="{FF2B5EF4-FFF2-40B4-BE49-F238E27FC236}">
                <a16:creationId xmlns:a16="http://schemas.microsoft.com/office/drawing/2014/main" id="{A06178BC-E499-2168-A066-2E117B3F82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726372"/>
              </p:ext>
            </p:extLst>
          </p:nvPr>
        </p:nvGraphicFramePr>
        <p:xfrm>
          <a:off x="1552575" y="3927245"/>
          <a:ext cx="2015603" cy="69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82680" imgH="444240" progId="Equation.DSMT4">
                  <p:embed/>
                </p:oleObj>
              </mc:Choice>
              <mc:Fallback>
                <p:oleObj name="Equation" r:id="rId3" imgW="1282680" imgH="444240" progId="Equation.DSMT4">
                  <p:embed/>
                  <p:pic>
                    <p:nvPicPr>
                      <p:cNvPr id="297" name="Object 296">
                        <a:extLst>
                          <a:ext uri="{FF2B5EF4-FFF2-40B4-BE49-F238E27FC236}">
                            <a16:creationId xmlns:a16="http://schemas.microsoft.com/office/drawing/2014/main" id="{A06178BC-E499-2168-A066-2E117B3F82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2575" y="3927245"/>
                        <a:ext cx="2015603" cy="69884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5E1D1776-41B5-FA39-DE0B-5F3462F77001}"/>
              </a:ext>
            </a:extLst>
          </p:cNvPr>
          <p:cNvSpPr txBox="1"/>
          <p:nvPr/>
        </p:nvSpPr>
        <p:spPr>
          <a:xfrm>
            <a:off x="5378535" y="2570580"/>
            <a:ext cx="98227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≡ 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endParaRPr lang="en-US" dirty="0"/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BAF16EB0-C717-21B2-3477-F81E44C6DEF1}"/>
              </a:ext>
            </a:extLst>
          </p:cNvPr>
          <p:cNvSpPr txBox="1"/>
          <p:nvPr/>
        </p:nvSpPr>
        <p:spPr>
          <a:xfrm>
            <a:off x="3417894" y="2584139"/>
            <a:ext cx="98227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[0]</a:t>
            </a:r>
            <a:r>
              <a:rPr lang="en-US" dirty="0"/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≡</a:t>
            </a:r>
            <a:r>
              <a:rPr lang="en-US" dirty="0"/>
              <a:t> 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14ED08-2F9B-A254-A380-FFC256266F8D}"/>
              </a:ext>
            </a:extLst>
          </p:cNvPr>
          <p:cNvGrpSpPr/>
          <p:nvPr/>
        </p:nvGrpSpPr>
        <p:grpSpPr>
          <a:xfrm>
            <a:off x="76200" y="1034808"/>
            <a:ext cx="2867787" cy="1536200"/>
            <a:chOff x="1480029" y="960471"/>
            <a:chExt cx="6403097" cy="480001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F0B2548-888B-9D3A-691E-9F3071639659}"/>
                </a:ext>
              </a:extLst>
            </p:cNvPr>
            <p:cNvGrpSpPr/>
            <p:nvPr/>
          </p:nvGrpSpPr>
          <p:grpSpPr>
            <a:xfrm>
              <a:off x="3054882" y="1141965"/>
              <a:ext cx="242440" cy="2818202"/>
              <a:chOff x="2379918" y="845013"/>
              <a:chExt cx="266298" cy="2562506"/>
            </a:xfrm>
          </p:grpSpPr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BDA19844-A7C5-BDB5-8B70-209F6689CB81}"/>
                  </a:ext>
                </a:extLst>
              </p:cNvPr>
              <p:cNvSpPr/>
              <p:nvPr/>
            </p:nvSpPr>
            <p:spPr bwMode="auto">
              <a:xfrm>
                <a:off x="2379918" y="84501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EF140A84-1A68-9F62-7C2B-A39A24ABBC95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E4780540-2E15-4840-9343-6B926FA7E437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FB4C8B77-4A06-26E5-E67D-D0E429761745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DEAFF94D-0728-A37F-3188-18105FE80A4C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CF1058D4-4EA0-4775-A847-3B35CEE89771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7FC6A0C8-CC7F-E327-1D34-CF4A6715D02F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453" name="Group 452">
              <a:extLst>
                <a:ext uri="{FF2B5EF4-FFF2-40B4-BE49-F238E27FC236}">
                  <a16:creationId xmlns:a16="http://schemas.microsoft.com/office/drawing/2014/main" id="{0D681088-4676-8C9F-475A-5B63CDE29043}"/>
                </a:ext>
              </a:extLst>
            </p:cNvPr>
            <p:cNvGrpSpPr/>
            <p:nvPr/>
          </p:nvGrpSpPr>
          <p:grpSpPr>
            <a:xfrm>
              <a:off x="2223136" y="1264496"/>
              <a:ext cx="867250" cy="2659783"/>
              <a:chOff x="1466309" y="948511"/>
              <a:chExt cx="952588" cy="2418465"/>
            </a:xfrm>
          </p:grpSpPr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E64734FD-7EDB-A049-6EFC-45EDE8B89704}"/>
                  </a:ext>
                </a:extLst>
              </p:cNvPr>
              <p:cNvGrpSpPr/>
              <p:nvPr/>
            </p:nvGrpSpPr>
            <p:grpSpPr>
              <a:xfrm>
                <a:off x="1469290" y="948511"/>
                <a:ext cx="910610" cy="2339683"/>
                <a:chOff x="1469290" y="948511"/>
                <a:chExt cx="910610" cy="2339683"/>
              </a:xfrm>
            </p:grpSpPr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A5DFE61E-2630-61A4-10A0-E37EC68B880B}"/>
                    </a:ext>
                  </a:extLst>
                </p:cNvPr>
                <p:cNvCxnSpPr>
                  <a:cxnSpLocks/>
                  <a:stCxn id="251" idx="3"/>
                  <a:endCxn id="304" idx="2"/>
                </p:cNvCxnSpPr>
                <p:nvPr/>
              </p:nvCxnSpPr>
              <p:spPr bwMode="auto">
                <a:xfrm flipV="1">
                  <a:off x="1469290" y="948511"/>
                  <a:ext cx="910610" cy="46816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F939FC62-646A-0AF5-3790-A8AF199A90A6}"/>
                    </a:ext>
                  </a:extLst>
                </p:cNvPr>
                <p:cNvCxnSpPr>
                  <a:cxnSpLocks/>
                  <a:stCxn id="251" idx="3"/>
                  <a:endCxn id="306" idx="2"/>
                </p:cNvCxnSpPr>
                <p:nvPr/>
              </p:nvCxnSpPr>
              <p:spPr bwMode="auto">
                <a:xfrm>
                  <a:off x="1469290" y="1416672"/>
                  <a:ext cx="910610" cy="31173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580F362C-A480-8719-6025-DEB664F3BE05}"/>
                    </a:ext>
                  </a:extLst>
                </p:cNvPr>
                <p:cNvCxnSpPr>
                  <a:cxnSpLocks/>
                  <a:stCxn id="251" idx="3"/>
                  <a:endCxn id="305" idx="2"/>
                </p:cNvCxnSpPr>
                <p:nvPr/>
              </p:nvCxnSpPr>
              <p:spPr bwMode="auto">
                <a:xfrm flipV="1">
                  <a:off x="1469290" y="1338460"/>
                  <a:ext cx="910610" cy="78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BBD2BCB2-41E2-8033-D87E-61C3E4A77BE2}"/>
                    </a:ext>
                  </a:extLst>
                </p:cNvPr>
                <p:cNvCxnSpPr>
                  <a:cxnSpLocks/>
                  <a:stCxn id="251" idx="3"/>
                  <a:endCxn id="308" idx="2"/>
                </p:cNvCxnSpPr>
                <p:nvPr/>
              </p:nvCxnSpPr>
              <p:spPr bwMode="auto">
                <a:xfrm>
                  <a:off x="1469290" y="1416672"/>
                  <a:ext cx="910610" cy="109162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562F2E57-7BF9-4924-8F2B-7FDC23F37F3F}"/>
                    </a:ext>
                  </a:extLst>
                </p:cNvPr>
                <p:cNvCxnSpPr>
                  <a:cxnSpLocks/>
                  <a:stCxn id="251" idx="3"/>
                  <a:endCxn id="310" idx="2"/>
                </p:cNvCxnSpPr>
                <p:nvPr/>
              </p:nvCxnSpPr>
              <p:spPr bwMode="auto">
                <a:xfrm>
                  <a:off x="1469290" y="1416672"/>
                  <a:ext cx="910610" cy="1481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A83FD4ED-30D4-86D2-5B15-1165AA8B9FC5}"/>
                    </a:ext>
                  </a:extLst>
                </p:cNvPr>
                <p:cNvCxnSpPr>
                  <a:cxnSpLocks/>
                  <a:stCxn id="251" idx="3"/>
                  <a:endCxn id="314" idx="2"/>
                </p:cNvCxnSpPr>
                <p:nvPr/>
              </p:nvCxnSpPr>
              <p:spPr bwMode="auto">
                <a:xfrm>
                  <a:off x="1469290" y="1416672"/>
                  <a:ext cx="910610" cy="187152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C35218B8-A27C-436D-C6EE-B711D99A15FB}"/>
                    </a:ext>
                  </a:extLst>
                </p:cNvPr>
                <p:cNvCxnSpPr>
                  <a:cxnSpLocks/>
                  <a:stCxn id="251" idx="3"/>
                  <a:endCxn id="307" idx="2"/>
                </p:cNvCxnSpPr>
                <p:nvPr/>
              </p:nvCxnSpPr>
              <p:spPr bwMode="auto">
                <a:xfrm>
                  <a:off x="1469290" y="1416672"/>
                  <a:ext cx="910610" cy="70168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CD9661D6-407C-728B-BEB6-9DB89DD4F59C}"/>
                  </a:ext>
                </a:extLst>
              </p:cNvPr>
              <p:cNvGrpSpPr/>
              <p:nvPr/>
            </p:nvGrpSpPr>
            <p:grpSpPr>
              <a:xfrm>
                <a:off x="1469289" y="948512"/>
                <a:ext cx="910610" cy="2339683"/>
                <a:chOff x="2886369" y="2279469"/>
                <a:chExt cx="918114" cy="2339683"/>
              </a:xfrm>
            </p:grpSpPr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40A264C6-D1AF-7DD7-1C12-FC0D17B4736D}"/>
                    </a:ext>
                  </a:extLst>
                </p:cNvPr>
                <p:cNvCxnSpPr>
                  <a:cxnSpLocks/>
                  <a:stCxn id="252" idx="3"/>
                  <a:endCxn id="304" idx="2"/>
                </p:cNvCxnSpPr>
                <p:nvPr/>
              </p:nvCxnSpPr>
              <p:spPr bwMode="auto">
                <a:xfrm flipV="1">
                  <a:off x="2886369" y="2279469"/>
                  <a:ext cx="918114" cy="89947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FCBC3910-F09B-6461-88D7-E896CA444DC9}"/>
                    </a:ext>
                  </a:extLst>
                </p:cNvPr>
                <p:cNvCxnSpPr>
                  <a:cxnSpLocks/>
                  <a:stCxn id="252" idx="3"/>
                  <a:endCxn id="306" idx="2"/>
                </p:cNvCxnSpPr>
                <p:nvPr/>
              </p:nvCxnSpPr>
              <p:spPr bwMode="auto">
                <a:xfrm flipV="1">
                  <a:off x="2886369" y="3059363"/>
                  <a:ext cx="918114" cy="11957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6A32F2F7-6245-223C-2F42-DE1B1BFD9C3E}"/>
                    </a:ext>
                  </a:extLst>
                </p:cNvPr>
                <p:cNvCxnSpPr>
                  <a:cxnSpLocks/>
                  <a:stCxn id="252" idx="3"/>
                  <a:endCxn id="305" idx="2"/>
                </p:cNvCxnSpPr>
                <p:nvPr/>
              </p:nvCxnSpPr>
              <p:spPr bwMode="auto">
                <a:xfrm flipV="1">
                  <a:off x="2886369" y="2669418"/>
                  <a:ext cx="918114" cy="50952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AAE959BC-1168-DF71-81C6-B659BD6B1744}"/>
                    </a:ext>
                  </a:extLst>
                </p:cNvPr>
                <p:cNvCxnSpPr>
                  <a:cxnSpLocks/>
                  <a:stCxn id="252" idx="3"/>
                  <a:endCxn id="308" idx="2"/>
                </p:cNvCxnSpPr>
                <p:nvPr/>
              </p:nvCxnSpPr>
              <p:spPr bwMode="auto">
                <a:xfrm>
                  <a:off x="2886369" y="3178942"/>
                  <a:ext cx="918114" cy="66031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97BC71DC-E763-7C47-0872-9B2DD6765C02}"/>
                    </a:ext>
                  </a:extLst>
                </p:cNvPr>
                <p:cNvCxnSpPr>
                  <a:cxnSpLocks/>
                  <a:stCxn id="252" idx="3"/>
                  <a:endCxn id="310" idx="2"/>
                </p:cNvCxnSpPr>
                <p:nvPr/>
              </p:nvCxnSpPr>
              <p:spPr bwMode="auto">
                <a:xfrm>
                  <a:off x="2886369" y="3178942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03E81FC4-CCA4-8106-BDB7-F7940F94770F}"/>
                    </a:ext>
                  </a:extLst>
                </p:cNvPr>
                <p:cNvCxnSpPr>
                  <a:cxnSpLocks/>
                  <a:stCxn id="252" idx="3"/>
                  <a:endCxn id="314" idx="2"/>
                </p:cNvCxnSpPr>
                <p:nvPr/>
              </p:nvCxnSpPr>
              <p:spPr bwMode="auto">
                <a:xfrm>
                  <a:off x="2886369" y="3178942"/>
                  <a:ext cx="918114" cy="144021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041D2A41-ADA1-B78A-FAC4-46C4234572FA}"/>
                    </a:ext>
                  </a:extLst>
                </p:cNvPr>
                <p:cNvCxnSpPr>
                  <a:cxnSpLocks/>
                  <a:stCxn id="252" idx="3"/>
                  <a:endCxn id="307" idx="2"/>
                </p:cNvCxnSpPr>
                <p:nvPr/>
              </p:nvCxnSpPr>
              <p:spPr bwMode="auto">
                <a:xfrm>
                  <a:off x="2886369" y="3178942"/>
                  <a:ext cx="918114" cy="27036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D4A125A1-6FC3-E468-065A-D35DE68EEB36}"/>
                  </a:ext>
                </a:extLst>
              </p:cNvPr>
              <p:cNvGrpSpPr/>
              <p:nvPr/>
            </p:nvGrpSpPr>
            <p:grpSpPr>
              <a:xfrm flipV="1">
                <a:off x="1466309" y="948512"/>
                <a:ext cx="952588" cy="2418464"/>
                <a:chOff x="1466591" y="889888"/>
                <a:chExt cx="952588" cy="2418464"/>
              </a:xfrm>
            </p:grpSpPr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C8354905-3121-3A4F-D04C-0209371CECD8}"/>
                    </a:ext>
                  </a:extLst>
                </p:cNvPr>
                <p:cNvCxnSpPr>
                  <a:cxnSpLocks/>
                  <a:stCxn id="253" idx="3"/>
                  <a:endCxn id="314" idx="3"/>
                </p:cNvCxnSpPr>
                <p:nvPr/>
              </p:nvCxnSpPr>
              <p:spPr bwMode="auto">
                <a:xfrm flipV="1">
                  <a:off x="1466591" y="889888"/>
                  <a:ext cx="952588" cy="56660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40E290C3-34CC-5A38-BBFA-6D50EE0C3882}"/>
                    </a:ext>
                  </a:extLst>
                </p:cNvPr>
                <p:cNvCxnSpPr>
                  <a:cxnSpLocks/>
                  <a:stCxn id="253" idx="3"/>
                  <a:endCxn id="308" idx="2"/>
                </p:cNvCxnSpPr>
                <p:nvPr/>
              </p:nvCxnSpPr>
              <p:spPr bwMode="auto">
                <a:xfrm>
                  <a:off x="1466591" y="1456492"/>
                  <a:ext cx="913590" cy="2920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F94762D7-880E-862E-389D-E701488CD870}"/>
                    </a:ext>
                  </a:extLst>
                </p:cNvPr>
                <p:cNvCxnSpPr>
                  <a:cxnSpLocks/>
                  <a:stCxn id="253" idx="3"/>
                  <a:endCxn id="310" idx="2"/>
                </p:cNvCxnSpPr>
                <p:nvPr/>
              </p:nvCxnSpPr>
              <p:spPr bwMode="auto">
                <a:xfrm flipV="1">
                  <a:off x="1466591" y="1358614"/>
                  <a:ext cx="913590" cy="9787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2EA21EDF-8DFF-50A4-1728-2FC1DC404F06}"/>
                    </a:ext>
                  </a:extLst>
                </p:cNvPr>
                <p:cNvCxnSpPr>
                  <a:cxnSpLocks/>
                  <a:stCxn id="253" idx="3"/>
                  <a:endCxn id="306" idx="2"/>
                </p:cNvCxnSpPr>
                <p:nvPr/>
              </p:nvCxnSpPr>
              <p:spPr bwMode="auto">
                <a:xfrm>
                  <a:off x="1466591" y="1456493"/>
                  <a:ext cx="913590" cy="107196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406039C3-F1B9-964D-39B0-B886EF0E006E}"/>
                    </a:ext>
                  </a:extLst>
                </p:cNvPr>
                <p:cNvCxnSpPr>
                  <a:cxnSpLocks/>
                  <a:stCxn id="253" idx="3"/>
                  <a:endCxn id="305" idx="2"/>
                </p:cNvCxnSpPr>
                <p:nvPr/>
              </p:nvCxnSpPr>
              <p:spPr bwMode="auto">
                <a:xfrm>
                  <a:off x="1466591" y="1456492"/>
                  <a:ext cx="913590" cy="146191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11B2859F-C792-692A-1F39-51140A90DF95}"/>
                    </a:ext>
                  </a:extLst>
                </p:cNvPr>
                <p:cNvCxnSpPr>
                  <a:cxnSpLocks/>
                  <a:stCxn id="253" idx="3"/>
                  <a:endCxn id="304" idx="2"/>
                </p:cNvCxnSpPr>
                <p:nvPr/>
              </p:nvCxnSpPr>
              <p:spPr bwMode="auto">
                <a:xfrm>
                  <a:off x="1466591" y="1456492"/>
                  <a:ext cx="913590" cy="185186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4E764B9B-5CFE-03E5-38B7-2DA23F5FA6CB}"/>
                    </a:ext>
                  </a:extLst>
                </p:cNvPr>
                <p:cNvCxnSpPr>
                  <a:cxnSpLocks/>
                  <a:stCxn id="253" idx="3"/>
                  <a:endCxn id="307" idx="2"/>
                </p:cNvCxnSpPr>
                <p:nvPr/>
              </p:nvCxnSpPr>
              <p:spPr bwMode="auto">
                <a:xfrm>
                  <a:off x="1466591" y="1456492"/>
                  <a:ext cx="913590" cy="68201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3A3E3A74-3603-7764-CA0B-195372338455}"/>
                </a:ext>
              </a:extLst>
            </p:cNvPr>
            <p:cNvGrpSpPr/>
            <p:nvPr/>
          </p:nvGrpSpPr>
          <p:grpSpPr>
            <a:xfrm>
              <a:off x="1742047" y="1539224"/>
              <a:ext cx="483804" cy="2002061"/>
              <a:chOff x="937889" y="1206229"/>
              <a:chExt cx="531414" cy="1820411"/>
            </a:xfrm>
          </p:grpSpPr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CFBCD81B-693A-A9F9-C0AF-3FA047D79E69}"/>
                  </a:ext>
                </a:extLst>
              </p:cNvPr>
              <p:cNvSpPr txBox="1"/>
              <p:nvPr/>
            </p:nvSpPr>
            <p:spPr>
              <a:xfrm>
                <a:off x="937889" y="1206229"/>
                <a:ext cx="531414" cy="4367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/>
                  <a:t>x</a:t>
                </a:r>
                <a:r>
                  <a:rPr lang="en-US" sz="1200" baseline="-25000" dirty="0"/>
                  <a:t>1</a:t>
                </a:r>
                <a:endParaRPr lang="en-US" sz="1200" dirty="0"/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9FCCF407-CC6D-927F-A3F8-E67855A9E8E5}"/>
                  </a:ext>
                </a:extLst>
              </p:cNvPr>
              <p:cNvSpPr txBox="1"/>
              <p:nvPr/>
            </p:nvSpPr>
            <p:spPr>
              <a:xfrm>
                <a:off x="937889" y="1637540"/>
                <a:ext cx="531414" cy="43671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/>
                  <a:t>x</a:t>
                </a:r>
                <a:r>
                  <a:rPr lang="en-US" sz="1200" baseline="-25000" dirty="0"/>
                  <a:t>2</a:t>
                </a:r>
                <a:endParaRPr lang="en-US" sz="1200" dirty="0"/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3E11654E-42B8-DBF5-77DB-3BA6D405AC6A}"/>
                  </a:ext>
                </a:extLst>
              </p:cNvPr>
              <p:cNvSpPr txBox="1"/>
              <p:nvPr/>
            </p:nvSpPr>
            <p:spPr>
              <a:xfrm>
                <a:off x="941377" y="2589925"/>
                <a:ext cx="524945" cy="43671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 err="1"/>
                  <a:t>x</a:t>
                </a:r>
                <a:r>
                  <a:rPr lang="en-US" sz="1200" baseline="-25000" dirty="0" err="1"/>
                  <a:t>Nx</a:t>
                </a:r>
                <a:endParaRPr lang="en-US" sz="1200" dirty="0"/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EE3DF2D3-14E5-4449-DF59-614C7BDEFC9D}"/>
                  </a:ext>
                </a:extLst>
              </p:cNvPr>
              <p:cNvSpPr txBox="1"/>
              <p:nvPr/>
            </p:nvSpPr>
            <p:spPr>
              <a:xfrm>
                <a:off x="985289" y="2130440"/>
                <a:ext cx="406718" cy="367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…</a:t>
                </a:r>
              </a:p>
            </p:txBody>
          </p:sp>
        </p:grp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7D786632-D45B-CD2D-3F08-108A75841DBD}"/>
                </a:ext>
              </a:extLst>
            </p:cNvPr>
            <p:cNvSpPr/>
            <p:nvPr/>
          </p:nvSpPr>
          <p:spPr bwMode="auto">
            <a:xfrm>
              <a:off x="1676400" y="1502339"/>
              <a:ext cx="611819" cy="2092190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 dirty="0"/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64D0514A-F71F-F368-4B71-9EB09133184B}"/>
                </a:ext>
              </a:extLst>
            </p:cNvPr>
            <p:cNvSpPr txBox="1"/>
            <p:nvPr/>
          </p:nvSpPr>
          <p:spPr>
            <a:xfrm>
              <a:off x="2160319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[1]</a:t>
              </a:r>
            </a:p>
          </p:txBody>
        </p: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189AB8D0-92D9-4CA0-9630-E0B0AED2D554}"/>
                </a:ext>
              </a:extLst>
            </p:cNvPr>
            <p:cNvGrpSpPr/>
            <p:nvPr/>
          </p:nvGrpSpPr>
          <p:grpSpPr>
            <a:xfrm>
              <a:off x="1480029" y="4245210"/>
              <a:ext cx="2172694" cy="1507227"/>
              <a:chOff x="463708" y="3276117"/>
              <a:chExt cx="1966857" cy="1236879"/>
            </a:xfrm>
          </p:grpSpPr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01DE27B3-881F-3025-8248-0A09679A8C0C}"/>
                  </a:ext>
                </a:extLst>
              </p:cNvPr>
              <p:cNvSpPr txBox="1"/>
              <p:nvPr/>
            </p:nvSpPr>
            <p:spPr>
              <a:xfrm>
                <a:off x="463708" y="3509761"/>
                <a:ext cx="874861" cy="9957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Input X</a:t>
                </a:r>
              </a:p>
              <a:p>
                <a:pPr algn="ctr"/>
                <a:r>
                  <a:rPr lang="en-US" sz="1200" dirty="0"/>
                  <a:t>[0]</a:t>
                </a: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39E4956E-0D99-30F2-421A-B95622C510AB}"/>
                  </a:ext>
                </a:extLst>
              </p:cNvPr>
              <p:cNvSpPr txBox="1"/>
              <p:nvPr/>
            </p:nvSpPr>
            <p:spPr>
              <a:xfrm>
                <a:off x="1388056" y="3517265"/>
                <a:ext cx="1042509" cy="9957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Hidden layer [1]</a:t>
                </a:r>
                <a:endParaRPr lang="en-US" sz="1200" baseline="-25000" dirty="0"/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A061A846-B92C-51EF-52ED-06180C1215B6}"/>
                  </a:ext>
                </a:extLst>
              </p:cNvPr>
              <p:cNvSpPr txBox="1"/>
              <p:nvPr/>
            </p:nvSpPr>
            <p:spPr>
              <a:xfrm>
                <a:off x="772696" y="3285229"/>
                <a:ext cx="345750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X</a:t>
                </a: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24D67154-B493-D08C-00A4-B411CA0ACCDC}"/>
                  </a:ext>
                </a:extLst>
              </p:cNvPr>
              <p:cNvSpPr txBox="1"/>
              <p:nvPr/>
            </p:nvSpPr>
            <p:spPr>
              <a:xfrm>
                <a:off x="1877265" y="3276117"/>
                <a:ext cx="388069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1</a:t>
                </a:r>
              </a:p>
            </p:txBody>
          </p:sp>
        </p:grp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4F0988A4-5E0A-8BB8-5BD4-D6A3E9CFD848}"/>
                </a:ext>
              </a:extLst>
            </p:cNvPr>
            <p:cNvGrpSpPr/>
            <p:nvPr/>
          </p:nvGrpSpPr>
          <p:grpSpPr>
            <a:xfrm>
              <a:off x="4089117" y="1399402"/>
              <a:ext cx="242440" cy="2389344"/>
              <a:chOff x="2379918" y="1234960"/>
              <a:chExt cx="266298" cy="2172559"/>
            </a:xfrm>
          </p:grpSpPr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BA2DA9C6-FD85-8DC8-59C3-53690FC51C89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47D9ABED-19BB-7BED-5FAE-3F455B0EEDF6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21302FDA-C41F-F82C-97F6-DD17673AB80C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75D86714-ADF2-4C8E-92BD-88AD07FB0760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A5EA2549-D463-F56C-6FBB-4CB6DBB17FBE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526456FF-AE31-275F-1E15-15FD26E4D7F3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A41EB054-7331-A7D2-9B66-8AF99596EFE9}"/>
                </a:ext>
              </a:extLst>
            </p:cNvPr>
            <p:cNvGrpSpPr/>
            <p:nvPr/>
          </p:nvGrpSpPr>
          <p:grpSpPr>
            <a:xfrm>
              <a:off x="3271770" y="1264496"/>
              <a:ext cx="849782" cy="2573141"/>
              <a:chOff x="5533488" y="449966"/>
              <a:chExt cx="769275" cy="2111602"/>
            </a:xfrm>
          </p:grpSpPr>
          <p:grpSp>
            <p:nvGrpSpPr>
              <p:cNvPr id="531" name="Group 530">
                <a:extLst>
                  <a:ext uri="{FF2B5EF4-FFF2-40B4-BE49-F238E27FC236}">
                    <a16:creationId xmlns:a16="http://schemas.microsoft.com/office/drawing/2014/main" id="{1900DE87-B2D0-B063-4732-503F91AC26CE}"/>
                  </a:ext>
                </a:extLst>
              </p:cNvPr>
              <p:cNvGrpSpPr/>
              <p:nvPr/>
            </p:nvGrpSpPr>
            <p:grpSpPr>
              <a:xfrm>
                <a:off x="5556621" y="449966"/>
                <a:ext cx="716782" cy="1970929"/>
                <a:chOff x="2390032" y="1078009"/>
                <a:chExt cx="869708" cy="2183817"/>
              </a:xfrm>
            </p:grpSpPr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4A9DB7F8-6031-8416-7F17-85F59050058A}"/>
                    </a:ext>
                  </a:extLst>
                </p:cNvPr>
                <p:cNvCxnSpPr>
                  <a:cxnSpLocks/>
                  <a:stCxn id="304" idx="6"/>
                  <a:endCxn id="241" idx="2"/>
                </p:cNvCxnSpPr>
                <p:nvPr/>
              </p:nvCxnSpPr>
              <p:spPr bwMode="auto">
                <a:xfrm>
                  <a:off x="2390032" y="1078009"/>
                  <a:ext cx="869708" cy="2340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AAE64CD3-A02F-C9D6-BCCD-8F8293DB52D7}"/>
                    </a:ext>
                  </a:extLst>
                </p:cNvPr>
                <p:cNvCxnSpPr>
                  <a:cxnSpLocks/>
                  <a:stCxn id="304" idx="6"/>
                  <a:endCxn id="242" idx="2"/>
                </p:cNvCxnSpPr>
                <p:nvPr/>
              </p:nvCxnSpPr>
              <p:spPr bwMode="auto">
                <a:xfrm>
                  <a:off x="2390032" y="1078009"/>
                  <a:ext cx="869708" cy="6240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8D0A462B-9E3A-2D40-EFCD-D8F15CB8E15A}"/>
                    </a:ext>
                  </a:extLst>
                </p:cNvPr>
                <p:cNvCxnSpPr>
                  <a:cxnSpLocks/>
                  <a:stCxn id="304" idx="6"/>
                  <a:endCxn id="244" idx="2"/>
                </p:cNvCxnSpPr>
                <p:nvPr/>
              </p:nvCxnSpPr>
              <p:spPr bwMode="auto">
                <a:xfrm>
                  <a:off x="2390032" y="1078010"/>
                  <a:ext cx="869707" cy="140392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D8081C9D-9A0C-F276-A8D1-364A4DFEE625}"/>
                    </a:ext>
                  </a:extLst>
                </p:cNvPr>
                <p:cNvCxnSpPr>
                  <a:cxnSpLocks/>
                  <a:endCxn id="245" idx="2"/>
                </p:cNvCxnSpPr>
                <p:nvPr/>
              </p:nvCxnSpPr>
              <p:spPr bwMode="auto">
                <a:xfrm>
                  <a:off x="2420380" y="1091941"/>
                  <a:ext cx="839360" cy="177993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188411E4-976B-4D20-2B5D-1A33860042DC}"/>
                    </a:ext>
                  </a:extLst>
                </p:cNvPr>
                <p:cNvCxnSpPr>
                  <a:cxnSpLocks/>
                  <a:endCxn id="246" idx="2"/>
                </p:cNvCxnSpPr>
                <p:nvPr/>
              </p:nvCxnSpPr>
              <p:spPr bwMode="auto">
                <a:xfrm>
                  <a:off x="2420381" y="1091941"/>
                  <a:ext cx="839358" cy="21698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24C812A8-AED9-275B-427D-B90321448C4F}"/>
                    </a:ext>
                  </a:extLst>
                </p:cNvPr>
                <p:cNvCxnSpPr>
                  <a:cxnSpLocks/>
                  <a:stCxn id="304" idx="6"/>
                  <a:endCxn id="243" idx="2"/>
                </p:cNvCxnSpPr>
                <p:nvPr/>
              </p:nvCxnSpPr>
              <p:spPr bwMode="auto">
                <a:xfrm>
                  <a:off x="2390032" y="1078010"/>
                  <a:ext cx="869706" cy="101397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32" name="Group 531">
                <a:extLst>
                  <a:ext uri="{FF2B5EF4-FFF2-40B4-BE49-F238E27FC236}">
                    <a16:creationId xmlns:a16="http://schemas.microsoft.com/office/drawing/2014/main" id="{BAFA4D4D-501D-541A-5F26-AAC5E950B8A8}"/>
                  </a:ext>
                </a:extLst>
              </p:cNvPr>
              <p:cNvGrpSpPr/>
              <p:nvPr/>
            </p:nvGrpSpPr>
            <p:grpSpPr>
              <a:xfrm flipV="1">
                <a:off x="5534974" y="661227"/>
                <a:ext cx="738428" cy="1900341"/>
                <a:chOff x="2417681" y="1777364"/>
                <a:chExt cx="895972" cy="2105605"/>
              </a:xfrm>
            </p:grpSpPr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5C2B6C27-8C53-D4B2-4343-6579FCF6E0F9}"/>
                    </a:ext>
                  </a:extLst>
                </p:cNvPr>
                <p:cNvCxnSpPr>
                  <a:cxnSpLocks/>
                  <a:stCxn id="314" idx="6"/>
                  <a:endCxn id="241" idx="2"/>
                </p:cNvCxnSpPr>
                <p:nvPr/>
              </p:nvCxnSpPr>
              <p:spPr bwMode="auto">
                <a:xfrm>
                  <a:off x="2443944" y="1777364"/>
                  <a:ext cx="869707" cy="210560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DEDCAFBC-E78D-665F-0868-AB1157112ED4}"/>
                    </a:ext>
                  </a:extLst>
                </p:cNvPr>
                <p:cNvCxnSpPr>
                  <a:cxnSpLocks/>
                  <a:stCxn id="314" idx="6"/>
                  <a:endCxn id="246" idx="2"/>
                </p:cNvCxnSpPr>
                <p:nvPr/>
              </p:nvCxnSpPr>
              <p:spPr bwMode="auto">
                <a:xfrm>
                  <a:off x="2443946" y="1777365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6E99DA8C-7F17-E836-095F-250F5DCBCF7B}"/>
                    </a:ext>
                  </a:extLst>
                </p:cNvPr>
                <p:cNvCxnSpPr>
                  <a:cxnSpLocks/>
                  <a:endCxn id="242" idx="2"/>
                </p:cNvCxnSpPr>
                <p:nvPr/>
              </p:nvCxnSpPr>
              <p:spPr bwMode="auto">
                <a:xfrm>
                  <a:off x="2417681" y="1781225"/>
                  <a:ext cx="895972" cy="171179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D22E9DC8-26E0-0AC7-3076-F40FE45EC2FD}"/>
                    </a:ext>
                  </a:extLst>
                </p:cNvPr>
                <p:cNvCxnSpPr>
                  <a:cxnSpLocks/>
                  <a:stCxn id="314" idx="6"/>
                  <a:endCxn id="244" idx="2"/>
                </p:cNvCxnSpPr>
                <p:nvPr/>
              </p:nvCxnSpPr>
              <p:spPr bwMode="auto">
                <a:xfrm>
                  <a:off x="2443946" y="1777365"/>
                  <a:ext cx="869706" cy="93576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2C33C688-FF6D-0AE6-3A09-272313F09052}"/>
                    </a:ext>
                  </a:extLst>
                </p:cNvPr>
                <p:cNvCxnSpPr>
                  <a:cxnSpLocks/>
                  <a:stCxn id="314" idx="6"/>
                  <a:endCxn id="243" idx="2"/>
                </p:cNvCxnSpPr>
                <p:nvPr/>
              </p:nvCxnSpPr>
              <p:spPr bwMode="auto">
                <a:xfrm>
                  <a:off x="2443946" y="1777365"/>
                  <a:ext cx="869706" cy="132570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6F6E64BA-60B1-9D86-8B91-113918D72C86}"/>
                    </a:ext>
                  </a:extLst>
                </p:cNvPr>
                <p:cNvCxnSpPr>
                  <a:cxnSpLocks/>
                  <a:stCxn id="314" idx="6"/>
                  <a:endCxn id="245" idx="2"/>
                </p:cNvCxnSpPr>
                <p:nvPr/>
              </p:nvCxnSpPr>
              <p:spPr bwMode="auto">
                <a:xfrm>
                  <a:off x="2443946" y="1777365"/>
                  <a:ext cx="869706" cy="5458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33" name="Group 532">
                <a:extLst>
                  <a:ext uri="{FF2B5EF4-FFF2-40B4-BE49-F238E27FC236}">
                    <a16:creationId xmlns:a16="http://schemas.microsoft.com/office/drawing/2014/main" id="{E0410852-CDE0-E991-20B9-FC751AE73594}"/>
                  </a:ext>
                </a:extLst>
              </p:cNvPr>
              <p:cNvGrpSpPr/>
              <p:nvPr/>
            </p:nvGrpSpPr>
            <p:grpSpPr>
              <a:xfrm>
                <a:off x="5552272" y="661227"/>
                <a:ext cx="750491" cy="1759667"/>
                <a:chOff x="3845301" y="2698430"/>
                <a:chExt cx="918113" cy="1949736"/>
              </a:xfrm>
            </p:grpSpPr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77BE4F57-84B6-E29C-2234-EEAAE47ABFAA}"/>
                    </a:ext>
                  </a:extLst>
                </p:cNvPr>
                <p:cNvCxnSpPr>
                  <a:cxnSpLocks/>
                  <a:stCxn id="305" idx="6"/>
                  <a:endCxn id="241" idx="2"/>
                </p:cNvCxnSpPr>
                <p:nvPr/>
              </p:nvCxnSpPr>
              <p:spPr bwMode="auto">
                <a:xfrm flipV="1">
                  <a:off x="3850621" y="2698430"/>
                  <a:ext cx="876875" cy="15586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122C5D26-BFB7-B85B-10C9-AF45C71367F8}"/>
                    </a:ext>
                  </a:extLst>
                </p:cNvPr>
                <p:cNvCxnSpPr>
                  <a:cxnSpLocks/>
                  <a:stCxn id="305" idx="6"/>
                  <a:endCxn id="246" idx="2"/>
                </p:cNvCxnSpPr>
                <p:nvPr/>
              </p:nvCxnSpPr>
              <p:spPr bwMode="auto">
                <a:xfrm>
                  <a:off x="3850623" y="2854298"/>
                  <a:ext cx="876874" cy="1793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D8C9D290-CFF8-2466-C1EF-FAF42752441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1A3CF778-B595-F37A-FCA1-76C90CA0436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F8FF0C96-472E-2C93-C338-54BCCB67B91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440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1EC4110E-04D6-701B-4E49-C19434D0A1A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34" name="Group 533">
                <a:extLst>
                  <a:ext uri="{FF2B5EF4-FFF2-40B4-BE49-F238E27FC236}">
                    <a16:creationId xmlns:a16="http://schemas.microsoft.com/office/drawing/2014/main" id="{B2B7AD1D-4038-D972-0DF9-22FD49759ADF}"/>
                  </a:ext>
                </a:extLst>
              </p:cNvPr>
              <p:cNvGrpSpPr/>
              <p:nvPr/>
            </p:nvGrpSpPr>
            <p:grpSpPr>
              <a:xfrm>
                <a:off x="5550870" y="661227"/>
                <a:ext cx="750491" cy="1778328"/>
                <a:chOff x="3845301" y="2324006"/>
                <a:chExt cx="918113" cy="1970413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4B09A395-3385-57D4-D656-F0868FB4B06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734630"/>
                  <a:ext cx="918113" cy="119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0B955903-A9DE-D65D-5FAE-D0323FF04C52}"/>
                    </a:ext>
                  </a:extLst>
                </p:cNvPr>
                <p:cNvCxnSpPr>
                  <a:cxnSpLocks/>
                  <a:endCxn id="241" idx="2"/>
                </p:cNvCxnSpPr>
                <p:nvPr/>
              </p:nvCxnSpPr>
              <p:spPr bwMode="auto">
                <a:xfrm flipV="1">
                  <a:off x="3845301" y="2324006"/>
                  <a:ext cx="883909" cy="53020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40AF46AA-44F2-301B-C97F-99A910A3DBD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B922412B-42B9-9076-5867-B786D57B603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C8CA2F63-A3E0-D304-CA2C-F05F28D3217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440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4C61384-CF49-4677-2C42-6A33E06CA3E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0FE75F92-872D-C81A-4FAF-0297D2BDBCC3}"/>
                  </a:ext>
                </a:extLst>
              </p:cNvPr>
              <p:cNvGrpSpPr/>
              <p:nvPr/>
            </p:nvGrpSpPr>
            <p:grpSpPr>
              <a:xfrm>
                <a:off x="5533488" y="661227"/>
                <a:ext cx="750492" cy="1778329"/>
                <a:chOff x="3845301" y="1934058"/>
                <a:chExt cx="918114" cy="1970414"/>
              </a:xfrm>
            </p:grpSpPr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EAD594F4-8E8D-F5CF-F6F0-65B79162037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734630"/>
                  <a:ext cx="918113" cy="119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09160EAC-3569-2B76-36C0-4EAA91677BD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344685"/>
                  <a:ext cx="918114" cy="50952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A7B4F516-7DDF-7F68-0F57-9707B6679B0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543B04EE-99A7-9ECD-F402-27E12E78DE1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29FD7FC5-9038-F26E-AD0D-F111B3BFA25E}"/>
                    </a:ext>
                  </a:extLst>
                </p:cNvPr>
                <p:cNvCxnSpPr>
                  <a:cxnSpLocks/>
                  <a:stCxn id="307" idx="6"/>
                  <a:endCxn id="241" idx="2"/>
                </p:cNvCxnSpPr>
                <p:nvPr/>
              </p:nvCxnSpPr>
              <p:spPr bwMode="auto">
                <a:xfrm flipV="1">
                  <a:off x="3873600" y="1934058"/>
                  <a:ext cx="876875" cy="93576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9A38D4E1-80FE-7999-83F3-CA47B87F72B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36" name="Group 535">
                <a:extLst>
                  <a:ext uri="{FF2B5EF4-FFF2-40B4-BE49-F238E27FC236}">
                    <a16:creationId xmlns:a16="http://schemas.microsoft.com/office/drawing/2014/main" id="{239B5DD6-4DC6-A64B-ACF3-767969E21896}"/>
                  </a:ext>
                </a:extLst>
              </p:cNvPr>
              <p:cNvGrpSpPr/>
              <p:nvPr/>
            </p:nvGrpSpPr>
            <p:grpSpPr>
              <a:xfrm flipV="1">
                <a:off x="5551984" y="661227"/>
                <a:ext cx="721419" cy="1759667"/>
                <a:chOff x="2417681" y="1173218"/>
                <a:chExt cx="875334" cy="1949736"/>
              </a:xfrm>
            </p:grpSpPr>
            <p:cxnSp>
              <p:nvCxnSpPr>
                <p:cNvPr id="544" name="Straight Connector 543">
                  <a:extLst>
                    <a:ext uri="{FF2B5EF4-FFF2-40B4-BE49-F238E27FC236}">
                      <a16:creationId xmlns:a16="http://schemas.microsoft.com/office/drawing/2014/main" id="{DDCED022-B3EA-25DB-08A9-F91892B60AE8}"/>
                    </a:ext>
                  </a:extLst>
                </p:cNvPr>
                <p:cNvCxnSpPr>
                  <a:cxnSpLocks/>
                  <a:stCxn id="308" idx="6"/>
                  <a:endCxn id="246" idx="2"/>
                </p:cNvCxnSpPr>
                <p:nvPr/>
              </p:nvCxnSpPr>
              <p:spPr bwMode="auto">
                <a:xfrm flipV="1">
                  <a:off x="2423307" y="1173218"/>
                  <a:ext cx="869706" cy="6240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D0F5CB0A-1317-F121-68F9-B528D5C121C7}"/>
                    </a:ext>
                  </a:extLst>
                </p:cNvPr>
                <p:cNvCxnSpPr>
                  <a:cxnSpLocks/>
                  <a:stCxn id="308" idx="6"/>
                  <a:endCxn id="244" idx="2"/>
                </p:cNvCxnSpPr>
                <p:nvPr/>
              </p:nvCxnSpPr>
              <p:spPr bwMode="auto">
                <a:xfrm>
                  <a:off x="2423307" y="1797245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07B27C59-8A2A-AE7C-21C0-6EC1E54C5AC8}"/>
                    </a:ext>
                  </a:extLst>
                </p:cNvPr>
                <p:cNvCxnSpPr>
                  <a:cxnSpLocks/>
                  <a:stCxn id="308" idx="6"/>
                  <a:endCxn id="245" idx="2"/>
                </p:cNvCxnSpPr>
                <p:nvPr/>
              </p:nvCxnSpPr>
              <p:spPr bwMode="auto">
                <a:xfrm flipV="1">
                  <a:off x="2423307" y="1563165"/>
                  <a:ext cx="869706" cy="2340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3A5525A8-C4E6-6C36-5AC0-151BCA084BB0}"/>
                    </a:ext>
                  </a:extLst>
                </p:cNvPr>
                <p:cNvCxnSpPr>
                  <a:cxnSpLocks/>
                  <a:endCxn id="242" idx="2"/>
                </p:cNvCxnSpPr>
                <p:nvPr/>
              </p:nvCxnSpPr>
              <p:spPr bwMode="auto">
                <a:xfrm>
                  <a:off x="2417681" y="1781223"/>
                  <a:ext cx="875332" cy="9517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D025EFFC-4A35-5D08-0C45-2E7B7C708630}"/>
                    </a:ext>
                  </a:extLst>
                </p:cNvPr>
                <p:cNvCxnSpPr>
                  <a:cxnSpLocks/>
                  <a:stCxn id="308" idx="6"/>
                  <a:endCxn id="241" idx="2"/>
                </p:cNvCxnSpPr>
                <p:nvPr/>
              </p:nvCxnSpPr>
              <p:spPr bwMode="auto">
                <a:xfrm>
                  <a:off x="2423307" y="1797245"/>
                  <a:ext cx="869708" cy="132570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97E520DF-6F19-4B38-DA52-868CA02E3778}"/>
                    </a:ext>
                  </a:extLst>
                </p:cNvPr>
                <p:cNvCxnSpPr>
                  <a:cxnSpLocks/>
                  <a:endCxn id="243" idx="2"/>
                </p:cNvCxnSpPr>
                <p:nvPr/>
              </p:nvCxnSpPr>
              <p:spPr bwMode="auto">
                <a:xfrm>
                  <a:off x="2417681" y="1781222"/>
                  <a:ext cx="875333" cy="56183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37" name="Group 536">
                <a:extLst>
                  <a:ext uri="{FF2B5EF4-FFF2-40B4-BE49-F238E27FC236}">
                    <a16:creationId xmlns:a16="http://schemas.microsoft.com/office/drawing/2014/main" id="{DB3ACB79-365F-CC6A-F00B-E6D4851F6330}"/>
                  </a:ext>
                </a:extLst>
              </p:cNvPr>
              <p:cNvGrpSpPr/>
              <p:nvPr/>
            </p:nvGrpSpPr>
            <p:grpSpPr>
              <a:xfrm flipV="1">
                <a:off x="5556620" y="661227"/>
                <a:ext cx="716782" cy="1759667"/>
                <a:chOff x="2387330" y="1518124"/>
                <a:chExt cx="869707" cy="1949736"/>
              </a:xfrm>
            </p:grpSpPr>
            <p:cxnSp>
              <p:nvCxnSpPr>
                <p:cNvPr id="538" name="Straight Connector 537">
                  <a:extLst>
                    <a:ext uri="{FF2B5EF4-FFF2-40B4-BE49-F238E27FC236}">
                      <a16:creationId xmlns:a16="http://schemas.microsoft.com/office/drawing/2014/main" id="{EB219438-7CBA-C87E-DA18-D2DDC7395B4A}"/>
                    </a:ext>
                  </a:extLst>
                </p:cNvPr>
                <p:cNvCxnSpPr>
                  <a:cxnSpLocks/>
                  <a:stCxn id="310" idx="6"/>
                  <a:endCxn id="241" idx="2"/>
                </p:cNvCxnSpPr>
                <p:nvPr/>
              </p:nvCxnSpPr>
              <p:spPr bwMode="auto">
                <a:xfrm>
                  <a:off x="2387330" y="1752203"/>
                  <a:ext cx="869706" cy="171565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39" name="Straight Connector 538">
                  <a:extLst>
                    <a:ext uri="{FF2B5EF4-FFF2-40B4-BE49-F238E27FC236}">
                      <a16:creationId xmlns:a16="http://schemas.microsoft.com/office/drawing/2014/main" id="{079285C1-62BF-21A9-B82E-25FA3F3D0CC0}"/>
                    </a:ext>
                  </a:extLst>
                </p:cNvPr>
                <p:cNvCxnSpPr>
                  <a:cxnSpLocks/>
                  <a:stCxn id="310" idx="6"/>
                  <a:endCxn id="245" idx="2"/>
                </p:cNvCxnSpPr>
                <p:nvPr/>
              </p:nvCxnSpPr>
              <p:spPr bwMode="auto">
                <a:xfrm>
                  <a:off x="2387331" y="1752202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40" name="Straight Connector 539">
                  <a:extLst>
                    <a:ext uri="{FF2B5EF4-FFF2-40B4-BE49-F238E27FC236}">
                      <a16:creationId xmlns:a16="http://schemas.microsoft.com/office/drawing/2014/main" id="{759BFD98-1797-3E9B-F12B-E78EBA173C4C}"/>
                    </a:ext>
                  </a:extLst>
                </p:cNvPr>
                <p:cNvCxnSpPr>
                  <a:cxnSpLocks/>
                  <a:stCxn id="310" idx="6"/>
                  <a:endCxn id="246" idx="2"/>
                </p:cNvCxnSpPr>
                <p:nvPr/>
              </p:nvCxnSpPr>
              <p:spPr bwMode="auto">
                <a:xfrm flipV="1">
                  <a:off x="2387331" y="1518124"/>
                  <a:ext cx="869705" cy="23407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41" name="Straight Connector 540">
                  <a:extLst>
                    <a:ext uri="{FF2B5EF4-FFF2-40B4-BE49-F238E27FC236}">
                      <a16:creationId xmlns:a16="http://schemas.microsoft.com/office/drawing/2014/main" id="{E6639628-44B5-D8EC-10A7-2872AFCF6834}"/>
                    </a:ext>
                  </a:extLst>
                </p:cNvPr>
                <p:cNvCxnSpPr>
                  <a:cxnSpLocks/>
                  <a:stCxn id="310" idx="6"/>
                  <a:endCxn id="243" idx="2"/>
                </p:cNvCxnSpPr>
                <p:nvPr/>
              </p:nvCxnSpPr>
              <p:spPr bwMode="auto">
                <a:xfrm>
                  <a:off x="2387331" y="1752202"/>
                  <a:ext cx="869706" cy="93576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42" name="Straight Connector 541">
                  <a:extLst>
                    <a:ext uri="{FF2B5EF4-FFF2-40B4-BE49-F238E27FC236}">
                      <a16:creationId xmlns:a16="http://schemas.microsoft.com/office/drawing/2014/main" id="{B3DE8481-4A3D-1F17-059B-239F245EF64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387330" y="1770091"/>
                  <a:ext cx="869706" cy="132571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43" name="Straight Connector 542">
                  <a:extLst>
                    <a:ext uri="{FF2B5EF4-FFF2-40B4-BE49-F238E27FC236}">
                      <a16:creationId xmlns:a16="http://schemas.microsoft.com/office/drawing/2014/main" id="{E27494DE-44DB-6F1F-CDD0-2AF6B5CFF06A}"/>
                    </a:ext>
                  </a:extLst>
                </p:cNvPr>
                <p:cNvCxnSpPr>
                  <a:cxnSpLocks/>
                  <a:stCxn id="310" idx="6"/>
                  <a:endCxn id="244" idx="2"/>
                </p:cNvCxnSpPr>
                <p:nvPr/>
              </p:nvCxnSpPr>
              <p:spPr bwMode="auto">
                <a:xfrm>
                  <a:off x="2387331" y="1752202"/>
                  <a:ext cx="869706" cy="5458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F7F5E79D-C143-842C-9308-4B12C041C9CE}"/>
                </a:ext>
              </a:extLst>
            </p:cNvPr>
            <p:cNvGrpSpPr/>
            <p:nvPr/>
          </p:nvGrpSpPr>
          <p:grpSpPr>
            <a:xfrm>
              <a:off x="5148250" y="1835468"/>
              <a:ext cx="242440" cy="1531631"/>
              <a:chOff x="2379918" y="1234960"/>
              <a:chExt cx="266298" cy="1392666"/>
            </a:xfrm>
          </p:grpSpPr>
          <p:sp>
            <p:nvSpPr>
              <p:cNvPr id="527" name="Oval 526">
                <a:extLst>
                  <a:ext uri="{FF2B5EF4-FFF2-40B4-BE49-F238E27FC236}">
                    <a16:creationId xmlns:a16="http://schemas.microsoft.com/office/drawing/2014/main" id="{F0509129-DBD1-4D64-B7C5-86789595FFD4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A101C9DF-DC71-109E-26FC-6D01851ACBA8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B95E1F59-46EA-157E-11F4-D124520334B7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76A57C6D-A231-D6FE-520B-AC3049947D9F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65699D4B-B0F3-34DF-A64C-ACD01D60EB37}"/>
                </a:ext>
              </a:extLst>
            </p:cNvPr>
            <p:cNvGrpSpPr/>
            <p:nvPr/>
          </p:nvGrpSpPr>
          <p:grpSpPr>
            <a:xfrm>
              <a:off x="4310553" y="1521933"/>
              <a:ext cx="842030" cy="2144283"/>
              <a:chOff x="6473861" y="661227"/>
              <a:chExt cx="762258" cy="1759667"/>
            </a:xfrm>
          </p:grpSpPr>
          <p:grpSp>
            <p:nvGrpSpPr>
              <p:cNvPr id="497" name="Group 496">
                <a:extLst>
                  <a:ext uri="{FF2B5EF4-FFF2-40B4-BE49-F238E27FC236}">
                    <a16:creationId xmlns:a16="http://schemas.microsoft.com/office/drawing/2014/main" id="{FAA6ADE0-CADC-5D31-035C-AAC8B05C5BB1}"/>
                  </a:ext>
                </a:extLst>
              </p:cNvPr>
              <p:cNvGrpSpPr/>
              <p:nvPr/>
            </p:nvGrpSpPr>
            <p:grpSpPr>
              <a:xfrm>
                <a:off x="6492874" y="661227"/>
                <a:ext cx="739321" cy="1413650"/>
                <a:chOff x="3341362" y="1264250"/>
                <a:chExt cx="897056" cy="1566344"/>
              </a:xfrm>
            </p:grpSpPr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F0792BC3-59CD-E79E-D0DC-0AC535745252}"/>
                    </a:ext>
                  </a:extLst>
                </p:cNvPr>
                <p:cNvCxnSpPr>
                  <a:cxnSpLocks/>
                  <a:stCxn id="241" idx="6"/>
                  <a:endCxn id="527" idx="2"/>
                </p:cNvCxnSpPr>
                <p:nvPr/>
              </p:nvCxnSpPr>
              <p:spPr bwMode="auto">
                <a:xfrm>
                  <a:off x="3341362" y="1264250"/>
                  <a:ext cx="897056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4" name="Straight Connector 523">
                  <a:extLst>
                    <a:ext uri="{FF2B5EF4-FFF2-40B4-BE49-F238E27FC236}">
                      <a16:creationId xmlns:a16="http://schemas.microsoft.com/office/drawing/2014/main" id="{36CF5298-9440-7521-D66F-2C220813CDEE}"/>
                    </a:ext>
                  </a:extLst>
                </p:cNvPr>
                <p:cNvCxnSpPr>
                  <a:cxnSpLocks/>
                  <a:stCxn id="241" idx="6"/>
                  <a:endCxn id="528" idx="2"/>
                </p:cNvCxnSpPr>
                <p:nvPr/>
              </p:nvCxnSpPr>
              <p:spPr bwMode="auto">
                <a:xfrm>
                  <a:off x="3341362" y="1264250"/>
                  <a:ext cx="897056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5" name="Straight Connector 524">
                  <a:extLst>
                    <a:ext uri="{FF2B5EF4-FFF2-40B4-BE49-F238E27FC236}">
                      <a16:creationId xmlns:a16="http://schemas.microsoft.com/office/drawing/2014/main" id="{209CAEBC-1469-DD72-8540-DD623E577B88}"/>
                    </a:ext>
                  </a:extLst>
                </p:cNvPr>
                <p:cNvCxnSpPr>
                  <a:cxnSpLocks/>
                  <a:stCxn id="241" idx="6"/>
                  <a:endCxn id="530" idx="2"/>
                </p:cNvCxnSpPr>
                <p:nvPr/>
              </p:nvCxnSpPr>
              <p:spPr bwMode="auto">
                <a:xfrm>
                  <a:off x="3341362" y="1264250"/>
                  <a:ext cx="897056" cy="156634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6" name="Straight Connector 525">
                  <a:extLst>
                    <a:ext uri="{FF2B5EF4-FFF2-40B4-BE49-F238E27FC236}">
                      <a16:creationId xmlns:a16="http://schemas.microsoft.com/office/drawing/2014/main" id="{14CDF374-1DDF-4F07-3389-5373142D5C05}"/>
                    </a:ext>
                  </a:extLst>
                </p:cNvPr>
                <p:cNvCxnSpPr>
                  <a:cxnSpLocks/>
                  <a:stCxn id="241" idx="6"/>
                  <a:endCxn id="529" idx="2"/>
                </p:cNvCxnSpPr>
                <p:nvPr/>
              </p:nvCxnSpPr>
              <p:spPr bwMode="auto">
                <a:xfrm>
                  <a:off x="3341362" y="1264250"/>
                  <a:ext cx="897056" cy="117639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98" name="Group 497">
                <a:extLst>
                  <a:ext uri="{FF2B5EF4-FFF2-40B4-BE49-F238E27FC236}">
                    <a16:creationId xmlns:a16="http://schemas.microsoft.com/office/drawing/2014/main" id="{21A38781-0A1C-1FAA-0F21-BF7792A6D017}"/>
                  </a:ext>
                </a:extLst>
              </p:cNvPr>
              <p:cNvGrpSpPr/>
              <p:nvPr/>
            </p:nvGrpSpPr>
            <p:grpSpPr>
              <a:xfrm>
                <a:off x="6492877" y="1013158"/>
                <a:ext cx="743242" cy="1061716"/>
                <a:chOff x="3863670" y="2874738"/>
                <a:chExt cx="904542" cy="1176396"/>
              </a:xfrm>
            </p:grpSpPr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32D248D1-9BEB-D78C-F520-1DDE86EB6C3D}"/>
                    </a:ext>
                  </a:extLst>
                </p:cNvPr>
                <p:cNvCxnSpPr>
                  <a:cxnSpLocks/>
                  <a:stCxn id="242" idx="6"/>
                  <a:endCxn id="527" idx="2"/>
                </p:cNvCxnSpPr>
                <p:nvPr/>
              </p:nvCxnSpPr>
              <p:spPr bwMode="auto">
                <a:xfrm>
                  <a:off x="3863764" y="2874740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F0B2B814-C445-87F4-D2A3-3974B9EA9F8C}"/>
                    </a:ext>
                  </a:extLst>
                </p:cNvPr>
                <p:cNvCxnSpPr>
                  <a:cxnSpLocks/>
                  <a:stCxn id="242" idx="6"/>
                  <a:endCxn id="529" idx="2"/>
                </p:cNvCxnSpPr>
                <p:nvPr/>
              </p:nvCxnSpPr>
              <p:spPr bwMode="auto">
                <a:xfrm>
                  <a:off x="3863670" y="2874738"/>
                  <a:ext cx="899771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0C9401F1-3D4E-58C7-F6A0-73FE95A40E4C}"/>
                    </a:ext>
                  </a:extLst>
                </p:cNvPr>
                <p:cNvCxnSpPr>
                  <a:cxnSpLocks/>
                  <a:stCxn id="242" idx="6"/>
                  <a:endCxn id="530" idx="2"/>
                </p:cNvCxnSpPr>
                <p:nvPr/>
              </p:nvCxnSpPr>
              <p:spPr bwMode="auto">
                <a:xfrm>
                  <a:off x="3863764" y="2874738"/>
                  <a:ext cx="904448" cy="117639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B20E2E6F-6986-277F-582F-87117D3AC4A8}"/>
                    </a:ext>
                  </a:extLst>
                </p:cNvPr>
                <p:cNvCxnSpPr>
                  <a:cxnSpLocks/>
                  <a:stCxn id="242" idx="6"/>
                  <a:endCxn id="528" idx="2"/>
                </p:cNvCxnSpPr>
                <p:nvPr/>
              </p:nvCxnSpPr>
              <p:spPr bwMode="auto">
                <a:xfrm>
                  <a:off x="3863764" y="2874740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5EA6D1A6-39A9-5A14-157C-76E1E8C20B0F}"/>
                  </a:ext>
                </a:extLst>
              </p:cNvPr>
              <p:cNvGrpSpPr/>
              <p:nvPr/>
            </p:nvGrpSpPr>
            <p:grpSpPr>
              <a:xfrm>
                <a:off x="6487288" y="1019077"/>
                <a:ext cx="744908" cy="1055800"/>
                <a:chOff x="3845301" y="2478487"/>
                <a:chExt cx="911283" cy="1169841"/>
              </a:xfrm>
            </p:grpSpPr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414F39A5-5156-2A42-4D7D-6A7503BA2441}"/>
                    </a:ext>
                  </a:extLst>
                </p:cNvPr>
                <p:cNvCxnSpPr>
                  <a:cxnSpLocks/>
                  <a:stCxn id="243" idx="6"/>
                  <a:endCxn id="527" idx="2"/>
                </p:cNvCxnSpPr>
                <p:nvPr/>
              </p:nvCxnSpPr>
              <p:spPr bwMode="auto">
                <a:xfrm flipV="1">
                  <a:off x="3852136" y="2478487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F13B59E0-BBC2-8A16-D9DF-9E9CA12B6A87}"/>
                    </a:ext>
                  </a:extLst>
                </p:cNvPr>
                <p:cNvCxnSpPr>
                  <a:cxnSpLocks/>
                  <a:stCxn id="243" idx="6"/>
                  <a:endCxn id="529" idx="2"/>
                </p:cNvCxnSpPr>
                <p:nvPr/>
              </p:nvCxnSpPr>
              <p:spPr bwMode="auto">
                <a:xfrm>
                  <a:off x="3852136" y="2861879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D6D00264-2D27-AC7A-60EE-B350D3EA9178}"/>
                    </a:ext>
                  </a:extLst>
                </p:cNvPr>
                <p:cNvCxnSpPr>
                  <a:cxnSpLocks/>
                  <a:endCxn id="530" idx="2"/>
                </p:cNvCxnSpPr>
                <p:nvPr/>
              </p:nvCxnSpPr>
              <p:spPr bwMode="auto">
                <a:xfrm>
                  <a:off x="3845301" y="2854207"/>
                  <a:ext cx="911283" cy="79412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DA1623A3-D249-D8E4-CE04-B538F49B307E}"/>
                    </a:ext>
                  </a:extLst>
                </p:cNvPr>
                <p:cNvCxnSpPr>
                  <a:cxnSpLocks/>
                  <a:stCxn id="243" idx="6"/>
                  <a:endCxn id="528" idx="2"/>
                </p:cNvCxnSpPr>
                <p:nvPr/>
              </p:nvCxnSpPr>
              <p:spPr bwMode="auto">
                <a:xfrm>
                  <a:off x="3852136" y="2861879"/>
                  <a:ext cx="904448" cy="655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00" name="Group 499">
                <a:extLst>
                  <a:ext uri="{FF2B5EF4-FFF2-40B4-BE49-F238E27FC236}">
                    <a16:creationId xmlns:a16="http://schemas.microsoft.com/office/drawing/2014/main" id="{C8185879-0DDF-B450-9CFE-D0E091899D79}"/>
                  </a:ext>
                </a:extLst>
              </p:cNvPr>
              <p:cNvGrpSpPr/>
              <p:nvPr/>
            </p:nvGrpSpPr>
            <p:grpSpPr>
              <a:xfrm>
                <a:off x="6492875" y="1019077"/>
                <a:ext cx="739322" cy="1055800"/>
                <a:chOff x="3890889" y="2161700"/>
                <a:chExt cx="904449" cy="1169841"/>
              </a:xfrm>
            </p:grpSpPr>
            <p:cxnSp>
              <p:nvCxnSpPr>
                <p:cNvPr id="511" name="Straight Connector 510">
                  <a:extLst>
                    <a:ext uri="{FF2B5EF4-FFF2-40B4-BE49-F238E27FC236}">
                      <a16:creationId xmlns:a16="http://schemas.microsoft.com/office/drawing/2014/main" id="{49B23DDE-ED7F-5B3F-4D05-EA977FF13FFA}"/>
                    </a:ext>
                  </a:extLst>
                </p:cNvPr>
                <p:cNvCxnSpPr>
                  <a:cxnSpLocks/>
                  <a:stCxn id="244" idx="6"/>
                  <a:endCxn id="528" idx="2"/>
                </p:cNvCxnSpPr>
                <p:nvPr/>
              </p:nvCxnSpPr>
              <p:spPr bwMode="auto">
                <a:xfrm flipV="1">
                  <a:off x="3890889" y="2551647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2" name="Straight Connector 511">
                  <a:extLst>
                    <a:ext uri="{FF2B5EF4-FFF2-40B4-BE49-F238E27FC236}">
                      <a16:creationId xmlns:a16="http://schemas.microsoft.com/office/drawing/2014/main" id="{1FA646BF-9EB9-FEB9-3331-13B3426BB5EA}"/>
                    </a:ext>
                  </a:extLst>
                </p:cNvPr>
                <p:cNvCxnSpPr>
                  <a:cxnSpLocks/>
                  <a:stCxn id="244" idx="6"/>
                  <a:endCxn id="527" idx="2"/>
                </p:cNvCxnSpPr>
                <p:nvPr/>
              </p:nvCxnSpPr>
              <p:spPr bwMode="auto">
                <a:xfrm flipV="1">
                  <a:off x="3890889" y="2161700"/>
                  <a:ext cx="904448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E54F601E-355A-839D-B51B-463CC06849EA}"/>
                    </a:ext>
                  </a:extLst>
                </p:cNvPr>
                <p:cNvCxnSpPr>
                  <a:cxnSpLocks/>
                  <a:stCxn id="244" idx="6"/>
                  <a:endCxn id="530" idx="2"/>
                </p:cNvCxnSpPr>
                <p:nvPr/>
              </p:nvCxnSpPr>
              <p:spPr bwMode="auto">
                <a:xfrm>
                  <a:off x="3890890" y="2935038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D2D0F1E0-05D4-B770-B1F7-261C125DCBB3}"/>
                    </a:ext>
                  </a:extLst>
                </p:cNvPr>
                <p:cNvCxnSpPr>
                  <a:cxnSpLocks/>
                  <a:stCxn id="244" idx="6"/>
                  <a:endCxn id="529" idx="2"/>
                </p:cNvCxnSpPr>
                <p:nvPr/>
              </p:nvCxnSpPr>
              <p:spPr bwMode="auto">
                <a:xfrm>
                  <a:off x="3890889" y="2935038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01" name="Group 500">
                <a:extLst>
                  <a:ext uri="{FF2B5EF4-FFF2-40B4-BE49-F238E27FC236}">
                    <a16:creationId xmlns:a16="http://schemas.microsoft.com/office/drawing/2014/main" id="{2385979B-05B7-3002-E4E6-C9317E35F739}"/>
                  </a:ext>
                </a:extLst>
              </p:cNvPr>
              <p:cNvGrpSpPr/>
              <p:nvPr/>
            </p:nvGrpSpPr>
            <p:grpSpPr>
              <a:xfrm flipV="1">
                <a:off x="6473861" y="1019078"/>
                <a:ext cx="758336" cy="1085108"/>
                <a:chOff x="3396118" y="1553580"/>
                <a:chExt cx="920127" cy="1202315"/>
              </a:xfrm>
            </p:grpSpPr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52E756DA-845B-AC69-8BF9-B5330E6399F1}"/>
                    </a:ext>
                  </a:extLst>
                </p:cNvPr>
                <p:cNvCxnSpPr>
                  <a:cxnSpLocks/>
                  <a:endCxn id="530" idx="2"/>
                </p:cNvCxnSpPr>
                <p:nvPr/>
              </p:nvCxnSpPr>
              <p:spPr bwMode="auto">
                <a:xfrm>
                  <a:off x="3401744" y="1569604"/>
                  <a:ext cx="914499" cy="1645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3EC4C963-BC39-C472-7FB8-34261F866877}"/>
                    </a:ext>
                  </a:extLst>
                </p:cNvPr>
                <p:cNvCxnSpPr>
                  <a:cxnSpLocks/>
                  <a:endCxn id="528" idx="2"/>
                </p:cNvCxnSpPr>
                <p:nvPr/>
              </p:nvCxnSpPr>
              <p:spPr bwMode="auto">
                <a:xfrm>
                  <a:off x="3396118" y="1553580"/>
                  <a:ext cx="920126" cy="8123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3B84140D-7C88-5510-2C6A-F79327272BFD}"/>
                    </a:ext>
                  </a:extLst>
                </p:cNvPr>
                <p:cNvCxnSpPr>
                  <a:cxnSpLocks/>
                  <a:endCxn id="527" idx="2"/>
                </p:cNvCxnSpPr>
                <p:nvPr/>
              </p:nvCxnSpPr>
              <p:spPr bwMode="auto">
                <a:xfrm>
                  <a:off x="3396118" y="1553581"/>
                  <a:ext cx="920127" cy="12023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0" name="Straight Connector 509">
                  <a:extLst>
                    <a:ext uri="{FF2B5EF4-FFF2-40B4-BE49-F238E27FC236}">
                      <a16:creationId xmlns:a16="http://schemas.microsoft.com/office/drawing/2014/main" id="{5F0275D6-A140-EE11-24B0-AE4496B1BD3A}"/>
                    </a:ext>
                  </a:extLst>
                </p:cNvPr>
                <p:cNvCxnSpPr>
                  <a:cxnSpLocks/>
                  <a:endCxn id="529" idx="2"/>
                </p:cNvCxnSpPr>
                <p:nvPr/>
              </p:nvCxnSpPr>
              <p:spPr bwMode="auto">
                <a:xfrm>
                  <a:off x="3396118" y="1553580"/>
                  <a:ext cx="920126" cy="42242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02" name="Group 501">
                <a:extLst>
                  <a:ext uri="{FF2B5EF4-FFF2-40B4-BE49-F238E27FC236}">
                    <a16:creationId xmlns:a16="http://schemas.microsoft.com/office/drawing/2014/main" id="{6D970391-88B5-2CCB-9130-664A4D1C3946}"/>
                  </a:ext>
                </a:extLst>
              </p:cNvPr>
              <p:cNvGrpSpPr/>
              <p:nvPr/>
            </p:nvGrpSpPr>
            <p:grpSpPr>
              <a:xfrm flipV="1">
                <a:off x="6492876" y="1019077"/>
                <a:ext cx="739325" cy="1401817"/>
                <a:chOff x="3338414" y="1686986"/>
                <a:chExt cx="897058" cy="1553233"/>
              </a:xfrm>
            </p:grpSpPr>
            <p:cxnSp>
              <p:nvCxnSpPr>
                <p:cNvPr id="503" name="Straight Connector 502">
                  <a:extLst>
                    <a:ext uri="{FF2B5EF4-FFF2-40B4-BE49-F238E27FC236}">
                      <a16:creationId xmlns:a16="http://schemas.microsoft.com/office/drawing/2014/main" id="{519DFD7E-1C65-CC9F-BD7F-2300BF039A09}"/>
                    </a:ext>
                  </a:extLst>
                </p:cNvPr>
                <p:cNvCxnSpPr>
                  <a:cxnSpLocks/>
                  <a:stCxn id="246" idx="6"/>
                  <a:endCxn id="530" idx="2"/>
                </p:cNvCxnSpPr>
                <p:nvPr/>
              </p:nvCxnSpPr>
              <p:spPr bwMode="auto">
                <a:xfrm>
                  <a:off x="3338414" y="1686986"/>
                  <a:ext cx="897053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4" name="Straight Connector 503">
                  <a:extLst>
                    <a:ext uri="{FF2B5EF4-FFF2-40B4-BE49-F238E27FC236}">
                      <a16:creationId xmlns:a16="http://schemas.microsoft.com/office/drawing/2014/main" id="{8318B364-489A-1E8D-5DA4-CBC6B959D7C8}"/>
                    </a:ext>
                  </a:extLst>
                </p:cNvPr>
                <p:cNvCxnSpPr>
                  <a:cxnSpLocks/>
                  <a:stCxn id="246" idx="6"/>
                  <a:endCxn id="527" idx="2"/>
                </p:cNvCxnSpPr>
                <p:nvPr/>
              </p:nvCxnSpPr>
              <p:spPr bwMode="auto">
                <a:xfrm>
                  <a:off x="3338418" y="1686986"/>
                  <a:ext cx="897054" cy="155323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5" name="Straight Connector 504">
                  <a:extLst>
                    <a:ext uri="{FF2B5EF4-FFF2-40B4-BE49-F238E27FC236}">
                      <a16:creationId xmlns:a16="http://schemas.microsoft.com/office/drawing/2014/main" id="{47226AFD-790F-C776-A326-4CE1B9666CBE}"/>
                    </a:ext>
                  </a:extLst>
                </p:cNvPr>
                <p:cNvCxnSpPr>
                  <a:cxnSpLocks/>
                  <a:stCxn id="246" idx="6"/>
                  <a:endCxn id="529" idx="2"/>
                </p:cNvCxnSpPr>
                <p:nvPr/>
              </p:nvCxnSpPr>
              <p:spPr bwMode="auto">
                <a:xfrm>
                  <a:off x="3338416" y="1686986"/>
                  <a:ext cx="897054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6" name="Straight Connector 505">
                  <a:extLst>
                    <a:ext uri="{FF2B5EF4-FFF2-40B4-BE49-F238E27FC236}">
                      <a16:creationId xmlns:a16="http://schemas.microsoft.com/office/drawing/2014/main" id="{80511399-2EA1-FAB0-8DB4-7C5392FD599F}"/>
                    </a:ext>
                  </a:extLst>
                </p:cNvPr>
                <p:cNvCxnSpPr>
                  <a:cxnSpLocks/>
                  <a:stCxn id="246" idx="6"/>
                  <a:endCxn id="528" idx="2"/>
                </p:cNvCxnSpPr>
                <p:nvPr/>
              </p:nvCxnSpPr>
              <p:spPr bwMode="auto">
                <a:xfrm>
                  <a:off x="3338418" y="1686986"/>
                  <a:ext cx="897054" cy="116328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02B0964F-F19D-82D8-CFEB-06963F0E019B}"/>
                </a:ext>
              </a:extLst>
            </p:cNvPr>
            <p:cNvSpPr/>
            <p:nvPr/>
          </p:nvSpPr>
          <p:spPr bwMode="auto">
            <a:xfrm>
              <a:off x="6215487" y="2292893"/>
              <a:ext cx="242440" cy="24506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80D0E766-2E08-561B-6715-F43E55D68FBD}"/>
                </a:ext>
              </a:extLst>
            </p:cNvPr>
            <p:cNvSpPr/>
            <p:nvPr/>
          </p:nvSpPr>
          <p:spPr bwMode="auto">
            <a:xfrm>
              <a:off x="6215487" y="2721749"/>
              <a:ext cx="242440" cy="24506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/>
            </a:p>
          </p:txBody>
        </p:sp>
        <p:grpSp>
          <p:nvGrpSpPr>
            <p:cNvPr id="464" name="Group 463">
              <a:extLst>
                <a:ext uri="{FF2B5EF4-FFF2-40B4-BE49-F238E27FC236}">
                  <a16:creationId xmlns:a16="http://schemas.microsoft.com/office/drawing/2014/main" id="{EC0B128D-BACA-2911-549D-3E45DEA59C6E}"/>
                </a:ext>
              </a:extLst>
            </p:cNvPr>
            <p:cNvGrpSpPr/>
            <p:nvPr/>
          </p:nvGrpSpPr>
          <p:grpSpPr>
            <a:xfrm>
              <a:off x="5398794" y="1979356"/>
              <a:ext cx="816693" cy="864923"/>
              <a:chOff x="4328702" y="1511312"/>
              <a:chExt cx="897056" cy="786450"/>
            </a:xfrm>
          </p:grpSpPr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A934BBB9-9C69-E613-085E-79DF65B9421C}"/>
                  </a:ext>
                </a:extLst>
              </p:cNvPr>
              <p:cNvCxnSpPr>
                <a:cxnSpLocks/>
                <a:endCxn id="462" idx="2"/>
              </p:cNvCxnSpPr>
              <p:nvPr/>
            </p:nvCxnSpPr>
            <p:spPr bwMode="auto">
              <a:xfrm>
                <a:off x="4328702" y="1511312"/>
                <a:ext cx="897056" cy="3965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5189C5D0-B83F-18FB-AB83-1E65ABD329BB}"/>
                  </a:ext>
                </a:extLst>
              </p:cNvPr>
              <p:cNvCxnSpPr>
                <a:cxnSpLocks/>
                <a:endCxn id="463" idx="2"/>
              </p:cNvCxnSpPr>
              <p:nvPr/>
            </p:nvCxnSpPr>
            <p:spPr bwMode="auto">
              <a:xfrm>
                <a:off x="4328702" y="1511312"/>
                <a:ext cx="897056" cy="78645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6EF5292C-55FC-FFE9-AAE1-473462782BA5}"/>
                </a:ext>
              </a:extLst>
            </p:cNvPr>
            <p:cNvGrpSpPr/>
            <p:nvPr/>
          </p:nvGrpSpPr>
          <p:grpSpPr>
            <a:xfrm>
              <a:off x="5398885" y="2408211"/>
              <a:ext cx="820939" cy="436066"/>
              <a:chOff x="4854091" y="3121802"/>
              <a:chExt cx="904448" cy="396503"/>
            </a:xfrm>
          </p:grpSpPr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FB88A29C-3B51-C1C3-FE70-EF8CE4CF9B6C}"/>
                  </a:ext>
                </a:extLst>
              </p:cNvPr>
              <p:cNvCxnSpPr>
                <a:cxnSpLocks/>
                <a:endCxn id="462" idx="2"/>
              </p:cNvCxnSpPr>
              <p:nvPr/>
            </p:nvCxnSpPr>
            <p:spPr bwMode="auto">
              <a:xfrm>
                <a:off x="4854091" y="3121802"/>
                <a:ext cx="904448" cy="655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08436DBF-B5BF-486E-D4DA-B6F31EEB9891}"/>
                  </a:ext>
                </a:extLst>
              </p:cNvPr>
              <p:cNvCxnSpPr>
                <a:cxnSpLocks/>
                <a:endCxn id="463" idx="2"/>
              </p:cNvCxnSpPr>
              <p:nvPr/>
            </p:nvCxnSpPr>
            <p:spPr bwMode="auto">
              <a:xfrm>
                <a:off x="4854091" y="3121802"/>
                <a:ext cx="904448" cy="3965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BAC4E6C6-6C13-8516-547D-BF0210674D26}"/>
                </a:ext>
              </a:extLst>
            </p:cNvPr>
            <p:cNvGrpSpPr/>
            <p:nvPr/>
          </p:nvGrpSpPr>
          <p:grpSpPr>
            <a:xfrm>
              <a:off x="5398797" y="2415420"/>
              <a:ext cx="816693" cy="428855"/>
              <a:chOff x="4847612" y="2725549"/>
              <a:chExt cx="904448" cy="389946"/>
            </a:xfrm>
          </p:grpSpPr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CB1A4270-B2B3-536D-603F-265CAC8DD97F}"/>
                  </a:ext>
                </a:extLst>
              </p:cNvPr>
              <p:cNvCxnSpPr>
                <a:cxnSpLocks/>
                <a:endCxn id="462" idx="2"/>
              </p:cNvCxnSpPr>
              <p:nvPr/>
            </p:nvCxnSpPr>
            <p:spPr bwMode="auto">
              <a:xfrm flipV="1">
                <a:off x="4847612" y="2725549"/>
                <a:ext cx="904448" cy="38339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77213188-FDAE-DB42-FD74-F0F5C945073E}"/>
                  </a:ext>
                </a:extLst>
              </p:cNvPr>
              <p:cNvCxnSpPr>
                <a:cxnSpLocks/>
                <a:endCxn id="463" idx="2"/>
              </p:cNvCxnSpPr>
              <p:nvPr/>
            </p:nvCxnSpPr>
            <p:spPr bwMode="auto">
              <a:xfrm>
                <a:off x="4847612" y="3108940"/>
                <a:ext cx="904448" cy="655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AF61DAE7-7290-2F8C-C55F-72373675675C}"/>
                </a:ext>
              </a:extLst>
            </p:cNvPr>
            <p:cNvGrpSpPr/>
            <p:nvPr/>
          </p:nvGrpSpPr>
          <p:grpSpPr>
            <a:xfrm>
              <a:off x="5398795" y="2415425"/>
              <a:ext cx="816693" cy="850503"/>
              <a:chOff x="4886365" y="2408762"/>
              <a:chExt cx="904448" cy="773338"/>
            </a:xfrm>
          </p:grpSpPr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22D985E0-4CDE-43EA-6D76-D78F60E187E9}"/>
                  </a:ext>
                </a:extLst>
              </p:cNvPr>
              <p:cNvCxnSpPr>
                <a:cxnSpLocks/>
                <a:endCxn id="463" idx="2"/>
              </p:cNvCxnSpPr>
              <p:nvPr/>
            </p:nvCxnSpPr>
            <p:spPr bwMode="auto">
              <a:xfrm flipV="1">
                <a:off x="4886365" y="2798708"/>
                <a:ext cx="904448" cy="38339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5F0ED3AE-FA8F-FDC9-5263-BE2515A52F41}"/>
                  </a:ext>
                </a:extLst>
              </p:cNvPr>
              <p:cNvCxnSpPr>
                <a:cxnSpLocks/>
                <a:endCxn id="462" idx="2"/>
              </p:cNvCxnSpPr>
              <p:nvPr/>
            </p:nvCxnSpPr>
            <p:spPr bwMode="auto">
              <a:xfrm flipV="1">
                <a:off x="4886365" y="2408762"/>
                <a:ext cx="904448" cy="77333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AC8CB51B-3146-23CD-F36F-6FE33536D512}"/>
                </a:ext>
              </a:extLst>
            </p:cNvPr>
            <p:cNvSpPr txBox="1"/>
            <p:nvPr/>
          </p:nvSpPr>
          <p:spPr>
            <a:xfrm>
              <a:off x="6839551" y="4565856"/>
              <a:ext cx="1043575" cy="80891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Output A</a:t>
              </a:r>
              <a:endParaRPr lang="en-US" sz="1200" baseline="-25000" dirty="0"/>
            </a:p>
          </p:txBody>
        </p: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74257A48-F077-E8A9-2DAA-B68920CDF89F}"/>
                </a:ext>
              </a:extLst>
            </p:cNvPr>
            <p:cNvGrpSpPr/>
            <p:nvPr/>
          </p:nvGrpSpPr>
          <p:grpSpPr>
            <a:xfrm>
              <a:off x="3695494" y="4241092"/>
              <a:ext cx="3163878" cy="1519397"/>
              <a:chOff x="1034283" y="3394564"/>
              <a:chExt cx="2864140" cy="1246866"/>
            </a:xfrm>
          </p:grpSpPr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24314085-E776-EF2D-6468-BC58C6EE3EC0}"/>
                  </a:ext>
                </a:extLst>
              </p:cNvPr>
              <p:cNvSpPr txBox="1"/>
              <p:nvPr/>
            </p:nvSpPr>
            <p:spPr>
              <a:xfrm>
                <a:off x="1034283" y="3638085"/>
                <a:ext cx="1042510" cy="99573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Hidden layer [2]</a:t>
                </a:r>
                <a:endParaRPr lang="en-US" sz="1200" baseline="-25000" dirty="0"/>
              </a:p>
            </p:txBody>
          </p:sp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25E1EE44-22A4-1B14-B348-C3559DCA82E3}"/>
                  </a:ext>
                </a:extLst>
              </p:cNvPr>
              <p:cNvSpPr txBox="1"/>
              <p:nvPr/>
            </p:nvSpPr>
            <p:spPr>
              <a:xfrm>
                <a:off x="2953713" y="3645700"/>
                <a:ext cx="944710" cy="99573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Output layer [L]</a:t>
                </a:r>
                <a:endParaRPr lang="en-US" sz="1200" baseline="-25000" dirty="0"/>
              </a:p>
            </p:txBody>
          </p:sp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8A6B66CA-6428-DCF2-73D5-41F144641DEF}"/>
                  </a:ext>
                </a:extLst>
              </p:cNvPr>
              <p:cNvSpPr txBox="1"/>
              <p:nvPr/>
            </p:nvSpPr>
            <p:spPr>
              <a:xfrm>
                <a:off x="1393104" y="3394564"/>
                <a:ext cx="454875" cy="39414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2</a:t>
                </a:r>
              </a:p>
            </p:txBody>
          </p:sp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7F885D97-70EC-B5EB-2D60-9FD3C422577F}"/>
                  </a:ext>
                </a:extLst>
              </p:cNvPr>
              <p:cNvSpPr txBox="1"/>
              <p:nvPr/>
            </p:nvSpPr>
            <p:spPr>
              <a:xfrm>
                <a:off x="3339366" y="3409303"/>
                <a:ext cx="438515" cy="39414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L</a:t>
                </a:r>
              </a:p>
            </p:txBody>
          </p:sp>
        </p:grp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46CC797A-EC9E-31DC-8A13-F45A98318A83}"/>
                </a:ext>
              </a:extLst>
            </p:cNvPr>
            <p:cNvCxnSpPr/>
            <p:nvPr/>
          </p:nvCxnSpPr>
          <p:spPr bwMode="auto">
            <a:xfrm>
              <a:off x="6457928" y="2422221"/>
              <a:ext cx="38162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D0BAF21F-526A-96CC-E370-F12C349E8EAC}"/>
                </a:ext>
              </a:extLst>
            </p:cNvPr>
            <p:cNvSpPr txBox="1"/>
            <p:nvPr/>
          </p:nvSpPr>
          <p:spPr>
            <a:xfrm>
              <a:off x="5815795" y="3381859"/>
              <a:ext cx="1634590" cy="808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Target output  Y</a:t>
              </a:r>
            </a:p>
          </p:txBody>
        </p:sp>
        <p:sp>
          <p:nvSpPr>
            <p:cNvPr id="472" name="Up-Down Arrow 43">
              <a:extLst>
                <a:ext uri="{FF2B5EF4-FFF2-40B4-BE49-F238E27FC236}">
                  <a16:creationId xmlns:a16="http://schemas.microsoft.com/office/drawing/2014/main" id="{67062D26-4B1C-DE88-71A9-188CF70A27EE}"/>
                </a:ext>
              </a:extLst>
            </p:cNvPr>
            <p:cNvSpPr/>
            <p:nvPr/>
          </p:nvSpPr>
          <p:spPr bwMode="auto">
            <a:xfrm>
              <a:off x="7031114" y="3571103"/>
              <a:ext cx="166104" cy="470266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/>
            </a:p>
          </p:txBody>
        </p: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E85BA5EE-A90D-24AD-3CE3-BF1DDB2A5BDE}"/>
                </a:ext>
              </a:extLst>
            </p:cNvPr>
            <p:cNvCxnSpPr/>
            <p:nvPr/>
          </p:nvCxnSpPr>
          <p:spPr bwMode="auto">
            <a:xfrm>
              <a:off x="6457928" y="2831243"/>
              <a:ext cx="38162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4D672C4B-2B3D-DE00-0BE3-E410808B82DE}"/>
                </a:ext>
              </a:extLst>
            </p:cNvPr>
            <p:cNvSpPr txBox="1"/>
            <p:nvPr/>
          </p:nvSpPr>
          <p:spPr>
            <a:xfrm>
              <a:off x="6912708" y="3133452"/>
              <a:ext cx="290925" cy="68519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r"/>
              <a:r>
                <a:rPr lang="en-US" sz="1200" dirty="0"/>
                <a:t>A</a:t>
              </a:r>
            </a:p>
          </p:txBody>
        </p: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ADDFA9DC-0F35-E7DE-26BB-C9DEA963CB86}"/>
                </a:ext>
              </a:extLst>
            </p:cNvPr>
            <p:cNvGrpSpPr/>
            <p:nvPr/>
          </p:nvGrpSpPr>
          <p:grpSpPr>
            <a:xfrm>
              <a:off x="6817909" y="1929017"/>
              <a:ext cx="612458" cy="1309234"/>
              <a:chOff x="2400735" y="1371928"/>
              <a:chExt cx="397902" cy="1074398"/>
            </a:xfrm>
          </p:grpSpPr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329C9175-9D49-E63B-5BE2-906C80A9D2E8}"/>
                  </a:ext>
                </a:extLst>
              </p:cNvPr>
              <p:cNvSpPr txBox="1"/>
              <p:nvPr/>
            </p:nvSpPr>
            <p:spPr>
              <a:xfrm>
                <a:off x="2427675" y="1435898"/>
                <a:ext cx="344992" cy="3651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 algn="ctr"/>
                <a:r>
                  <a:rPr lang="en-US" sz="1200" dirty="0"/>
                  <a:t>a</a:t>
                </a:r>
                <a:r>
                  <a:rPr lang="en-US" sz="1200" baseline="-25000" dirty="0"/>
                  <a:t>1</a:t>
                </a:r>
                <a:endParaRPr lang="en-US" sz="1200" dirty="0"/>
              </a:p>
            </p:txBody>
          </p:sp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80BB5073-CBF3-11D8-C8B6-A1E4D3F0BA9D}"/>
                  </a:ext>
                </a:extLst>
              </p:cNvPr>
              <p:cNvSpPr txBox="1"/>
              <p:nvPr/>
            </p:nvSpPr>
            <p:spPr>
              <a:xfrm>
                <a:off x="2427675" y="1971107"/>
                <a:ext cx="344992" cy="41488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45720" rtlCol="0">
                <a:spAutoFit/>
              </a:bodyPr>
              <a:lstStyle/>
              <a:p>
                <a:pPr algn="ctr"/>
                <a:r>
                  <a:rPr lang="en-US" sz="1200" dirty="0"/>
                  <a:t>a</a:t>
                </a:r>
                <a:r>
                  <a:rPr lang="en-US" sz="1200" baseline="-25000" dirty="0"/>
                  <a:t>N2</a:t>
                </a:r>
                <a:endParaRPr lang="en-US" sz="1200" dirty="0"/>
              </a:p>
            </p:txBody>
          </p:sp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0D5531A2-0FF0-1E20-5C34-621D6FACB27D}"/>
                  </a:ext>
                </a:extLst>
              </p:cNvPr>
              <p:cNvSpPr txBox="1"/>
              <p:nvPr/>
            </p:nvSpPr>
            <p:spPr>
              <a:xfrm>
                <a:off x="2439542" y="1610671"/>
                <a:ext cx="308104" cy="365101"/>
              </a:xfrm>
              <a:prstGeom prst="rect">
                <a:avLst/>
              </a:prstGeom>
              <a:noFill/>
            </p:spPr>
            <p:txBody>
              <a:bodyPr wrap="square" lIns="0" tIns="0" rIns="0" bIns="18288" rtlCol="0">
                <a:spAutoFit/>
              </a:bodyPr>
              <a:lstStyle/>
              <a:p>
                <a:pPr algn="ctr"/>
                <a:r>
                  <a:rPr lang="en-US" sz="1200" dirty="0"/>
                  <a:t>…</a:t>
                </a:r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59B278CB-BEB2-FA01-E565-27B69DD05553}"/>
                  </a:ext>
                </a:extLst>
              </p:cNvPr>
              <p:cNvSpPr/>
              <p:nvPr/>
            </p:nvSpPr>
            <p:spPr bwMode="auto">
              <a:xfrm>
                <a:off x="2400735" y="1371928"/>
                <a:ext cx="397902" cy="1074398"/>
              </a:xfrm>
              <a:prstGeom prst="rect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 dirty="0"/>
              </a:p>
            </p:txBody>
          </p:sp>
        </p:grp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6F3BFE36-AB6A-9980-FE1E-D87E79225C6F}"/>
                </a:ext>
              </a:extLst>
            </p:cNvPr>
            <p:cNvSpPr txBox="1"/>
            <p:nvPr/>
          </p:nvSpPr>
          <p:spPr>
            <a:xfrm>
              <a:off x="4719249" y="4529923"/>
              <a:ext cx="1151610" cy="121337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Hidden layer [3]</a:t>
              </a:r>
              <a:endParaRPr lang="en-US" sz="1200" baseline="-25000" dirty="0"/>
            </a:p>
          </p:txBody>
        </p:sp>
        <p:sp>
          <p:nvSpPr>
            <p:cNvPr id="477" name="TextBox 476">
              <a:extLst>
                <a:ext uri="{FF2B5EF4-FFF2-40B4-BE49-F238E27FC236}">
                  <a16:creationId xmlns:a16="http://schemas.microsoft.com/office/drawing/2014/main" id="{86EBBF83-CE4A-ED78-FD96-1D9092E9EE8C}"/>
                </a:ext>
              </a:extLst>
            </p:cNvPr>
            <p:cNvSpPr txBox="1"/>
            <p:nvPr/>
          </p:nvSpPr>
          <p:spPr>
            <a:xfrm>
              <a:off x="5133688" y="4233179"/>
              <a:ext cx="484411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N</a:t>
              </a:r>
              <a:r>
                <a:rPr lang="en-US" sz="1200" baseline="-25000" dirty="0"/>
                <a:t>3</a:t>
              </a:r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4759E6DE-0EA2-0584-7C7A-C4FA63289D3B}"/>
                </a:ext>
              </a:extLst>
            </p:cNvPr>
            <p:cNvSpPr txBox="1"/>
            <p:nvPr/>
          </p:nvSpPr>
          <p:spPr>
            <a:xfrm>
              <a:off x="3331904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[2]</a:t>
              </a:r>
            </a:p>
          </p:txBody>
        </p: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1819685D-B089-0582-921A-E1D70DE52AB3}"/>
                </a:ext>
              </a:extLst>
            </p:cNvPr>
            <p:cNvSpPr txBox="1"/>
            <p:nvPr/>
          </p:nvSpPr>
          <p:spPr>
            <a:xfrm>
              <a:off x="4385576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[3]</a:t>
              </a:r>
            </a:p>
          </p:txBody>
        </p: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20925B1F-9076-1743-E496-F1919535AB5E}"/>
                </a:ext>
              </a:extLst>
            </p:cNvPr>
            <p:cNvSpPr txBox="1"/>
            <p:nvPr/>
          </p:nvSpPr>
          <p:spPr>
            <a:xfrm>
              <a:off x="5473757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[L]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D077D37-A502-BE07-C7BF-0F6009EC2512}"/>
              </a:ext>
            </a:extLst>
          </p:cNvPr>
          <p:cNvGrpSpPr/>
          <p:nvPr/>
        </p:nvGrpSpPr>
        <p:grpSpPr>
          <a:xfrm>
            <a:off x="4973721" y="4020377"/>
            <a:ext cx="229469" cy="414967"/>
            <a:chOff x="6657615" y="1250436"/>
            <a:chExt cx="180009" cy="291713"/>
          </a:xfrm>
        </p:grpSpPr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47FA38FD-6BB6-C37B-781B-8F7A591CF38D}"/>
                </a:ext>
              </a:extLst>
            </p:cNvPr>
            <p:cNvSpPr txBox="1"/>
            <p:nvPr/>
          </p:nvSpPr>
          <p:spPr>
            <a:xfrm>
              <a:off x="6657615" y="1250436"/>
              <a:ext cx="180009" cy="1730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J</a:t>
              </a:r>
              <a:r>
                <a:rPr lang="en-US" sz="1600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</a:t>
              </a:r>
              <a:endParaRPr lang="en-US" sz="1600" dirty="0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236F999A-3867-5FAE-4161-21ADDD23D7D0}"/>
                </a:ext>
              </a:extLst>
            </p:cNvPr>
            <p:cNvSpPr/>
            <p:nvPr/>
          </p:nvSpPr>
          <p:spPr bwMode="auto">
            <a:xfrm>
              <a:off x="6668570" y="1467811"/>
              <a:ext cx="80086" cy="74338"/>
            </a:xfrm>
            <a:prstGeom prst="rect">
              <a:avLst/>
            </a:prstGeom>
            <a:solidFill>
              <a:srgbClr val="FFC1C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E3DBCD08-81E3-6560-9179-F13F6ABD9D0F}"/>
              </a:ext>
            </a:extLst>
          </p:cNvPr>
          <p:cNvSpPr txBox="1"/>
          <p:nvPr/>
        </p:nvSpPr>
        <p:spPr>
          <a:xfrm>
            <a:off x="5145906" y="4236919"/>
            <a:ext cx="21903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=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DA8ED72-8BE2-770F-7245-5C8D44D148E2}"/>
              </a:ext>
            </a:extLst>
          </p:cNvPr>
          <p:cNvGrpSpPr/>
          <p:nvPr/>
        </p:nvGrpSpPr>
        <p:grpSpPr>
          <a:xfrm>
            <a:off x="5418921" y="4035195"/>
            <a:ext cx="515806" cy="654264"/>
            <a:chOff x="5610482" y="3951986"/>
            <a:chExt cx="515806" cy="654264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B0636AE-B71D-ADA6-8804-7A80A8BB1EFE}"/>
                </a:ext>
              </a:extLst>
            </p:cNvPr>
            <p:cNvSpPr txBox="1"/>
            <p:nvPr/>
          </p:nvSpPr>
          <p:spPr>
            <a:xfrm>
              <a:off x="5831813" y="3951986"/>
              <a:ext cx="219795" cy="246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Y</a:t>
              </a:r>
              <a:r>
                <a:rPr lang="en-US" sz="1600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</a:t>
              </a:r>
              <a:endParaRPr lang="en-US" sz="1600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0C1FEBC-BA07-7456-1BB7-08F102A39471}"/>
                </a:ext>
              </a:extLst>
            </p:cNvPr>
            <p:cNvSpPr txBox="1"/>
            <p:nvPr/>
          </p:nvSpPr>
          <p:spPr>
            <a:xfrm>
              <a:off x="5828858" y="4360029"/>
              <a:ext cx="2917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M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C4C38F-E045-01FB-C7D6-15CDB6711208}"/>
                </a:ext>
              </a:extLst>
            </p:cNvPr>
            <p:cNvGrpSpPr/>
            <p:nvPr/>
          </p:nvGrpSpPr>
          <p:grpSpPr>
            <a:xfrm>
              <a:off x="5610482" y="4236919"/>
              <a:ext cx="515806" cy="102437"/>
              <a:chOff x="5365296" y="3065467"/>
              <a:chExt cx="515806" cy="10243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FD7EC8-56DD-C59D-972D-C710FBD9EC8C}"/>
                  </a:ext>
                </a:extLst>
              </p:cNvPr>
              <p:cNvSpPr/>
              <p:nvPr/>
            </p:nvSpPr>
            <p:spPr bwMode="auto">
              <a:xfrm>
                <a:off x="5365296" y="3065467"/>
                <a:ext cx="94889" cy="102437"/>
              </a:xfrm>
              <a:prstGeom prst="rect">
                <a:avLst/>
              </a:prstGeom>
              <a:solidFill>
                <a:srgbClr val="FFC1C1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F6E3A8-7FCF-0E9A-34EE-FACA544F7E77}"/>
                  </a:ext>
                </a:extLst>
              </p:cNvPr>
              <p:cNvSpPr/>
              <p:nvPr/>
            </p:nvSpPr>
            <p:spPr bwMode="auto">
              <a:xfrm>
                <a:off x="5502668" y="3065467"/>
                <a:ext cx="94889" cy="102437"/>
              </a:xfrm>
              <a:prstGeom prst="rect">
                <a:avLst/>
              </a:prstGeom>
              <a:solidFill>
                <a:srgbClr val="FFC1C1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54D8044-CF44-C30B-B354-EAC1331CF0F9}"/>
                  </a:ext>
                </a:extLst>
              </p:cNvPr>
              <p:cNvSpPr/>
              <p:nvPr/>
            </p:nvSpPr>
            <p:spPr bwMode="auto">
              <a:xfrm>
                <a:off x="5640040" y="3065467"/>
                <a:ext cx="94889" cy="102437"/>
              </a:xfrm>
              <a:prstGeom prst="rect">
                <a:avLst/>
              </a:prstGeom>
              <a:solidFill>
                <a:srgbClr val="FFC1C1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B95936C-BEF8-4635-12C0-49D9CBAD587C}"/>
                  </a:ext>
                </a:extLst>
              </p:cNvPr>
              <p:cNvSpPr/>
              <p:nvPr/>
            </p:nvSpPr>
            <p:spPr bwMode="auto">
              <a:xfrm>
                <a:off x="5786213" y="3065467"/>
                <a:ext cx="94889" cy="102437"/>
              </a:xfrm>
              <a:prstGeom prst="rect">
                <a:avLst/>
              </a:prstGeom>
              <a:solidFill>
                <a:srgbClr val="FFC1C1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887DFD2-3989-1639-00E8-9F7542657215}"/>
              </a:ext>
            </a:extLst>
          </p:cNvPr>
          <p:cNvGrpSpPr/>
          <p:nvPr/>
        </p:nvGrpSpPr>
        <p:grpSpPr>
          <a:xfrm>
            <a:off x="6095092" y="3933608"/>
            <a:ext cx="400975" cy="638675"/>
            <a:chOff x="6410128" y="3935347"/>
            <a:chExt cx="400975" cy="63867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794825D-4321-F07B-F480-B645C3CFD99C}"/>
                </a:ext>
              </a:extLst>
            </p:cNvPr>
            <p:cNvSpPr txBox="1"/>
            <p:nvPr/>
          </p:nvSpPr>
          <p:spPr>
            <a:xfrm>
              <a:off x="6410128" y="3935347"/>
              <a:ext cx="27833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A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T</a:t>
              </a:r>
              <a:r>
                <a:rPr lang="en-US" sz="1600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</a:t>
              </a:r>
              <a:endParaRPr lang="en-US" sz="16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CEBCD54-E673-C520-BE08-160B42B45528}"/>
                </a:ext>
              </a:extLst>
            </p:cNvPr>
            <p:cNvSpPr txBox="1"/>
            <p:nvPr/>
          </p:nvSpPr>
          <p:spPr>
            <a:xfrm>
              <a:off x="6571025" y="4268420"/>
              <a:ext cx="24007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M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013E9A4-7B4E-9879-9EEB-1AD3F3E44156}"/>
                </a:ext>
              </a:extLst>
            </p:cNvPr>
            <p:cNvGrpSpPr/>
            <p:nvPr/>
          </p:nvGrpSpPr>
          <p:grpSpPr>
            <a:xfrm>
              <a:off x="6410129" y="4194191"/>
              <a:ext cx="118504" cy="379831"/>
              <a:chOff x="5103155" y="1630405"/>
              <a:chExt cx="118504" cy="379831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8C54169-12B6-697D-F385-1BF41D3968E1}"/>
                  </a:ext>
                </a:extLst>
              </p:cNvPr>
              <p:cNvGrpSpPr/>
              <p:nvPr/>
            </p:nvGrpSpPr>
            <p:grpSpPr>
              <a:xfrm>
                <a:off x="5103155" y="1630405"/>
                <a:ext cx="118504" cy="379831"/>
                <a:chOff x="6535868" y="2137849"/>
                <a:chExt cx="1148171" cy="841686"/>
              </a:xfrm>
            </p:grpSpPr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2A40B4F1-9C8C-7BF6-C7DC-CB007DAF6A25}"/>
                    </a:ext>
                  </a:extLst>
                </p:cNvPr>
                <p:cNvSpPr/>
                <p:nvPr/>
              </p:nvSpPr>
              <p:spPr bwMode="auto">
                <a:xfrm>
                  <a:off x="6535868" y="2137849"/>
                  <a:ext cx="1126478" cy="841686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A1E7ECC1-D8E4-8264-5C5A-899421A192AD}"/>
                    </a:ext>
                  </a:extLst>
                </p:cNvPr>
                <p:cNvGrpSpPr/>
                <p:nvPr/>
              </p:nvGrpSpPr>
              <p:grpSpPr>
                <a:xfrm>
                  <a:off x="6550217" y="2552445"/>
                  <a:ext cx="1133822" cy="214618"/>
                  <a:chOff x="4191000" y="1428750"/>
                  <a:chExt cx="1524000" cy="237502"/>
                </a:xfrm>
                <a:solidFill>
                  <a:srgbClr val="FFC1C1"/>
                </a:solidFill>
              </p:grpSpPr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AB035827-4EEF-ABCB-9338-78BC8224D838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91000" y="1428750"/>
                    <a:ext cx="1524000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7FE89221-84EB-3EDA-6D6B-4AD5140E5D39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91000" y="1666252"/>
                    <a:ext cx="1524000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5B7CCFF-ADCA-3A0C-FA3F-AE3B3BE17103}"/>
                  </a:ext>
                </a:extLst>
              </p:cNvPr>
              <p:cNvCxnSpPr/>
              <p:nvPr/>
            </p:nvCxnSpPr>
            <p:spPr bwMode="auto">
              <a:xfrm>
                <a:off x="5103933" y="1720760"/>
                <a:ext cx="117023" cy="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CB0B795-DC64-CB44-595C-0EE3F72A0FBD}"/>
              </a:ext>
            </a:extLst>
          </p:cNvPr>
          <p:cNvSpPr txBox="1"/>
          <p:nvPr/>
        </p:nvSpPr>
        <p:spPr>
          <a:xfrm>
            <a:off x="211342" y="4626605"/>
            <a:ext cx="5178809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the sum of diagonal elements of matrix </a:t>
            </a:r>
            <a:r>
              <a:rPr lang="en-US" sz="1600" dirty="0"/>
              <a:t>J</a:t>
            </a:r>
            <a:r>
              <a:rPr lang="en-US" sz="16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endParaRPr lang="en-US" sz="1600" dirty="0"/>
          </a:p>
          <a:p>
            <a:endParaRPr lang="en-US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17086250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546-A531-4AEE-6691-971BD56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500" y="232477"/>
            <a:ext cx="5641686" cy="490538"/>
          </a:xfrm>
        </p:spPr>
        <p:txBody>
          <a:bodyPr/>
          <a:lstStyle/>
          <a:p>
            <a:r>
              <a:rPr lang="en-US" dirty="0" err="1"/>
              <a:t>Vecor</a:t>
            </a:r>
            <a:r>
              <a:rPr lang="en-US" dirty="0"/>
              <a:t> DNN Backpropagation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3BEB8-0B32-4F25-92A7-EDF128C5A14F}"/>
              </a:ext>
            </a:extLst>
          </p:cNvPr>
          <p:cNvSpPr txBox="1"/>
          <p:nvPr/>
        </p:nvSpPr>
        <p:spPr>
          <a:xfrm>
            <a:off x="300161" y="763776"/>
            <a:ext cx="8490328" cy="311624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pPr algn="ctr"/>
            <a:r>
              <a:rPr lang="en-US" b="1" dirty="0"/>
              <a:t>Schematic Illustration of forward feed for a set of M samples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E9A29B-44A2-512D-C577-482A4798E20E}"/>
              </a:ext>
            </a:extLst>
          </p:cNvPr>
          <p:cNvSpPr txBox="1"/>
          <p:nvPr/>
        </p:nvSpPr>
        <p:spPr>
          <a:xfrm>
            <a:off x="3259435" y="1187415"/>
            <a:ext cx="3222047" cy="8656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= A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Y</a:t>
            </a:r>
          </a:p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(1/(M N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))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[L-1]T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(1/(M N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)) E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baseline="-3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18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14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A9CD2C41-D7E1-1702-2F03-74760BA20BDF}"/>
              </a:ext>
            </a:extLst>
          </p:cNvPr>
          <p:cNvSpPr txBox="1"/>
          <p:nvPr/>
        </p:nvSpPr>
        <p:spPr>
          <a:xfrm>
            <a:off x="229472" y="3985630"/>
            <a:ext cx="3861009" cy="8656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= W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[s+1]T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[s+1]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sz="1800" dirty="0"/>
              <a:t>∂f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sz="1800" dirty="0"/>
              <a:t>(Z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sz="1800" dirty="0"/>
              <a:t>)/∂Z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sz="1800" dirty="0"/>
              <a:t>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(1/(M N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))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[s-1]T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(1/(M N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))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Ns</a:t>
            </a:r>
            <a:r>
              <a:rPr lang="en-US" sz="1400" baseline="30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14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F046F7BC-B4A6-7EE9-E16F-3D538CEC8DDC}"/>
              </a:ext>
            </a:extLst>
          </p:cNvPr>
          <p:cNvGrpSpPr/>
          <p:nvPr/>
        </p:nvGrpSpPr>
        <p:grpSpPr>
          <a:xfrm>
            <a:off x="6398392" y="2923736"/>
            <a:ext cx="2264235" cy="1088145"/>
            <a:chOff x="4183967" y="3387236"/>
            <a:chExt cx="2264235" cy="1088145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DE949CB-F75D-6D44-8639-E1CA34527C9F}"/>
                </a:ext>
              </a:extLst>
            </p:cNvPr>
            <p:cNvSpPr txBox="1"/>
            <p:nvPr/>
          </p:nvSpPr>
          <p:spPr>
            <a:xfrm>
              <a:off x="4767467" y="3774049"/>
              <a:ext cx="169580" cy="1664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F13D6071-80AE-B33C-E6EC-89145F84DF47}"/>
                </a:ext>
              </a:extLst>
            </p:cNvPr>
            <p:cNvGrpSpPr/>
            <p:nvPr/>
          </p:nvGrpSpPr>
          <p:grpSpPr>
            <a:xfrm>
              <a:off x="5868102" y="3387236"/>
              <a:ext cx="580100" cy="1088145"/>
              <a:chOff x="6000979" y="3379017"/>
              <a:chExt cx="580100" cy="1088145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868B071-6EDC-E3DC-BB77-73F5BBFCE963}"/>
                  </a:ext>
                </a:extLst>
              </p:cNvPr>
              <p:cNvSpPr txBox="1"/>
              <p:nvPr/>
            </p:nvSpPr>
            <p:spPr>
              <a:xfrm>
                <a:off x="6052299" y="4220941"/>
                <a:ext cx="27857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X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053EE5F-487E-E5CE-7986-204E69B57EF5}"/>
                  </a:ext>
                </a:extLst>
              </p:cNvPr>
              <p:cNvSpPr txBox="1"/>
              <p:nvPr/>
            </p:nvSpPr>
            <p:spPr>
              <a:xfrm>
                <a:off x="6014101" y="3379017"/>
                <a:ext cx="26987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X</a:t>
                </a:r>
                <a:r>
                  <a:rPr lang="en-US" sz="1600" baseline="30000" dirty="0"/>
                  <a:t>T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535A404A-DCFF-0FCD-1AD6-19D08D5D4C4B}"/>
                  </a:ext>
                </a:extLst>
              </p:cNvPr>
              <p:cNvGrpSpPr/>
              <p:nvPr/>
            </p:nvGrpSpPr>
            <p:grpSpPr>
              <a:xfrm rot="5400000">
                <a:off x="5854340" y="3773728"/>
                <a:ext cx="577502" cy="284224"/>
                <a:chOff x="6637661" y="1714704"/>
                <a:chExt cx="588743" cy="284224"/>
              </a:xfrm>
            </p:grpSpPr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C6F88F25-17B0-3714-B84A-3EFD955798BD}"/>
                    </a:ext>
                  </a:extLst>
                </p:cNvPr>
                <p:cNvGrpSpPr/>
                <p:nvPr/>
              </p:nvGrpSpPr>
              <p:grpSpPr>
                <a:xfrm>
                  <a:off x="6637661" y="1714704"/>
                  <a:ext cx="131543" cy="284224"/>
                  <a:chOff x="3037265" y="2321947"/>
                  <a:chExt cx="288982" cy="443765"/>
                </a:xfrm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7CA1818B-0C45-4A69-9DD4-012D84627D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37265" y="2321947"/>
                    <a:ext cx="288982" cy="443765"/>
                  </a:xfrm>
                  <a:prstGeom prst="rect">
                    <a:avLst/>
                  </a:prstGeom>
                  <a:solidFill>
                    <a:srgbClr val="B3EB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CF4F99B2-8C3B-10EF-22A8-77DFEF490E7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061088" y="2539469"/>
                    <a:ext cx="249438" cy="0"/>
                  </a:xfrm>
                  <a:prstGeom prst="line">
                    <a:avLst/>
                  </a:prstGeom>
                  <a:solidFill>
                    <a:srgbClr val="B3EB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24AFD79D-5F54-1A94-DF9B-229999DFC035}"/>
                    </a:ext>
                  </a:extLst>
                </p:cNvPr>
                <p:cNvGrpSpPr/>
                <p:nvPr/>
              </p:nvGrpSpPr>
              <p:grpSpPr>
                <a:xfrm>
                  <a:off x="6790061" y="1714704"/>
                  <a:ext cx="131543" cy="284224"/>
                  <a:chOff x="3037265" y="2321947"/>
                  <a:chExt cx="288982" cy="443765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6DBED517-FB7F-BBE2-F40E-275304E143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37265" y="2321947"/>
                    <a:ext cx="288982" cy="443765"/>
                  </a:xfrm>
                  <a:prstGeom prst="rect">
                    <a:avLst/>
                  </a:prstGeom>
                  <a:solidFill>
                    <a:srgbClr val="B3EB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2D921B4E-1F93-B1C9-4087-550090AF63FA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061088" y="2539469"/>
                    <a:ext cx="249438" cy="0"/>
                  </a:xfrm>
                  <a:prstGeom prst="line">
                    <a:avLst/>
                  </a:prstGeom>
                  <a:solidFill>
                    <a:srgbClr val="B3EB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B331A7B7-A30C-0CD7-9744-31B54BB2309E}"/>
                    </a:ext>
                  </a:extLst>
                </p:cNvPr>
                <p:cNvGrpSpPr/>
                <p:nvPr/>
              </p:nvGrpSpPr>
              <p:grpSpPr>
                <a:xfrm>
                  <a:off x="6942461" y="1714704"/>
                  <a:ext cx="131543" cy="284224"/>
                  <a:chOff x="3037265" y="2321947"/>
                  <a:chExt cx="288982" cy="443765"/>
                </a:xfrm>
              </p:grpSpPr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98D91463-3D35-3667-9FE1-6EB5C56649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37265" y="2321947"/>
                    <a:ext cx="288982" cy="443765"/>
                  </a:xfrm>
                  <a:prstGeom prst="rect">
                    <a:avLst/>
                  </a:prstGeom>
                  <a:solidFill>
                    <a:srgbClr val="B3EB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F985B6CA-3F82-2406-F6E0-F3E300FA8EB8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061088" y="2539469"/>
                    <a:ext cx="249438" cy="0"/>
                  </a:xfrm>
                  <a:prstGeom prst="line">
                    <a:avLst/>
                  </a:prstGeom>
                  <a:solidFill>
                    <a:srgbClr val="B3EB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73A2B96D-DB84-FB17-30CA-5EC8FD9A61E2}"/>
                    </a:ext>
                  </a:extLst>
                </p:cNvPr>
                <p:cNvGrpSpPr/>
                <p:nvPr/>
              </p:nvGrpSpPr>
              <p:grpSpPr>
                <a:xfrm>
                  <a:off x="7094861" y="1714704"/>
                  <a:ext cx="131543" cy="284224"/>
                  <a:chOff x="3037265" y="2321947"/>
                  <a:chExt cx="288982" cy="443765"/>
                </a:xfrm>
              </p:grpSpPr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2B23D67E-7803-54E8-6FB1-6FBDE1BA2E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37265" y="2321947"/>
                    <a:ext cx="288982" cy="443765"/>
                  </a:xfrm>
                  <a:prstGeom prst="rect">
                    <a:avLst/>
                  </a:prstGeom>
                  <a:solidFill>
                    <a:srgbClr val="B3EB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5E2296C3-71B0-FAF9-9814-07620E20828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061088" y="2539469"/>
                    <a:ext cx="249438" cy="0"/>
                  </a:xfrm>
                  <a:prstGeom prst="line">
                    <a:avLst/>
                  </a:prstGeom>
                  <a:solidFill>
                    <a:srgbClr val="B3EB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3AC0FBF-B15E-6D25-C2E2-C4C56FC99431}"/>
                  </a:ext>
                </a:extLst>
              </p:cNvPr>
              <p:cNvSpPr txBox="1"/>
              <p:nvPr/>
            </p:nvSpPr>
            <p:spPr>
              <a:xfrm>
                <a:off x="6370241" y="3804069"/>
                <a:ext cx="21083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94F55B52-6844-DA89-EE9E-1F209FDFB753}"/>
                </a:ext>
              </a:extLst>
            </p:cNvPr>
            <p:cNvGrpSpPr/>
            <p:nvPr/>
          </p:nvGrpSpPr>
          <p:grpSpPr>
            <a:xfrm>
              <a:off x="4183967" y="3459788"/>
              <a:ext cx="666794" cy="918092"/>
              <a:chOff x="5082086" y="1453980"/>
              <a:chExt cx="558485" cy="649145"/>
            </a:xfrm>
          </p:grpSpPr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492E1BB6-E4D1-2187-D179-BD6594231C71}"/>
                  </a:ext>
                </a:extLst>
              </p:cNvPr>
              <p:cNvGrpSpPr/>
              <p:nvPr/>
            </p:nvGrpSpPr>
            <p:grpSpPr>
              <a:xfrm>
                <a:off x="5287986" y="1642911"/>
                <a:ext cx="230543" cy="278977"/>
                <a:chOff x="6550214" y="2258197"/>
                <a:chExt cx="545430" cy="835897"/>
              </a:xfrm>
            </p:grpSpPr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BC7089DA-CACD-EFF3-FC15-1A30FEDE5FAD}"/>
                    </a:ext>
                  </a:extLst>
                </p:cNvPr>
                <p:cNvSpPr/>
                <p:nvPr/>
              </p:nvSpPr>
              <p:spPr bwMode="auto">
                <a:xfrm>
                  <a:off x="6553200" y="2258197"/>
                  <a:ext cx="542442" cy="832238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grpSp>
              <p:nvGrpSpPr>
                <p:cNvPr id="408" name="Group 407">
                  <a:extLst>
                    <a:ext uri="{FF2B5EF4-FFF2-40B4-BE49-F238E27FC236}">
                      <a16:creationId xmlns:a16="http://schemas.microsoft.com/office/drawing/2014/main" id="{C772E007-6CAA-048F-E869-888E5A3125C8}"/>
                    </a:ext>
                  </a:extLst>
                </p:cNvPr>
                <p:cNvGrpSpPr/>
                <p:nvPr/>
              </p:nvGrpSpPr>
              <p:grpSpPr>
                <a:xfrm>
                  <a:off x="6550214" y="2552459"/>
                  <a:ext cx="545430" cy="251025"/>
                  <a:chOff x="4190995" y="1428750"/>
                  <a:chExt cx="733127" cy="277788"/>
                </a:xfrm>
                <a:solidFill>
                  <a:srgbClr val="FFC1C1"/>
                </a:solidFill>
              </p:grpSpPr>
              <p:cxnSp>
                <p:nvCxnSpPr>
                  <p:cNvPr id="410" name="Straight Connector 409">
                    <a:extLst>
                      <a:ext uri="{FF2B5EF4-FFF2-40B4-BE49-F238E27FC236}">
                        <a16:creationId xmlns:a16="http://schemas.microsoft.com/office/drawing/2014/main" id="{1CBA335D-2595-FAED-97F4-8AD52373494B}"/>
                      </a:ext>
                    </a:extLst>
                  </p:cNvPr>
                  <p:cNvCxnSpPr>
                    <a:cxnSpLocks/>
                    <a:endCxn id="407" idx="3"/>
                  </p:cNvCxnSpPr>
                  <p:nvPr/>
                </p:nvCxnSpPr>
                <p:spPr bwMode="auto">
                  <a:xfrm>
                    <a:off x="4190995" y="1428750"/>
                    <a:ext cx="733127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11" name="Straight Connector 410">
                    <a:extLst>
                      <a:ext uri="{FF2B5EF4-FFF2-40B4-BE49-F238E27FC236}">
                        <a16:creationId xmlns:a16="http://schemas.microsoft.com/office/drawing/2014/main" id="{EF6034BF-387E-77DE-68BD-A7EDF62D84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4191000" y="1706538"/>
                    <a:ext cx="733119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58F30EA1-465B-171C-FD45-0D2E1C2A350F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6418852" y="2677974"/>
                  <a:ext cx="832240" cy="0"/>
                </a:xfrm>
                <a:prstGeom prst="line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823DD208-C6A1-57F7-90B6-D10148A5D317}"/>
                  </a:ext>
                </a:extLst>
              </p:cNvPr>
              <p:cNvSpPr txBox="1"/>
              <p:nvPr/>
            </p:nvSpPr>
            <p:spPr>
              <a:xfrm>
                <a:off x="5339009" y="1929032"/>
                <a:ext cx="239362" cy="17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X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46DC554C-5646-2F23-2148-0F3D3DF36DAB}"/>
                  </a:ext>
                </a:extLst>
              </p:cNvPr>
              <p:cNvSpPr txBox="1"/>
              <p:nvPr/>
            </p:nvSpPr>
            <p:spPr>
              <a:xfrm>
                <a:off x="5082086" y="1678204"/>
                <a:ext cx="239729" cy="17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6" name="TextBox 405">
                <a:extLst>
                  <a:ext uri="{FF2B5EF4-FFF2-40B4-BE49-F238E27FC236}">
                    <a16:creationId xmlns:a16="http://schemas.microsoft.com/office/drawing/2014/main" id="{99BD0724-0023-B802-5574-D66C638BAAD2}"/>
                  </a:ext>
                </a:extLst>
              </p:cNvPr>
              <p:cNvSpPr txBox="1"/>
              <p:nvPr/>
            </p:nvSpPr>
            <p:spPr>
              <a:xfrm>
                <a:off x="5217736" y="1453980"/>
                <a:ext cx="422835" cy="17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/>
                  <a:t>W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endParaRPr lang="en-US" sz="1600" dirty="0"/>
              </a:p>
            </p:txBody>
          </p:sp>
        </p:grp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4A49E13D-EBBB-402D-CACD-1969D67E2AE8}"/>
                </a:ext>
              </a:extLst>
            </p:cNvPr>
            <p:cNvGrpSpPr/>
            <p:nvPr/>
          </p:nvGrpSpPr>
          <p:grpSpPr>
            <a:xfrm>
              <a:off x="4994773" y="3463494"/>
              <a:ext cx="877408" cy="902052"/>
              <a:chOff x="5214265" y="1205922"/>
              <a:chExt cx="894486" cy="902052"/>
            </a:xfrm>
          </p:grpSpPr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3F331860-12FE-39E3-B88F-BA27AB11470A}"/>
                  </a:ext>
                </a:extLst>
              </p:cNvPr>
              <p:cNvSpPr txBox="1"/>
              <p:nvPr/>
            </p:nvSpPr>
            <p:spPr>
              <a:xfrm>
                <a:off x="5269745" y="1205922"/>
                <a:ext cx="52280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/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endParaRPr lang="en-US" sz="1600" dirty="0"/>
              </a:p>
            </p:txBody>
          </p:sp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5C322DB4-BACD-EAD1-5FCF-0DE1D178C063}"/>
                  </a:ext>
                </a:extLst>
              </p:cNvPr>
              <p:cNvSpPr txBox="1"/>
              <p:nvPr/>
            </p:nvSpPr>
            <p:spPr>
              <a:xfrm>
                <a:off x="5816961" y="1590482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30" name="Group 429">
                <a:extLst>
                  <a:ext uri="{FF2B5EF4-FFF2-40B4-BE49-F238E27FC236}">
                    <a16:creationId xmlns:a16="http://schemas.microsoft.com/office/drawing/2014/main" id="{D66880F3-2A87-F4E5-5F2D-DBCA44B78BE8}"/>
                  </a:ext>
                </a:extLst>
              </p:cNvPr>
              <p:cNvGrpSpPr/>
              <p:nvPr/>
            </p:nvGrpSpPr>
            <p:grpSpPr>
              <a:xfrm>
                <a:off x="5214265" y="1469139"/>
                <a:ext cx="575705" cy="375567"/>
                <a:chOff x="5103154" y="1690513"/>
                <a:chExt cx="575705" cy="375567"/>
              </a:xfrm>
            </p:grpSpPr>
            <p:grpSp>
              <p:nvGrpSpPr>
                <p:cNvPr id="432" name="Group 431">
                  <a:extLst>
                    <a:ext uri="{FF2B5EF4-FFF2-40B4-BE49-F238E27FC236}">
                      <a16:creationId xmlns:a16="http://schemas.microsoft.com/office/drawing/2014/main" id="{955F9DE8-6960-C6D2-56E3-26514AC104B3}"/>
                    </a:ext>
                  </a:extLst>
                </p:cNvPr>
                <p:cNvGrpSpPr/>
                <p:nvPr/>
              </p:nvGrpSpPr>
              <p:grpSpPr>
                <a:xfrm>
                  <a:off x="51031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448" name="Rectangle 447">
                    <a:extLst>
                      <a:ext uri="{FF2B5EF4-FFF2-40B4-BE49-F238E27FC236}">
                        <a16:creationId xmlns:a16="http://schemas.microsoft.com/office/drawing/2014/main" id="{364C5439-A711-ED57-FF20-70B5805ED4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449" name="Group 448">
                    <a:extLst>
                      <a:ext uri="{FF2B5EF4-FFF2-40B4-BE49-F238E27FC236}">
                        <a16:creationId xmlns:a16="http://schemas.microsoft.com/office/drawing/2014/main" id="{E4E39D13-DA49-0E09-6B9D-7E714D18C973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450" name="Straight Connector 449">
                      <a:extLst>
                        <a:ext uri="{FF2B5EF4-FFF2-40B4-BE49-F238E27FC236}">
                          <a16:creationId xmlns:a16="http://schemas.microsoft.com/office/drawing/2014/main" id="{38CAA426-D1B1-CA52-3995-CDB1CF95E1D6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451" name="Straight Connector 450">
                      <a:extLst>
                        <a:ext uri="{FF2B5EF4-FFF2-40B4-BE49-F238E27FC236}">
                          <a16:creationId xmlns:a16="http://schemas.microsoft.com/office/drawing/2014/main" id="{A4F54AC2-CCAC-2121-10EB-822707306B4C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433" name="Group 432">
                  <a:extLst>
                    <a:ext uri="{FF2B5EF4-FFF2-40B4-BE49-F238E27FC236}">
                      <a16:creationId xmlns:a16="http://schemas.microsoft.com/office/drawing/2014/main" id="{375BF438-A5A3-6B48-8B4E-0A5FE275DD64}"/>
                    </a:ext>
                  </a:extLst>
                </p:cNvPr>
                <p:cNvGrpSpPr/>
                <p:nvPr/>
              </p:nvGrpSpPr>
              <p:grpSpPr>
                <a:xfrm>
                  <a:off x="52555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444" name="Rectangle 443">
                    <a:extLst>
                      <a:ext uri="{FF2B5EF4-FFF2-40B4-BE49-F238E27FC236}">
                        <a16:creationId xmlns:a16="http://schemas.microsoft.com/office/drawing/2014/main" id="{9BB8DB09-C756-4A99-63B9-4798A98F4F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4535AF61-DD7D-A471-CC76-1C436E0E1AAF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446" name="Straight Connector 445">
                      <a:extLst>
                        <a:ext uri="{FF2B5EF4-FFF2-40B4-BE49-F238E27FC236}">
                          <a16:creationId xmlns:a16="http://schemas.microsoft.com/office/drawing/2014/main" id="{FB1667C2-AE94-298E-CCC8-5D7E82074796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447" name="Straight Connector 446">
                      <a:extLst>
                        <a:ext uri="{FF2B5EF4-FFF2-40B4-BE49-F238E27FC236}">
                          <a16:creationId xmlns:a16="http://schemas.microsoft.com/office/drawing/2014/main" id="{C7FF593C-22AE-F06B-185C-8BA9F5E801E8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434" name="Group 433">
                  <a:extLst>
                    <a:ext uri="{FF2B5EF4-FFF2-40B4-BE49-F238E27FC236}">
                      <a16:creationId xmlns:a16="http://schemas.microsoft.com/office/drawing/2014/main" id="{0FD0C8DC-1121-4F52-95DF-63609C550B0D}"/>
                    </a:ext>
                  </a:extLst>
                </p:cNvPr>
                <p:cNvGrpSpPr/>
                <p:nvPr/>
              </p:nvGrpSpPr>
              <p:grpSpPr>
                <a:xfrm>
                  <a:off x="54079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440" name="Rectangle 439">
                    <a:extLst>
                      <a:ext uri="{FF2B5EF4-FFF2-40B4-BE49-F238E27FC236}">
                        <a16:creationId xmlns:a16="http://schemas.microsoft.com/office/drawing/2014/main" id="{608ED6DD-D698-7DF1-93B0-C0757AB4A8B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441" name="Group 440">
                    <a:extLst>
                      <a:ext uri="{FF2B5EF4-FFF2-40B4-BE49-F238E27FC236}">
                        <a16:creationId xmlns:a16="http://schemas.microsoft.com/office/drawing/2014/main" id="{950F277E-15E7-2B01-AD27-E3FBB22C58CD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442" name="Straight Connector 441">
                      <a:extLst>
                        <a:ext uri="{FF2B5EF4-FFF2-40B4-BE49-F238E27FC236}">
                          <a16:creationId xmlns:a16="http://schemas.microsoft.com/office/drawing/2014/main" id="{CAD8DCC0-6988-18E2-C954-2767BBE56573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443" name="Straight Connector 442">
                      <a:extLst>
                        <a:ext uri="{FF2B5EF4-FFF2-40B4-BE49-F238E27FC236}">
                          <a16:creationId xmlns:a16="http://schemas.microsoft.com/office/drawing/2014/main" id="{C2055E35-1327-17D4-05E5-AC687CFDCAC6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435" name="Group 434">
                  <a:extLst>
                    <a:ext uri="{FF2B5EF4-FFF2-40B4-BE49-F238E27FC236}">
                      <a16:creationId xmlns:a16="http://schemas.microsoft.com/office/drawing/2014/main" id="{73B132CB-C01F-DB96-2822-79242320374C}"/>
                    </a:ext>
                  </a:extLst>
                </p:cNvPr>
                <p:cNvGrpSpPr/>
                <p:nvPr/>
              </p:nvGrpSpPr>
              <p:grpSpPr>
                <a:xfrm>
                  <a:off x="55603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436" name="Rectangle 435">
                    <a:extLst>
                      <a:ext uri="{FF2B5EF4-FFF2-40B4-BE49-F238E27FC236}">
                        <a16:creationId xmlns:a16="http://schemas.microsoft.com/office/drawing/2014/main" id="{9511D5B6-96F5-BE22-7D03-825D5AA508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437" name="Group 436">
                    <a:extLst>
                      <a:ext uri="{FF2B5EF4-FFF2-40B4-BE49-F238E27FC236}">
                        <a16:creationId xmlns:a16="http://schemas.microsoft.com/office/drawing/2014/main" id="{17C1E350-3AEB-821B-5889-8E1B8D69E09E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438" name="Straight Connector 437">
                      <a:extLst>
                        <a:ext uri="{FF2B5EF4-FFF2-40B4-BE49-F238E27FC236}">
                          <a16:creationId xmlns:a16="http://schemas.microsoft.com/office/drawing/2014/main" id="{3D53D34F-AE9E-655E-864B-403F1032F7FD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439" name="Straight Connector 438">
                      <a:extLst>
                        <a:ext uri="{FF2B5EF4-FFF2-40B4-BE49-F238E27FC236}">
                          <a16:creationId xmlns:a16="http://schemas.microsoft.com/office/drawing/2014/main" id="{6238184A-42E6-7FA0-E06C-99EAFD27195A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310F94FE-59D2-1316-3E51-7FCA48CF9DAE}"/>
                  </a:ext>
                </a:extLst>
              </p:cNvPr>
              <p:cNvSpPr txBox="1"/>
              <p:nvPr/>
            </p:nvSpPr>
            <p:spPr>
              <a:xfrm>
                <a:off x="5473673" y="1861753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13D8593-27E6-167F-E385-62E48D190D99}"/>
              </a:ext>
            </a:extLst>
          </p:cNvPr>
          <p:cNvGrpSpPr/>
          <p:nvPr/>
        </p:nvGrpSpPr>
        <p:grpSpPr>
          <a:xfrm>
            <a:off x="6623822" y="3977897"/>
            <a:ext cx="2397403" cy="997408"/>
            <a:chOff x="6657449" y="3923359"/>
            <a:chExt cx="2397403" cy="997408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E7FE84D-DFEE-8F80-91C8-AB2535ACC677}"/>
                </a:ext>
              </a:extLst>
            </p:cNvPr>
            <p:cNvSpPr txBox="1"/>
            <p:nvPr/>
          </p:nvSpPr>
          <p:spPr>
            <a:xfrm>
              <a:off x="6968555" y="4346604"/>
              <a:ext cx="18813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609ECA35-6F1A-3DB0-0567-509F21FF974B}"/>
                </a:ext>
              </a:extLst>
            </p:cNvPr>
            <p:cNvGrpSpPr/>
            <p:nvPr/>
          </p:nvGrpSpPr>
          <p:grpSpPr>
            <a:xfrm>
              <a:off x="6657449" y="4083333"/>
              <a:ext cx="467645" cy="441550"/>
              <a:chOff x="6245276" y="1371136"/>
              <a:chExt cx="427102" cy="307795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A936BD5-8070-BF32-1CF4-37D616CC5D31}"/>
                  </a:ext>
                </a:extLst>
              </p:cNvPr>
              <p:cNvSpPr txBox="1"/>
              <p:nvPr/>
            </p:nvSpPr>
            <p:spPr>
              <a:xfrm>
                <a:off x="6245276" y="1371136"/>
                <a:ext cx="427102" cy="171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/>
                  <a:t>b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endParaRPr lang="en-US" sz="1600" dirty="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F6EF605F-214F-507A-9D3E-F5D8F3C0C570}"/>
                  </a:ext>
                </a:extLst>
              </p:cNvPr>
              <p:cNvSpPr/>
              <p:nvPr/>
            </p:nvSpPr>
            <p:spPr bwMode="auto">
              <a:xfrm>
                <a:off x="6371450" y="1602371"/>
                <a:ext cx="114641" cy="7656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05ED64EA-672B-02BA-C988-D1EEE2A760BE}"/>
                </a:ext>
              </a:extLst>
            </p:cNvPr>
            <p:cNvGrpSpPr/>
            <p:nvPr/>
          </p:nvGrpSpPr>
          <p:grpSpPr>
            <a:xfrm>
              <a:off x="7701986" y="4018715"/>
              <a:ext cx="877408" cy="902052"/>
              <a:chOff x="5214265" y="1205922"/>
              <a:chExt cx="894486" cy="902052"/>
            </a:xfrm>
          </p:grpSpPr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84480025-8189-C5AC-6423-620B0772B245}"/>
                  </a:ext>
                </a:extLst>
              </p:cNvPr>
              <p:cNvSpPr txBox="1"/>
              <p:nvPr/>
            </p:nvSpPr>
            <p:spPr>
              <a:xfrm>
                <a:off x="5269745" y="1205922"/>
                <a:ext cx="52280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/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endParaRPr lang="en-US" sz="1600" dirty="0"/>
              </a:p>
            </p:txBody>
          </p:sp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03CC1247-FEBF-B20C-D72B-29649C74F376}"/>
                  </a:ext>
                </a:extLst>
              </p:cNvPr>
              <p:cNvSpPr txBox="1"/>
              <p:nvPr/>
            </p:nvSpPr>
            <p:spPr>
              <a:xfrm>
                <a:off x="5816961" y="1590482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57" name="Group 456">
                <a:extLst>
                  <a:ext uri="{FF2B5EF4-FFF2-40B4-BE49-F238E27FC236}">
                    <a16:creationId xmlns:a16="http://schemas.microsoft.com/office/drawing/2014/main" id="{F370D97E-85E8-58DF-34C2-521AAD0BE7F2}"/>
                  </a:ext>
                </a:extLst>
              </p:cNvPr>
              <p:cNvGrpSpPr/>
              <p:nvPr/>
            </p:nvGrpSpPr>
            <p:grpSpPr>
              <a:xfrm>
                <a:off x="5214265" y="1469139"/>
                <a:ext cx="575705" cy="375567"/>
                <a:chOff x="5103154" y="1690513"/>
                <a:chExt cx="575705" cy="375567"/>
              </a:xfrm>
            </p:grpSpPr>
            <p:grpSp>
              <p:nvGrpSpPr>
                <p:cNvPr id="459" name="Group 458">
                  <a:extLst>
                    <a:ext uri="{FF2B5EF4-FFF2-40B4-BE49-F238E27FC236}">
                      <a16:creationId xmlns:a16="http://schemas.microsoft.com/office/drawing/2014/main" id="{8BA3E06E-9130-EFBA-D09F-9C4C7B616D7F}"/>
                    </a:ext>
                  </a:extLst>
                </p:cNvPr>
                <p:cNvGrpSpPr/>
                <p:nvPr/>
              </p:nvGrpSpPr>
              <p:grpSpPr>
                <a:xfrm>
                  <a:off x="51031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475" name="Rectangle 474">
                    <a:extLst>
                      <a:ext uri="{FF2B5EF4-FFF2-40B4-BE49-F238E27FC236}">
                        <a16:creationId xmlns:a16="http://schemas.microsoft.com/office/drawing/2014/main" id="{961207F8-E4CD-53AF-1B73-7D51D93329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476" name="Group 475">
                    <a:extLst>
                      <a:ext uri="{FF2B5EF4-FFF2-40B4-BE49-F238E27FC236}">
                        <a16:creationId xmlns:a16="http://schemas.microsoft.com/office/drawing/2014/main" id="{D06DFFF2-FD34-90D2-1D4C-13E6FCCC7485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477" name="Straight Connector 476">
                      <a:extLst>
                        <a:ext uri="{FF2B5EF4-FFF2-40B4-BE49-F238E27FC236}">
                          <a16:creationId xmlns:a16="http://schemas.microsoft.com/office/drawing/2014/main" id="{363A8B05-5220-297D-CEBE-4469E8A8094A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478" name="Straight Connector 477">
                      <a:extLst>
                        <a:ext uri="{FF2B5EF4-FFF2-40B4-BE49-F238E27FC236}">
                          <a16:creationId xmlns:a16="http://schemas.microsoft.com/office/drawing/2014/main" id="{FC8C032F-0AC9-FE68-A9CD-B3C6EF0347BD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460" name="Group 459">
                  <a:extLst>
                    <a:ext uri="{FF2B5EF4-FFF2-40B4-BE49-F238E27FC236}">
                      <a16:creationId xmlns:a16="http://schemas.microsoft.com/office/drawing/2014/main" id="{E861C72B-C103-D913-E329-B8A2DD44C5E4}"/>
                    </a:ext>
                  </a:extLst>
                </p:cNvPr>
                <p:cNvGrpSpPr/>
                <p:nvPr/>
              </p:nvGrpSpPr>
              <p:grpSpPr>
                <a:xfrm>
                  <a:off x="52555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471" name="Rectangle 470">
                    <a:extLst>
                      <a:ext uri="{FF2B5EF4-FFF2-40B4-BE49-F238E27FC236}">
                        <a16:creationId xmlns:a16="http://schemas.microsoft.com/office/drawing/2014/main" id="{AF9B51B2-BE06-E312-C5B4-AEC8AD2A57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472" name="Group 471">
                    <a:extLst>
                      <a:ext uri="{FF2B5EF4-FFF2-40B4-BE49-F238E27FC236}">
                        <a16:creationId xmlns:a16="http://schemas.microsoft.com/office/drawing/2014/main" id="{94589EEE-C1B5-D947-4379-BA1F2AF2921E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473" name="Straight Connector 472">
                      <a:extLst>
                        <a:ext uri="{FF2B5EF4-FFF2-40B4-BE49-F238E27FC236}">
                          <a16:creationId xmlns:a16="http://schemas.microsoft.com/office/drawing/2014/main" id="{F26C6928-C241-4DAB-4A57-0AFD6C4386B0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474" name="Straight Connector 473">
                      <a:extLst>
                        <a:ext uri="{FF2B5EF4-FFF2-40B4-BE49-F238E27FC236}">
                          <a16:creationId xmlns:a16="http://schemas.microsoft.com/office/drawing/2014/main" id="{B6FEDD81-B2FA-8360-3493-9BECD943F2EE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C786A804-2640-6B9F-373D-59B8A79A229B}"/>
                    </a:ext>
                  </a:extLst>
                </p:cNvPr>
                <p:cNvGrpSpPr/>
                <p:nvPr/>
              </p:nvGrpSpPr>
              <p:grpSpPr>
                <a:xfrm>
                  <a:off x="54079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467" name="Rectangle 466">
                    <a:extLst>
                      <a:ext uri="{FF2B5EF4-FFF2-40B4-BE49-F238E27FC236}">
                        <a16:creationId xmlns:a16="http://schemas.microsoft.com/office/drawing/2014/main" id="{C1397242-54F4-8716-E2EA-E21D17C82B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468" name="Group 467">
                    <a:extLst>
                      <a:ext uri="{FF2B5EF4-FFF2-40B4-BE49-F238E27FC236}">
                        <a16:creationId xmlns:a16="http://schemas.microsoft.com/office/drawing/2014/main" id="{EAB2B9D7-6810-3623-C8AB-CA7F26E41A1F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469" name="Straight Connector 468">
                      <a:extLst>
                        <a:ext uri="{FF2B5EF4-FFF2-40B4-BE49-F238E27FC236}">
                          <a16:creationId xmlns:a16="http://schemas.microsoft.com/office/drawing/2014/main" id="{12E29A1A-D74E-16B2-9A29-E08B618926B7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470" name="Straight Connector 469">
                      <a:extLst>
                        <a:ext uri="{FF2B5EF4-FFF2-40B4-BE49-F238E27FC236}">
                          <a16:creationId xmlns:a16="http://schemas.microsoft.com/office/drawing/2014/main" id="{8F403D01-5B91-1D6A-F9D8-3EDB5395B701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462" name="Group 461">
                  <a:extLst>
                    <a:ext uri="{FF2B5EF4-FFF2-40B4-BE49-F238E27FC236}">
                      <a16:creationId xmlns:a16="http://schemas.microsoft.com/office/drawing/2014/main" id="{702EC4F1-53E7-A430-ECF4-E2C6EAB9218B}"/>
                    </a:ext>
                  </a:extLst>
                </p:cNvPr>
                <p:cNvGrpSpPr/>
                <p:nvPr/>
              </p:nvGrpSpPr>
              <p:grpSpPr>
                <a:xfrm>
                  <a:off x="55603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463" name="Rectangle 462">
                    <a:extLst>
                      <a:ext uri="{FF2B5EF4-FFF2-40B4-BE49-F238E27FC236}">
                        <a16:creationId xmlns:a16="http://schemas.microsoft.com/office/drawing/2014/main" id="{A7CDCEC1-AF30-BC95-B2E6-DEE66067B4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464" name="Group 463">
                    <a:extLst>
                      <a:ext uri="{FF2B5EF4-FFF2-40B4-BE49-F238E27FC236}">
                        <a16:creationId xmlns:a16="http://schemas.microsoft.com/office/drawing/2014/main" id="{A0595D8A-2520-39F9-A1DA-176B303D0E3E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465" name="Straight Connector 464">
                      <a:extLst>
                        <a:ext uri="{FF2B5EF4-FFF2-40B4-BE49-F238E27FC236}">
                          <a16:creationId xmlns:a16="http://schemas.microsoft.com/office/drawing/2014/main" id="{CE82FFCA-2C4D-DA98-33CA-F4132F3A85B7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466" name="Straight Connector 465">
                      <a:extLst>
                        <a:ext uri="{FF2B5EF4-FFF2-40B4-BE49-F238E27FC236}">
                          <a16:creationId xmlns:a16="http://schemas.microsoft.com/office/drawing/2014/main" id="{584DF4D8-3DE0-C3F5-199D-9496472F0198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90B9F7A5-B4C3-AE25-175F-37B6C9A2AAD6}"/>
                  </a:ext>
                </a:extLst>
              </p:cNvPr>
              <p:cNvSpPr txBox="1"/>
              <p:nvPr/>
            </p:nvSpPr>
            <p:spPr>
              <a:xfrm>
                <a:off x="5473673" y="1861753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  <p:grpSp>
          <p:nvGrpSpPr>
            <p:cNvPr id="505" name="Group 504">
              <a:extLst>
                <a:ext uri="{FF2B5EF4-FFF2-40B4-BE49-F238E27FC236}">
                  <a16:creationId xmlns:a16="http://schemas.microsoft.com/office/drawing/2014/main" id="{7414A617-627F-FD0A-A71B-97F1E21FB4E6}"/>
                </a:ext>
              </a:extLst>
            </p:cNvPr>
            <p:cNvGrpSpPr/>
            <p:nvPr/>
          </p:nvGrpSpPr>
          <p:grpSpPr>
            <a:xfrm>
              <a:off x="7216688" y="4040615"/>
              <a:ext cx="426318" cy="760478"/>
              <a:chOff x="7216688" y="4040615"/>
              <a:chExt cx="426318" cy="760478"/>
            </a:xfrm>
          </p:grpSpPr>
          <p:grpSp>
            <p:nvGrpSpPr>
              <p:cNvPr id="488" name="Group 487">
                <a:extLst>
                  <a:ext uri="{FF2B5EF4-FFF2-40B4-BE49-F238E27FC236}">
                    <a16:creationId xmlns:a16="http://schemas.microsoft.com/office/drawing/2014/main" id="{D2748681-3BEA-54A2-BDEA-637C73A80DFE}"/>
                  </a:ext>
                </a:extLst>
              </p:cNvPr>
              <p:cNvGrpSpPr/>
              <p:nvPr/>
            </p:nvGrpSpPr>
            <p:grpSpPr>
              <a:xfrm>
                <a:off x="7216688" y="4426994"/>
                <a:ext cx="370619" cy="102437"/>
                <a:chOff x="6987685" y="3755455"/>
                <a:chExt cx="370619" cy="102437"/>
              </a:xfrm>
            </p:grpSpPr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3749605F-E5A2-69CD-26E2-E7B9277B97C8}"/>
                    </a:ext>
                  </a:extLst>
                </p:cNvPr>
                <p:cNvSpPr/>
                <p:nvPr/>
              </p:nvSpPr>
              <p:spPr bwMode="auto">
                <a:xfrm>
                  <a:off x="6987685" y="3755455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id="{A3F98C3F-F259-F364-A255-5C1684D86A8F}"/>
                    </a:ext>
                  </a:extLst>
                </p:cNvPr>
                <p:cNvSpPr/>
                <p:nvPr/>
              </p:nvSpPr>
              <p:spPr bwMode="auto">
                <a:xfrm>
                  <a:off x="7125057" y="3755455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E487BF33-3B39-EA27-9902-CF44824C4741}"/>
                    </a:ext>
                  </a:extLst>
                </p:cNvPr>
                <p:cNvSpPr/>
                <p:nvPr/>
              </p:nvSpPr>
              <p:spPr bwMode="auto">
                <a:xfrm>
                  <a:off x="7263415" y="3755455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F558A57D-ECCB-0BA3-441F-CF1E08B75817}"/>
                  </a:ext>
                </a:extLst>
              </p:cNvPr>
              <p:cNvSpPr txBox="1"/>
              <p:nvPr/>
            </p:nvSpPr>
            <p:spPr>
              <a:xfrm>
                <a:off x="7356787" y="4554872"/>
                <a:ext cx="28621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0" name="TextBox 499">
                <a:extLst>
                  <a:ext uri="{FF2B5EF4-FFF2-40B4-BE49-F238E27FC236}">
                    <a16:creationId xmlns:a16="http://schemas.microsoft.com/office/drawing/2014/main" id="{5D47A8C5-E65C-7752-54C2-A741A1DFD2F5}"/>
                  </a:ext>
                </a:extLst>
              </p:cNvPr>
              <p:cNvSpPr txBox="1"/>
              <p:nvPr/>
            </p:nvSpPr>
            <p:spPr>
              <a:xfrm>
                <a:off x="7217866" y="4040615"/>
                <a:ext cx="36138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</a:t>
                </a:r>
                <a:r>
                  <a:rPr lang="en-US" sz="1600" baseline="-25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</a:t>
                </a:r>
                <a:r>
                  <a:rPr lang="en-US" sz="1600" baseline="-35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r>
                  <a:rPr lang="en-US" sz="1600" baseline="30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</a:t>
                </a:r>
                <a:endParaRPr lang="en-US" sz="1600" baseline="30000" dirty="0"/>
              </a:p>
            </p:txBody>
          </p:sp>
        </p:grpSp>
        <p:grpSp>
          <p:nvGrpSpPr>
            <p:cNvPr id="504" name="Group 503">
              <a:extLst>
                <a:ext uri="{FF2B5EF4-FFF2-40B4-BE49-F238E27FC236}">
                  <a16:creationId xmlns:a16="http://schemas.microsoft.com/office/drawing/2014/main" id="{49A3E173-D43D-BEAA-64CB-B9925FEE809B}"/>
                </a:ext>
              </a:extLst>
            </p:cNvPr>
            <p:cNvGrpSpPr/>
            <p:nvPr/>
          </p:nvGrpSpPr>
          <p:grpSpPr>
            <a:xfrm>
              <a:off x="8544228" y="3923359"/>
              <a:ext cx="510624" cy="800351"/>
              <a:chOff x="8544228" y="3923359"/>
              <a:chExt cx="510624" cy="800351"/>
            </a:xfrm>
          </p:grpSpPr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A92733EC-2A2E-C5F1-1F11-DBE7AB04B1DC}"/>
                  </a:ext>
                </a:extLst>
              </p:cNvPr>
              <p:cNvGrpSpPr/>
              <p:nvPr/>
            </p:nvGrpSpPr>
            <p:grpSpPr>
              <a:xfrm rot="5400000">
                <a:off x="8369446" y="4418496"/>
                <a:ext cx="507991" cy="102437"/>
                <a:chOff x="5365296" y="3065467"/>
                <a:chExt cx="507991" cy="102437"/>
              </a:xfrm>
            </p:grpSpPr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0F050FE9-890D-11FD-A296-FCE19AA5B14F}"/>
                    </a:ext>
                  </a:extLst>
                </p:cNvPr>
                <p:cNvSpPr/>
                <p:nvPr/>
              </p:nvSpPr>
              <p:spPr bwMode="auto">
                <a:xfrm>
                  <a:off x="5365296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F3E6C98B-40EF-F229-03E6-BA34EA89F33F}"/>
                    </a:ext>
                  </a:extLst>
                </p:cNvPr>
                <p:cNvSpPr/>
                <p:nvPr/>
              </p:nvSpPr>
              <p:spPr bwMode="auto">
                <a:xfrm>
                  <a:off x="5502668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FB2E9D55-9138-7345-4A26-CA9E294B682F}"/>
                    </a:ext>
                  </a:extLst>
                </p:cNvPr>
                <p:cNvSpPr/>
                <p:nvPr/>
              </p:nvSpPr>
              <p:spPr bwMode="auto">
                <a:xfrm>
                  <a:off x="5640040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5A737568-DBCD-291D-4F23-2BF96A06C9B6}"/>
                    </a:ext>
                  </a:extLst>
                </p:cNvPr>
                <p:cNvSpPr/>
                <p:nvPr/>
              </p:nvSpPr>
              <p:spPr bwMode="auto">
                <a:xfrm>
                  <a:off x="5778398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67D259F9-4218-61CD-3E22-4CA7B39DD95C}"/>
                  </a:ext>
                </a:extLst>
              </p:cNvPr>
              <p:cNvSpPr txBox="1"/>
              <p:nvPr/>
            </p:nvSpPr>
            <p:spPr>
              <a:xfrm>
                <a:off x="8763062" y="4378465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503" name="TextBox 502">
                <a:extLst>
                  <a:ext uri="{FF2B5EF4-FFF2-40B4-BE49-F238E27FC236}">
                    <a16:creationId xmlns:a16="http://schemas.microsoft.com/office/drawing/2014/main" id="{0CE1C53A-3AFE-793E-A8F5-4DE3B972B4C8}"/>
                  </a:ext>
                </a:extLst>
              </p:cNvPr>
              <p:cNvSpPr txBox="1"/>
              <p:nvPr/>
            </p:nvSpPr>
            <p:spPr>
              <a:xfrm>
                <a:off x="8544228" y="3923359"/>
                <a:ext cx="31190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</a:t>
                </a:r>
                <a:r>
                  <a:rPr lang="en-US" sz="1600" baseline="-25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</a:t>
                </a:r>
                <a:endParaRPr lang="en-US" sz="1600" baseline="30000" dirty="0"/>
              </a:p>
            </p:txBody>
          </p:sp>
        </p:grp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7633A4C-9109-2CAF-3276-AB2938528A14}"/>
              </a:ext>
            </a:extLst>
          </p:cNvPr>
          <p:cNvGrpSpPr/>
          <p:nvPr/>
        </p:nvGrpSpPr>
        <p:grpSpPr>
          <a:xfrm>
            <a:off x="6623653" y="981399"/>
            <a:ext cx="2455477" cy="1088143"/>
            <a:chOff x="6623653" y="981399"/>
            <a:chExt cx="2455477" cy="1088143"/>
          </a:xfrm>
        </p:grpSpPr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3C77C1B8-F04E-F36D-06C9-02CEECFA6337}"/>
                </a:ext>
              </a:extLst>
            </p:cNvPr>
            <p:cNvSpPr txBox="1"/>
            <p:nvPr/>
          </p:nvSpPr>
          <p:spPr>
            <a:xfrm>
              <a:off x="7294726" y="1353321"/>
              <a:ext cx="169580" cy="1664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552BCEC2-82EF-E15E-112C-CEB58CE5A4C2}"/>
                </a:ext>
              </a:extLst>
            </p:cNvPr>
            <p:cNvGrpSpPr/>
            <p:nvPr/>
          </p:nvGrpSpPr>
          <p:grpSpPr>
            <a:xfrm>
              <a:off x="8297816" y="981399"/>
              <a:ext cx="781314" cy="1088143"/>
              <a:chOff x="7193112" y="1619847"/>
              <a:chExt cx="781314" cy="1088143"/>
            </a:xfrm>
          </p:grpSpPr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6DFEED44-0ED7-A73B-B633-6244FBF2C725}"/>
                  </a:ext>
                </a:extLst>
              </p:cNvPr>
              <p:cNvSpPr txBox="1"/>
              <p:nvPr/>
            </p:nvSpPr>
            <p:spPr>
              <a:xfrm>
                <a:off x="7193112" y="1619847"/>
                <a:ext cx="49101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A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[s-1]T</a:t>
                </a:r>
                <a:endParaRPr lang="en-US" sz="1600" dirty="0"/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358443AF-A9CE-501C-452A-E490AF3143E7}"/>
                  </a:ext>
                </a:extLst>
              </p:cNvPr>
              <p:cNvSpPr txBox="1"/>
              <p:nvPr/>
            </p:nvSpPr>
            <p:spPr>
              <a:xfrm>
                <a:off x="7330913" y="2461769"/>
                <a:ext cx="38688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S-1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DD842A05-134A-CF65-DE89-36AB751A37EE}"/>
                  </a:ext>
                </a:extLst>
              </p:cNvPr>
              <p:cNvGrpSpPr/>
              <p:nvPr/>
            </p:nvGrpSpPr>
            <p:grpSpPr>
              <a:xfrm rot="5400000">
                <a:off x="7150083" y="1959874"/>
                <a:ext cx="575705" cy="375567"/>
                <a:chOff x="5103154" y="1690513"/>
                <a:chExt cx="575705" cy="375567"/>
              </a:xfrm>
            </p:grpSpPr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AB298297-0E1E-7735-9868-BE521D9549C1}"/>
                    </a:ext>
                  </a:extLst>
                </p:cNvPr>
                <p:cNvGrpSpPr/>
                <p:nvPr/>
              </p:nvGrpSpPr>
              <p:grpSpPr>
                <a:xfrm>
                  <a:off x="51031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364" name="Rectangle 363">
                    <a:extLst>
                      <a:ext uri="{FF2B5EF4-FFF2-40B4-BE49-F238E27FC236}">
                        <a16:creationId xmlns:a16="http://schemas.microsoft.com/office/drawing/2014/main" id="{617BB77B-3FEA-4ACB-3264-06BB0B1EF0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365" name="Group 364">
                    <a:extLst>
                      <a:ext uri="{FF2B5EF4-FFF2-40B4-BE49-F238E27FC236}">
                        <a16:creationId xmlns:a16="http://schemas.microsoft.com/office/drawing/2014/main" id="{DB56A9EF-32BD-9A71-754D-11CDA69E679A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366" name="Straight Connector 365">
                      <a:extLst>
                        <a:ext uri="{FF2B5EF4-FFF2-40B4-BE49-F238E27FC236}">
                          <a16:creationId xmlns:a16="http://schemas.microsoft.com/office/drawing/2014/main" id="{FCC021E0-4063-B0FE-0F8F-2EC26F23F56B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67" name="Straight Connector 366">
                      <a:extLst>
                        <a:ext uri="{FF2B5EF4-FFF2-40B4-BE49-F238E27FC236}">
                          <a16:creationId xmlns:a16="http://schemas.microsoft.com/office/drawing/2014/main" id="{8EBE79B2-B2E9-7A06-B54A-0D46452A08E1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337" name="Group 336">
                  <a:extLst>
                    <a:ext uri="{FF2B5EF4-FFF2-40B4-BE49-F238E27FC236}">
                      <a16:creationId xmlns:a16="http://schemas.microsoft.com/office/drawing/2014/main" id="{9310186F-4A54-729C-DBA6-FFC7F0364BC7}"/>
                    </a:ext>
                  </a:extLst>
                </p:cNvPr>
                <p:cNvGrpSpPr/>
                <p:nvPr/>
              </p:nvGrpSpPr>
              <p:grpSpPr>
                <a:xfrm>
                  <a:off x="52555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360" name="Rectangle 359">
                    <a:extLst>
                      <a:ext uri="{FF2B5EF4-FFF2-40B4-BE49-F238E27FC236}">
                        <a16:creationId xmlns:a16="http://schemas.microsoft.com/office/drawing/2014/main" id="{DA55B49D-DA98-8D5D-BF72-577227256D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361" name="Group 360">
                    <a:extLst>
                      <a:ext uri="{FF2B5EF4-FFF2-40B4-BE49-F238E27FC236}">
                        <a16:creationId xmlns:a16="http://schemas.microsoft.com/office/drawing/2014/main" id="{DED9AF1F-E73D-1FBB-8E9E-BBEC9D007CD9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362" name="Straight Connector 361">
                      <a:extLst>
                        <a:ext uri="{FF2B5EF4-FFF2-40B4-BE49-F238E27FC236}">
                          <a16:creationId xmlns:a16="http://schemas.microsoft.com/office/drawing/2014/main" id="{AF6F1039-E68A-7A57-8723-B56A6A1BE2EE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63" name="Straight Connector 362">
                      <a:extLst>
                        <a:ext uri="{FF2B5EF4-FFF2-40B4-BE49-F238E27FC236}">
                          <a16:creationId xmlns:a16="http://schemas.microsoft.com/office/drawing/2014/main" id="{C10E3289-87A9-7D32-B81D-49C868740392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solidFill>
                      <a:srgbClr val="CFC215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338" name="Group 337">
                  <a:extLst>
                    <a:ext uri="{FF2B5EF4-FFF2-40B4-BE49-F238E27FC236}">
                      <a16:creationId xmlns:a16="http://schemas.microsoft.com/office/drawing/2014/main" id="{F0A687BD-9D47-9481-5A1C-EFA465AEE3F0}"/>
                    </a:ext>
                  </a:extLst>
                </p:cNvPr>
                <p:cNvGrpSpPr/>
                <p:nvPr/>
              </p:nvGrpSpPr>
              <p:grpSpPr>
                <a:xfrm>
                  <a:off x="54079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353" name="Rectangle 352">
                    <a:extLst>
                      <a:ext uri="{FF2B5EF4-FFF2-40B4-BE49-F238E27FC236}">
                        <a16:creationId xmlns:a16="http://schemas.microsoft.com/office/drawing/2014/main" id="{15C5A830-2122-834D-4AE0-B139D6F5AB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356" name="Group 355">
                    <a:extLst>
                      <a:ext uri="{FF2B5EF4-FFF2-40B4-BE49-F238E27FC236}">
                        <a16:creationId xmlns:a16="http://schemas.microsoft.com/office/drawing/2014/main" id="{3DA41C52-875B-D9FA-1D9B-764E23A85F97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D8548BC0-36F5-1F31-6AB0-9531FE0CEB7D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solidFill>
                      <a:srgbClr val="CFC215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59" name="Straight Connector 358">
                      <a:extLst>
                        <a:ext uri="{FF2B5EF4-FFF2-40B4-BE49-F238E27FC236}">
                          <a16:creationId xmlns:a16="http://schemas.microsoft.com/office/drawing/2014/main" id="{F7CFE66F-9D2C-2D12-44C9-76D746786A60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339" name="Group 338">
                  <a:extLst>
                    <a:ext uri="{FF2B5EF4-FFF2-40B4-BE49-F238E27FC236}">
                      <a16:creationId xmlns:a16="http://schemas.microsoft.com/office/drawing/2014/main" id="{50032C14-C94A-FFFD-4AF1-F1A46B4DF649}"/>
                    </a:ext>
                  </a:extLst>
                </p:cNvPr>
                <p:cNvGrpSpPr/>
                <p:nvPr/>
              </p:nvGrpSpPr>
              <p:grpSpPr>
                <a:xfrm>
                  <a:off x="55603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340" name="Rectangle 339">
                    <a:extLst>
                      <a:ext uri="{FF2B5EF4-FFF2-40B4-BE49-F238E27FC236}">
                        <a16:creationId xmlns:a16="http://schemas.microsoft.com/office/drawing/2014/main" id="{10C46F2E-0553-3D23-F3AD-B0CA66EC7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chemeClr val="accent5">
                      <a:lumMod val="90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341" name="Group 340">
                    <a:extLst>
                      <a:ext uri="{FF2B5EF4-FFF2-40B4-BE49-F238E27FC236}">
                        <a16:creationId xmlns:a16="http://schemas.microsoft.com/office/drawing/2014/main" id="{5AB4959C-7F91-1B88-3936-0809BC99B88C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342" name="Straight Connector 341">
                      <a:extLst>
                        <a:ext uri="{FF2B5EF4-FFF2-40B4-BE49-F238E27FC236}">
                          <a16:creationId xmlns:a16="http://schemas.microsoft.com/office/drawing/2014/main" id="{72A4FA72-0288-794D-81EF-ACD90D64C759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solidFill>
                      <a:schemeClr val="accent5">
                        <a:lumMod val="9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43" name="Straight Connector 342">
                      <a:extLst>
                        <a:ext uri="{FF2B5EF4-FFF2-40B4-BE49-F238E27FC236}">
                          <a16:creationId xmlns:a16="http://schemas.microsoft.com/office/drawing/2014/main" id="{8A393559-2B41-72E6-2CC3-621D4C66C940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7E04CD58-B36B-4E2C-A297-F5229651EB83}"/>
                  </a:ext>
                </a:extLst>
              </p:cNvPr>
              <p:cNvSpPr txBox="1"/>
              <p:nvPr/>
            </p:nvSpPr>
            <p:spPr>
              <a:xfrm>
                <a:off x="7682636" y="1992065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id="{5A9FCCC9-EC23-0BF9-E1FF-21DBE8905EB8}"/>
                </a:ext>
              </a:extLst>
            </p:cNvPr>
            <p:cNvGrpSpPr/>
            <p:nvPr/>
          </p:nvGrpSpPr>
          <p:grpSpPr>
            <a:xfrm>
              <a:off x="6623653" y="1095605"/>
              <a:ext cx="697207" cy="776067"/>
              <a:chOff x="6623822" y="1183212"/>
              <a:chExt cx="697207" cy="776067"/>
            </a:xfrm>
          </p:grpSpPr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58774BCC-707B-88EC-9EA8-F7BAB7BA9C8D}"/>
                  </a:ext>
                </a:extLst>
              </p:cNvPr>
              <p:cNvSpPr txBox="1"/>
              <p:nvPr/>
            </p:nvSpPr>
            <p:spPr>
              <a:xfrm>
                <a:off x="6623822" y="1183212"/>
                <a:ext cx="55460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/>
                  <a:t>W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[s] </a:t>
                </a:r>
                <a:endParaRPr lang="en-US" sz="1600" dirty="0"/>
              </a:p>
            </p:txBody>
          </p:sp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0F83D428-C222-84A0-8B51-A84BB2C81550}"/>
                  </a:ext>
                </a:extLst>
              </p:cNvPr>
              <p:cNvSpPr txBox="1"/>
              <p:nvPr/>
            </p:nvSpPr>
            <p:spPr>
              <a:xfrm>
                <a:off x="7084517" y="1440893"/>
                <a:ext cx="2365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9" name="TextBox 378">
                <a:extLst>
                  <a:ext uri="{FF2B5EF4-FFF2-40B4-BE49-F238E27FC236}">
                    <a16:creationId xmlns:a16="http://schemas.microsoft.com/office/drawing/2014/main" id="{D6A676A0-460F-DF76-3DF2-581559877189}"/>
                  </a:ext>
                </a:extLst>
              </p:cNvPr>
              <p:cNvSpPr txBox="1"/>
              <p:nvPr/>
            </p:nvSpPr>
            <p:spPr>
              <a:xfrm>
                <a:off x="6661204" y="1713058"/>
                <a:ext cx="41243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S-1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525" name="Group 524">
                <a:extLst>
                  <a:ext uri="{FF2B5EF4-FFF2-40B4-BE49-F238E27FC236}">
                    <a16:creationId xmlns:a16="http://schemas.microsoft.com/office/drawing/2014/main" id="{41DB6E79-0595-7239-19DF-C7FEF2BDF719}"/>
                  </a:ext>
                </a:extLst>
              </p:cNvPr>
              <p:cNvGrpSpPr/>
              <p:nvPr/>
            </p:nvGrpSpPr>
            <p:grpSpPr>
              <a:xfrm>
                <a:off x="6661204" y="1452322"/>
                <a:ext cx="378802" cy="238935"/>
                <a:chOff x="6661204" y="1452322"/>
                <a:chExt cx="378802" cy="238935"/>
              </a:xfrm>
            </p:grpSpPr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073DE2CE-554F-CC85-62DE-E156E6D994C4}"/>
                    </a:ext>
                  </a:extLst>
                </p:cNvPr>
                <p:cNvGrpSpPr/>
                <p:nvPr/>
              </p:nvGrpSpPr>
              <p:grpSpPr>
                <a:xfrm>
                  <a:off x="6661572" y="1452322"/>
                  <a:ext cx="378434" cy="102437"/>
                  <a:chOff x="5502668" y="3065467"/>
                  <a:chExt cx="378434" cy="102437"/>
                </a:xfrm>
              </p:grpSpPr>
              <p:sp>
                <p:nvSpPr>
                  <p:cNvPr id="380" name="Rectangle 379">
                    <a:extLst>
                      <a:ext uri="{FF2B5EF4-FFF2-40B4-BE49-F238E27FC236}">
                        <a16:creationId xmlns:a16="http://schemas.microsoft.com/office/drawing/2014/main" id="{AEA8A7E6-517D-ACA1-82D3-D9B1220A09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C938B2CD-61E4-A3D9-3005-5D61DE225F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D9344FF5-6D14-8519-EF68-ABA79E18FDE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  <p:grpSp>
              <p:nvGrpSpPr>
                <p:cNvPr id="521" name="Group 520">
                  <a:extLst>
                    <a:ext uri="{FF2B5EF4-FFF2-40B4-BE49-F238E27FC236}">
                      <a16:creationId xmlns:a16="http://schemas.microsoft.com/office/drawing/2014/main" id="{871743CD-812E-93A5-B737-64BA2CC43E74}"/>
                    </a:ext>
                  </a:extLst>
                </p:cNvPr>
                <p:cNvGrpSpPr/>
                <p:nvPr/>
              </p:nvGrpSpPr>
              <p:grpSpPr>
                <a:xfrm>
                  <a:off x="6661204" y="1588820"/>
                  <a:ext cx="378434" cy="102437"/>
                  <a:chOff x="5502668" y="3065467"/>
                  <a:chExt cx="378434" cy="102437"/>
                </a:xfrm>
              </p:grpSpPr>
              <p:sp>
                <p:nvSpPr>
                  <p:cNvPr id="522" name="Rectangle 521">
                    <a:extLst>
                      <a:ext uri="{FF2B5EF4-FFF2-40B4-BE49-F238E27FC236}">
                        <a16:creationId xmlns:a16="http://schemas.microsoft.com/office/drawing/2014/main" id="{7035C3FD-99DA-6F35-C48F-8B6C140694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23" name="Rectangle 522">
                    <a:extLst>
                      <a:ext uri="{FF2B5EF4-FFF2-40B4-BE49-F238E27FC236}">
                        <a16:creationId xmlns:a16="http://schemas.microsoft.com/office/drawing/2014/main" id="{CE4B4FAF-617D-A7C8-D1E3-BAEEA0B101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24" name="Rectangle 523">
                    <a:extLst>
                      <a:ext uri="{FF2B5EF4-FFF2-40B4-BE49-F238E27FC236}">
                        <a16:creationId xmlns:a16="http://schemas.microsoft.com/office/drawing/2014/main" id="{11C8DA3F-8316-2DA1-D7E7-6621A5822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</p:grpSp>
        </p:grpSp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0D026D0F-8305-A330-3EF3-68EACCCDE8CB}"/>
                </a:ext>
              </a:extLst>
            </p:cNvPr>
            <p:cNvGrpSpPr/>
            <p:nvPr/>
          </p:nvGrpSpPr>
          <p:grpSpPr>
            <a:xfrm>
              <a:off x="7540338" y="1095605"/>
              <a:ext cx="794329" cy="766891"/>
              <a:chOff x="4239080" y="2851632"/>
              <a:chExt cx="794329" cy="766891"/>
            </a:xfrm>
          </p:grpSpPr>
          <p:sp>
            <p:nvSpPr>
              <p:cNvPr id="528" name="TextBox 527">
                <a:extLst>
                  <a:ext uri="{FF2B5EF4-FFF2-40B4-BE49-F238E27FC236}">
                    <a16:creationId xmlns:a16="http://schemas.microsoft.com/office/drawing/2014/main" id="{0B69D26C-0305-E8F7-F7EB-47DF27AE75AB}"/>
                  </a:ext>
                </a:extLst>
              </p:cNvPr>
              <p:cNvSpPr txBox="1"/>
              <p:nvPr/>
            </p:nvSpPr>
            <p:spPr>
              <a:xfrm>
                <a:off x="4239080" y="2851632"/>
                <a:ext cx="47504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/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[s]</a:t>
                </a:r>
                <a:endParaRPr lang="en-US" sz="1600" dirty="0"/>
              </a:p>
            </p:txBody>
          </p:sp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20C03BD5-F2E6-2A70-BA05-5EE7750DB9B6}"/>
                  </a:ext>
                </a:extLst>
              </p:cNvPr>
              <p:cNvSpPr txBox="1"/>
              <p:nvPr/>
            </p:nvSpPr>
            <p:spPr>
              <a:xfrm>
                <a:off x="4796897" y="3122722"/>
                <a:ext cx="2365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0" name="TextBox 529">
                <a:extLst>
                  <a:ext uri="{FF2B5EF4-FFF2-40B4-BE49-F238E27FC236}">
                    <a16:creationId xmlns:a16="http://schemas.microsoft.com/office/drawing/2014/main" id="{836C8462-AC39-A076-3B54-F0B493281843}"/>
                  </a:ext>
                </a:extLst>
              </p:cNvPr>
              <p:cNvSpPr txBox="1"/>
              <p:nvPr/>
            </p:nvSpPr>
            <p:spPr>
              <a:xfrm>
                <a:off x="4446755" y="3372302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531" name="Group 530">
                <a:extLst>
                  <a:ext uri="{FF2B5EF4-FFF2-40B4-BE49-F238E27FC236}">
                    <a16:creationId xmlns:a16="http://schemas.microsoft.com/office/drawing/2014/main" id="{FC8F4423-0EDA-F8BD-15E5-4C0A19E7CD68}"/>
                  </a:ext>
                </a:extLst>
              </p:cNvPr>
              <p:cNvGrpSpPr/>
              <p:nvPr/>
            </p:nvGrpSpPr>
            <p:grpSpPr>
              <a:xfrm>
                <a:off x="4239080" y="3130932"/>
                <a:ext cx="516403" cy="252008"/>
                <a:chOff x="4239080" y="3130932"/>
                <a:chExt cx="516403" cy="252008"/>
              </a:xfrm>
            </p:grpSpPr>
            <p:grpSp>
              <p:nvGrpSpPr>
                <p:cNvPr id="532" name="Group 531">
                  <a:extLst>
                    <a:ext uri="{FF2B5EF4-FFF2-40B4-BE49-F238E27FC236}">
                      <a16:creationId xmlns:a16="http://schemas.microsoft.com/office/drawing/2014/main" id="{3C43D93C-CE71-F567-CCAE-E94835B5711E}"/>
                    </a:ext>
                  </a:extLst>
                </p:cNvPr>
                <p:cNvGrpSpPr/>
                <p:nvPr/>
              </p:nvGrpSpPr>
              <p:grpSpPr>
                <a:xfrm>
                  <a:off x="4239677" y="3130932"/>
                  <a:ext cx="515806" cy="102437"/>
                  <a:chOff x="5365296" y="3065467"/>
                  <a:chExt cx="515806" cy="102437"/>
                </a:xfrm>
              </p:grpSpPr>
              <p:sp>
                <p:nvSpPr>
                  <p:cNvPr id="538" name="Rectangle 537">
                    <a:extLst>
                      <a:ext uri="{FF2B5EF4-FFF2-40B4-BE49-F238E27FC236}">
                        <a16:creationId xmlns:a16="http://schemas.microsoft.com/office/drawing/2014/main" id="{B0999F13-D5B7-8BD2-DEDF-9AA7AD77C8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39" name="Rectangle 538">
                    <a:extLst>
                      <a:ext uri="{FF2B5EF4-FFF2-40B4-BE49-F238E27FC236}">
                        <a16:creationId xmlns:a16="http://schemas.microsoft.com/office/drawing/2014/main" id="{666B1269-94B2-0650-159B-1D3A9C3DCB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40" name="Rectangle 539">
                    <a:extLst>
                      <a:ext uri="{FF2B5EF4-FFF2-40B4-BE49-F238E27FC236}">
                        <a16:creationId xmlns:a16="http://schemas.microsoft.com/office/drawing/2014/main" id="{3239EF9A-5032-0AA8-7E7F-0EDC85489A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41" name="Rectangle 540">
                    <a:extLst>
                      <a:ext uri="{FF2B5EF4-FFF2-40B4-BE49-F238E27FC236}">
                        <a16:creationId xmlns:a16="http://schemas.microsoft.com/office/drawing/2014/main" id="{0BC370F8-268C-DB87-1886-8729930966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  <p:grpSp>
              <p:nvGrpSpPr>
                <p:cNvPr id="533" name="Group 532">
                  <a:extLst>
                    <a:ext uri="{FF2B5EF4-FFF2-40B4-BE49-F238E27FC236}">
                      <a16:creationId xmlns:a16="http://schemas.microsoft.com/office/drawing/2014/main" id="{0C8A3CEC-C6C0-3FD1-70C0-63E10ED99E4D}"/>
                    </a:ext>
                  </a:extLst>
                </p:cNvPr>
                <p:cNvGrpSpPr/>
                <p:nvPr/>
              </p:nvGrpSpPr>
              <p:grpSpPr>
                <a:xfrm>
                  <a:off x="4239080" y="3280503"/>
                  <a:ext cx="515806" cy="102437"/>
                  <a:chOff x="5365296" y="3065467"/>
                  <a:chExt cx="515806" cy="102437"/>
                </a:xfrm>
              </p:grpSpPr>
              <p:sp>
                <p:nvSpPr>
                  <p:cNvPr id="534" name="Rectangle 533">
                    <a:extLst>
                      <a:ext uri="{FF2B5EF4-FFF2-40B4-BE49-F238E27FC236}">
                        <a16:creationId xmlns:a16="http://schemas.microsoft.com/office/drawing/2014/main" id="{7ABB77F7-6728-59BB-A942-37091EA649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35" name="Rectangle 534">
                    <a:extLst>
                      <a:ext uri="{FF2B5EF4-FFF2-40B4-BE49-F238E27FC236}">
                        <a16:creationId xmlns:a16="http://schemas.microsoft.com/office/drawing/2014/main" id="{AD685DFC-0E1E-7F0F-5CFE-61993D522B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36" name="Rectangle 535">
                    <a:extLst>
                      <a:ext uri="{FF2B5EF4-FFF2-40B4-BE49-F238E27FC236}">
                        <a16:creationId xmlns:a16="http://schemas.microsoft.com/office/drawing/2014/main" id="{60C5E54A-0AD7-E056-8217-B4627313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37" name="Rectangle 536">
                    <a:extLst>
                      <a:ext uri="{FF2B5EF4-FFF2-40B4-BE49-F238E27FC236}">
                        <a16:creationId xmlns:a16="http://schemas.microsoft.com/office/drawing/2014/main" id="{4D4E97FE-02F8-9503-C3A8-2946A26865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B2E55D9D-CB77-DB68-CD48-AD08F06C1805}"/>
              </a:ext>
            </a:extLst>
          </p:cNvPr>
          <p:cNvGrpSpPr/>
          <p:nvPr/>
        </p:nvGrpSpPr>
        <p:grpSpPr>
          <a:xfrm>
            <a:off x="3473640" y="2158702"/>
            <a:ext cx="2875002" cy="818327"/>
            <a:chOff x="3191019" y="2284291"/>
            <a:chExt cx="2875002" cy="8183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ABCFA7-EE20-AE19-9A28-479387CBD728}"/>
                </a:ext>
              </a:extLst>
            </p:cNvPr>
            <p:cNvSpPr txBox="1"/>
            <p:nvPr/>
          </p:nvSpPr>
          <p:spPr>
            <a:xfrm>
              <a:off x="5050611" y="2546157"/>
              <a:ext cx="18813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-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50F4278-1B6D-9C29-AFA2-D5F247E8BEB7}"/>
                </a:ext>
              </a:extLst>
            </p:cNvPr>
            <p:cNvSpPr txBox="1"/>
            <p:nvPr/>
          </p:nvSpPr>
          <p:spPr>
            <a:xfrm>
              <a:off x="3999391" y="2588045"/>
              <a:ext cx="169580" cy="1664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grpSp>
          <p:nvGrpSpPr>
            <p:cNvPr id="544" name="Group 543">
              <a:extLst>
                <a:ext uri="{FF2B5EF4-FFF2-40B4-BE49-F238E27FC236}">
                  <a16:creationId xmlns:a16="http://schemas.microsoft.com/office/drawing/2014/main" id="{201E80EF-9C40-6D1D-08A7-9AD8AA77FA8A}"/>
                </a:ext>
              </a:extLst>
            </p:cNvPr>
            <p:cNvGrpSpPr/>
            <p:nvPr/>
          </p:nvGrpSpPr>
          <p:grpSpPr>
            <a:xfrm>
              <a:off x="3191019" y="2313451"/>
              <a:ext cx="794329" cy="766891"/>
              <a:chOff x="4239080" y="2851632"/>
              <a:chExt cx="794329" cy="766891"/>
            </a:xfrm>
          </p:grpSpPr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0D84748F-23F9-AA22-960B-B84131249A7A}"/>
                  </a:ext>
                </a:extLst>
              </p:cNvPr>
              <p:cNvSpPr txBox="1"/>
              <p:nvPr/>
            </p:nvSpPr>
            <p:spPr>
              <a:xfrm>
                <a:off x="4239080" y="2851632"/>
                <a:ext cx="47504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/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</a:t>
                </a:r>
                <a:endParaRPr lang="en-US" sz="1600" dirty="0"/>
              </a:p>
            </p:txBody>
          </p:sp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949C6417-8CFD-2EA7-DFD5-87CE7D6203EE}"/>
                  </a:ext>
                </a:extLst>
              </p:cNvPr>
              <p:cNvSpPr txBox="1"/>
              <p:nvPr/>
            </p:nvSpPr>
            <p:spPr>
              <a:xfrm>
                <a:off x="4796897" y="3122722"/>
                <a:ext cx="2365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L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4304A199-F961-A068-37A1-1F7C17B9749C}"/>
                  </a:ext>
                </a:extLst>
              </p:cNvPr>
              <p:cNvSpPr txBox="1"/>
              <p:nvPr/>
            </p:nvSpPr>
            <p:spPr>
              <a:xfrm>
                <a:off x="4446755" y="3372302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548" name="Group 547">
                <a:extLst>
                  <a:ext uri="{FF2B5EF4-FFF2-40B4-BE49-F238E27FC236}">
                    <a16:creationId xmlns:a16="http://schemas.microsoft.com/office/drawing/2014/main" id="{2AFD1204-E3E5-D7BC-6BA6-3799EFF66CCC}"/>
                  </a:ext>
                </a:extLst>
              </p:cNvPr>
              <p:cNvGrpSpPr/>
              <p:nvPr/>
            </p:nvGrpSpPr>
            <p:grpSpPr>
              <a:xfrm>
                <a:off x="4239080" y="3130932"/>
                <a:ext cx="516403" cy="252008"/>
                <a:chOff x="4239080" y="3130932"/>
                <a:chExt cx="516403" cy="252008"/>
              </a:xfrm>
            </p:grpSpPr>
            <p:grpSp>
              <p:nvGrpSpPr>
                <p:cNvPr id="549" name="Group 548">
                  <a:extLst>
                    <a:ext uri="{FF2B5EF4-FFF2-40B4-BE49-F238E27FC236}">
                      <a16:creationId xmlns:a16="http://schemas.microsoft.com/office/drawing/2014/main" id="{F49C108A-C70E-CD51-F7BB-8DFABB9CED32}"/>
                    </a:ext>
                  </a:extLst>
                </p:cNvPr>
                <p:cNvGrpSpPr/>
                <p:nvPr/>
              </p:nvGrpSpPr>
              <p:grpSpPr>
                <a:xfrm>
                  <a:off x="4239677" y="3130932"/>
                  <a:ext cx="515806" cy="102437"/>
                  <a:chOff x="5365296" y="3065467"/>
                  <a:chExt cx="515806" cy="102437"/>
                </a:xfrm>
              </p:grpSpPr>
              <p:sp>
                <p:nvSpPr>
                  <p:cNvPr id="555" name="Rectangle 554">
                    <a:extLst>
                      <a:ext uri="{FF2B5EF4-FFF2-40B4-BE49-F238E27FC236}">
                        <a16:creationId xmlns:a16="http://schemas.microsoft.com/office/drawing/2014/main" id="{83B7BFB7-9D2F-29E2-2BE0-06674EC2A3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56" name="Rectangle 555">
                    <a:extLst>
                      <a:ext uri="{FF2B5EF4-FFF2-40B4-BE49-F238E27FC236}">
                        <a16:creationId xmlns:a16="http://schemas.microsoft.com/office/drawing/2014/main" id="{040F2C8E-A335-0E25-EFEA-C6917AC42B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57" name="Rectangle 556">
                    <a:extLst>
                      <a:ext uri="{FF2B5EF4-FFF2-40B4-BE49-F238E27FC236}">
                        <a16:creationId xmlns:a16="http://schemas.microsoft.com/office/drawing/2014/main" id="{B003D027-5F6C-C895-8948-C10D49B960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58" name="Rectangle 557">
                    <a:extLst>
                      <a:ext uri="{FF2B5EF4-FFF2-40B4-BE49-F238E27FC236}">
                        <a16:creationId xmlns:a16="http://schemas.microsoft.com/office/drawing/2014/main" id="{ED9E1942-D62F-AEF9-4A0A-9FAD8ECA5F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  <p:grpSp>
              <p:nvGrpSpPr>
                <p:cNvPr id="550" name="Group 549">
                  <a:extLst>
                    <a:ext uri="{FF2B5EF4-FFF2-40B4-BE49-F238E27FC236}">
                      <a16:creationId xmlns:a16="http://schemas.microsoft.com/office/drawing/2014/main" id="{F2B2FD17-B43A-AD0F-A455-609EA85A9BA6}"/>
                    </a:ext>
                  </a:extLst>
                </p:cNvPr>
                <p:cNvGrpSpPr/>
                <p:nvPr/>
              </p:nvGrpSpPr>
              <p:grpSpPr>
                <a:xfrm>
                  <a:off x="4239080" y="3280503"/>
                  <a:ext cx="515806" cy="102437"/>
                  <a:chOff x="5365296" y="3065467"/>
                  <a:chExt cx="515806" cy="102437"/>
                </a:xfrm>
              </p:grpSpPr>
              <p:sp>
                <p:nvSpPr>
                  <p:cNvPr id="551" name="Rectangle 550">
                    <a:extLst>
                      <a:ext uri="{FF2B5EF4-FFF2-40B4-BE49-F238E27FC236}">
                        <a16:creationId xmlns:a16="http://schemas.microsoft.com/office/drawing/2014/main" id="{CC1426C3-2AC5-DD63-7714-1B6162BCEA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52" name="Rectangle 551">
                    <a:extLst>
                      <a:ext uri="{FF2B5EF4-FFF2-40B4-BE49-F238E27FC236}">
                        <a16:creationId xmlns:a16="http://schemas.microsoft.com/office/drawing/2014/main" id="{5F7583DE-E1C2-7F82-8AE3-1CF82E6C0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53" name="Rectangle 552">
                    <a:extLst>
                      <a:ext uri="{FF2B5EF4-FFF2-40B4-BE49-F238E27FC236}">
                        <a16:creationId xmlns:a16="http://schemas.microsoft.com/office/drawing/2014/main" id="{A8889578-3325-BACA-B25A-45DA5DEDEF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54" name="Rectangle 553">
                    <a:extLst>
                      <a:ext uri="{FF2B5EF4-FFF2-40B4-BE49-F238E27FC236}">
                        <a16:creationId xmlns:a16="http://schemas.microsoft.com/office/drawing/2014/main" id="{B17FD6F0-5D2F-5DC0-AE53-9621F9C8299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</p:grp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D8ADE8DF-7084-AB8D-93A4-88B4732786EE}"/>
                </a:ext>
              </a:extLst>
            </p:cNvPr>
            <p:cNvGrpSpPr/>
            <p:nvPr/>
          </p:nvGrpSpPr>
          <p:grpSpPr>
            <a:xfrm>
              <a:off x="4215160" y="2313452"/>
              <a:ext cx="877676" cy="789166"/>
              <a:chOff x="4280509" y="3545257"/>
              <a:chExt cx="877676" cy="789166"/>
            </a:xfrm>
          </p:grpSpPr>
          <p:sp>
            <p:nvSpPr>
              <p:cNvPr id="560" name="TextBox 559">
                <a:extLst>
                  <a:ext uri="{FF2B5EF4-FFF2-40B4-BE49-F238E27FC236}">
                    <a16:creationId xmlns:a16="http://schemas.microsoft.com/office/drawing/2014/main" id="{E4B3E6E3-7425-A1FA-FC88-C58B2BB7C657}"/>
                  </a:ext>
                </a:extLst>
              </p:cNvPr>
              <p:cNvSpPr txBox="1"/>
              <p:nvPr/>
            </p:nvSpPr>
            <p:spPr>
              <a:xfrm>
                <a:off x="4482265" y="3545257"/>
                <a:ext cx="285237" cy="2506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A</a:t>
                </a:r>
              </a:p>
            </p:txBody>
          </p:sp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6556A2C3-9779-6F82-033C-97A5D3C1B1CA}"/>
                  </a:ext>
                </a:extLst>
              </p:cNvPr>
              <p:cNvSpPr txBox="1"/>
              <p:nvPr/>
            </p:nvSpPr>
            <p:spPr>
              <a:xfrm>
                <a:off x="4866395" y="3842640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L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F925C503-7C0E-3441-2DC2-5EF3D72AEE0C}"/>
                  </a:ext>
                </a:extLst>
              </p:cNvPr>
              <p:cNvSpPr txBox="1"/>
              <p:nvPr/>
            </p:nvSpPr>
            <p:spPr>
              <a:xfrm>
                <a:off x="4491151" y="4088202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563" name="Group 562">
                <a:extLst>
                  <a:ext uri="{FF2B5EF4-FFF2-40B4-BE49-F238E27FC236}">
                    <a16:creationId xmlns:a16="http://schemas.microsoft.com/office/drawing/2014/main" id="{8CEFA864-945C-96EC-257D-BF0C248B5F8A}"/>
                  </a:ext>
                </a:extLst>
              </p:cNvPr>
              <p:cNvGrpSpPr/>
              <p:nvPr/>
            </p:nvGrpSpPr>
            <p:grpSpPr>
              <a:xfrm>
                <a:off x="4280509" y="3827898"/>
                <a:ext cx="515809" cy="246370"/>
                <a:chOff x="4280509" y="3827898"/>
                <a:chExt cx="515809" cy="246370"/>
              </a:xfrm>
            </p:grpSpPr>
            <p:grpSp>
              <p:nvGrpSpPr>
                <p:cNvPr id="564" name="Group 563">
                  <a:extLst>
                    <a:ext uri="{FF2B5EF4-FFF2-40B4-BE49-F238E27FC236}">
                      <a16:creationId xmlns:a16="http://schemas.microsoft.com/office/drawing/2014/main" id="{13D7446F-911B-E98C-3D24-F873279277F1}"/>
                    </a:ext>
                  </a:extLst>
                </p:cNvPr>
                <p:cNvGrpSpPr/>
                <p:nvPr/>
              </p:nvGrpSpPr>
              <p:grpSpPr>
                <a:xfrm>
                  <a:off x="4280512" y="3827898"/>
                  <a:ext cx="515806" cy="102437"/>
                  <a:chOff x="5365296" y="3065467"/>
                  <a:chExt cx="515806" cy="102437"/>
                </a:xfrm>
                <a:solidFill>
                  <a:schemeClr val="accent5">
                    <a:lumMod val="90000"/>
                  </a:schemeClr>
                </a:solidFill>
              </p:grpSpPr>
              <p:sp>
                <p:nvSpPr>
                  <p:cNvPr id="570" name="Rectangle 569">
                    <a:extLst>
                      <a:ext uri="{FF2B5EF4-FFF2-40B4-BE49-F238E27FC236}">
                        <a16:creationId xmlns:a16="http://schemas.microsoft.com/office/drawing/2014/main" id="{CC408CEA-68E6-F3DC-6097-F9DB583F85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71" name="Rectangle 570">
                    <a:extLst>
                      <a:ext uri="{FF2B5EF4-FFF2-40B4-BE49-F238E27FC236}">
                        <a16:creationId xmlns:a16="http://schemas.microsoft.com/office/drawing/2014/main" id="{0C4720E2-F5F8-DB42-1E10-C865B710D3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72" name="Rectangle 571">
                    <a:extLst>
                      <a:ext uri="{FF2B5EF4-FFF2-40B4-BE49-F238E27FC236}">
                        <a16:creationId xmlns:a16="http://schemas.microsoft.com/office/drawing/2014/main" id="{A41C331F-0625-AD7F-793F-AA90A53BF5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73" name="Rectangle 572">
                    <a:extLst>
                      <a:ext uri="{FF2B5EF4-FFF2-40B4-BE49-F238E27FC236}">
                        <a16:creationId xmlns:a16="http://schemas.microsoft.com/office/drawing/2014/main" id="{501D9CB5-AB0B-B477-259A-1A474DC0F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  <p:grpSp>
              <p:nvGrpSpPr>
                <p:cNvPr id="565" name="Group 564">
                  <a:extLst>
                    <a:ext uri="{FF2B5EF4-FFF2-40B4-BE49-F238E27FC236}">
                      <a16:creationId xmlns:a16="http://schemas.microsoft.com/office/drawing/2014/main" id="{B2865287-FECA-5A7D-6B9E-49912E838916}"/>
                    </a:ext>
                  </a:extLst>
                </p:cNvPr>
                <p:cNvGrpSpPr/>
                <p:nvPr/>
              </p:nvGrpSpPr>
              <p:grpSpPr>
                <a:xfrm>
                  <a:off x="4280509" y="3971831"/>
                  <a:ext cx="515806" cy="102437"/>
                  <a:chOff x="5365296" y="3065467"/>
                  <a:chExt cx="515806" cy="102437"/>
                </a:xfrm>
                <a:solidFill>
                  <a:schemeClr val="accent5">
                    <a:lumMod val="90000"/>
                  </a:schemeClr>
                </a:solidFill>
              </p:grpSpPr>
              <p:sp>
                <p:nvSpPr>
                  <p:cNvPr id="566" name="Rectangle 565">
                    <a:extLst>
                      <a:ext uri="{FF2B5EF4-FFF2-40B4-BE49-F238E27FC236}">
                        <a16:creationId xmlns:a16="http://schemas.microsoft.com/office/drawing/2014/main" id="{607C2A37-F172-B038-9DA9-8986CC03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67" name="Rectangle 566">
                    <a:extLst>
                      <a:ext uri="{FF2B5EF4-FFF2-40B4-BE49-F238E27FC236}">
                        <a16:creationId xmlns:a16="http://schemas.microsoft.com/office/drawing/2014/main" id="{81BEDA7E-34DA-313F-1E16-725D9CC63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68" name="Rectangle 567">
                    <a:extLst>
                      <a:ext uri="{FF2B5EF4-FFF2-40B4-BE49-F238E27FC236}">
                        <a16:creationId xmlns:a16="http://schemas.microsoft.com/office/drawing/2014/main" id="{752C7F52-A8E0-B56C-9898-93F5348F52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69" name="Rectangle 568">
                    <a:extLst>
                      <a:ext uri="{FF2B5EF4-FFF2-40B4-BE49-F238E27FC236}">
                        <a16:creationId xmlns:a16="http://schemas.microsoft.com/office/drawing/2014/main" id="{84C2FE1E-5C08-2D00-9ED6-CB197E597E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</p:grpSp>
        </p:grpSp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768E0B7E-E8AB-D199-DE2C-C75DA6866264}"/>
                </a:ext>
              </a:extLst>
            </p:cNvPr>
            <p:cNvGrpSpPr/>
            <p:nvPr/>
          </p:nvGrpSpPr>
          <p:grpSpPr>
            <a:xfrm>
              <a:off x="5224423" y="2284291"/>
              <a:ext cx="841598" cy="790058"/>
              <a:chOff x="5319612" y="3532599"/>
              <a:chExt cx="841598" cy="790058"/>
            </a:xfrm>
          </p:grpSpPr>
          <p:sp>
            <p:nvSpPr>
              <p:cNvPr id="575" name="TextBox 574">
                <a:extLst>
                  <a:ext uri="{FF2B5EF4-FFF2-40B4-BE49-F238E27FC236}">
                    <a16:creationId xmlns:a16="http://schemas.microsoft.com/office/drawing/2014/main" id="{B8709EA4-02EE-DBBE-C7CA-E0CB4FAD395B}"/>
                  </a:ext>
                </a:extLst>
              </p:cNvPr>
              <p:cNvSpPr txBox="1"/>
              <p:nvPr/>
            </p:nvSpPr>
            <p:spPr>
              <a:xfrm>
                <a:off x="5520100" y="3532599"/>
                <a:ext cx="18362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Y</a:t>
                </a:r>
                <a:endParaRPr lang="en-US" sz="1600" baseline="300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EE19BB-53ED-C0F5-E876-2572EE703F9A}"/>
                  </a:ext>
                </a:extLst>
              </p:cNvPr>
              <p:cNvSpPr txBox="1"/>
              <p:nvPr/>
            </p:nvSpPr>
            <p:spPr>
              <a:xfrm>
                <a:off x="5924698" y="3806364"/>
                <a:ext cx="2365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L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45BE445-6E89-64ED-6F9F-039FEED4ACB1}"/>
                  </a:ext>
                </a:extLst>
              </p:cNvPr>
              <p:cNvSpPr txBox="1"/>
              <p:nvPr/>
            </p:nvSpPr>
            <p:spPr>
              <a:xfrm>
                <a:off x="5581228" y="4076436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5661094D-0375-BD78-E8DE-66AA291599BD}"/>
                  </a:ext>
                </a:extLst>
              </p:cNvPr>
              <p:cNvGrpSpPr/>
              <p:nvPr/>
            </p:nvGrpSpPr>
            <p:grpSpPr>
              <a:xfrm>
                <a:off x="5319612" y="3819104"/>
                <a:ext cx="516833" cy="237903"/>
                <a:chOff x="5319612" y="3819104"/>
                <a:chExt cx="516833" cy="237903"/>
              </a:xfrm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9BBBBFA4-8FEC-ED8D-1C0A-90A966CC6C69}"/>
                    </a:ext>
                  </a:extLst>
                </p:cNvPr>
                <p:cNvGrpSpPr/>
                <p:nvPr/>
              </p:nvGrpSpPr>
              <p:grpSpPr>
                <a:xfrm>
                  <a:off x="5319612" y="3819104"/>
                  <a:ext cx="515806" cy="102437"/>
                  <a:chOff x="5365296" y="3065467"/>
                  <a:chExt cx="515806" cy="102437"/>
                </a:xfrm>
              </p:grpSpPr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7AEAD131-8D10-D997-1C01-9B7BF814A3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9F28BBBD-393C-B7B3-88A1-5984749E94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7DD0FD87-D30F-DEE5-CF7B-5C1763F116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C34A678C-3E24-9945-D4B9-07C9443497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A8ADFABF-1DA5-8847-B247-D0BEDCE99AA5}"/>
                    </a:ext>
                  </a:extLst>
                </p:cNvPr>
                <p:cNvGrpSpPr/>
                <p:nvPr/>
              </p:nvGrpSpPr>
              <p:grpSpPr>
                <a:xfrm>
                  <a:off x="5320639" y="3954570"/>
                  <a:ext cx="515806" cy="102437"/>
                  <a:chOff x="5357862" y="3065467"/>
                  <a:chExt cx="515806" cy="102437"/>
                </a:xfrm>
              </p:grpSpPr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A809F0B9-689D-B1CC-2E1A-97DB54AE06C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57862" y="3065467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85D9D898-6DCA-F58C-C3AF-3341C51000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5234" y="3065467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EF7E2BE1-A0E9-705C-8F9B-0FD2497795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32606" y="3065467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E954C42-AED1-8474-50A8-E5BAF28346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78779" y="3065467"/>
                    <a:ext cx="94889" cy="102437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1445FF3A-7E64-5E9D-9C42-6C977E582A9C}"/>
              </a:ext>
            </a:extLst>
          </p:cNvPr>
          <p:cNvGrpSpPr/>
          <p:nvPr/>
        </p:nvGrpSpPr>
        <p:grpSpPr>
          <a:xfrm>
            <a:off x="6477000" y="2046062"/>
            <a:ext cx="2234496" cy="948880"/>
            <a:chOff x="6629465" y="2037775"/>
            <a:chExt cx="2234496" cy="948880"/>
          </a:xfrm>
        </p:grpSpPr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41EC4394-DDE6-FC02-0F21-2A15DC273C4D}"/>
                </a:ext>
              </a:extLst>
            </p:cNvPr>
            <p:cNvSpPr txBox="1"/>
            <p:nvPr/>
          </p:nvSpPr>
          <p:spPr>
            <a:xfrm>
              <a:off x="7014891" y="2490816"/>
              <a:ext cx="2091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EAECCE62-E63B-FCD5-1904-0CB3B2B2918C}"/>
                </a:ext>
              </a:extLst>
            </p:cNvPr>
            <p:cNvGrpSpPr/>
            <p:nvPr/>
          </p:nvGrpSpPr>
          <p:grpSpPr>
            <a:xfrm>
              <a:off x="6629465" y="2272130"/>
              <a:ext cx="506818" cy="393432"/>
              <a:chOff x="6324699" y="1489926"/>
              <a:chExt cx="416392" cy="278180"/>
            </a:xfrm>
          </p:grpSpPr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F5D13684-BB7B-4093-3D0D-04DD06AF65BC}"/>
                  </a:ext>
                </a:extLst>
              </p:cNvPr>
              <p:cNvSpPr txBox="1"/>
              <p:nvPr/>
            </p:nvSpPr>
            <p:spPr>
              <a:xfrm>
                <a:off x="6324699" y="1489926"/>
                <a:ext cx="416392" cy="17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/>
                  <a:t>b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</a:t>
                </a:r>
                <a:endParaRPr lang="en-US" sz="1600" dirty="0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F274060E-C2B0-E6A4-147E-9A8A07418AFE}"/>
                  </a:ext>
                </a:extLst>
              </p:cNvPr>
              <p:cNvSpPr/>
              <p:nvPr/>
            </p:nvSpPr>
            <p:spPr bwMode="auto">
              <a:xfrm>
                <a:off x="6478615" y="1690632"/>
                <a:ext cx="107928" cy="77474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79638F8D-F78B-C9DC-C5D6-C96CC53F3B79}"/>
                </a:ext>
              </a:extLst>
            </p:cNvPr>
            <p:cNvGrpSpPr/>
            <p:nvPr/>
          </p:nvGrpSpPr>
          <p:grpSpPr>
            <a:xfrm>
              <a:off x="8342795" y="2037775"/>
              <a:ext cx="521166" cy="804510"/>
              <a:chOff x="8288894" y="3204422"/>
              <a:chExt cx="521166" cy="804510"/>
            </a:xfrm>
          </p:grpSpPr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923C1490-9BCA-F58D-3A3B-077D5668082E}"/>
                  </a:ext>
                </a:extLst>
              </p:cNvPr>
              <p:cNvSpPr txBox="1"/>
              <p:nvPr/>
            </p:nvSpPr>
            <p:spPr>
              <a:xfrm>
                <a:off x="8288894" y="3204422"/>
                <a:ext cx="24975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</a:t>
                </a:r>
                <a:r>
                  <a:rPr lang="en-US" sz="1600" baseline="-25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</a:t>
                </a:r>
                <a:endParaRPr lang="en-US" sz="1200" baseline="30000" dirty="0"/>
              </a:p>
            </p:txBody>
          </p: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477B554C-B58E-DA6B-71C7-1709FE0EA671}"/>
                  </a:ext>
                </a:extLst>
              </p:cNvPr>
              <p:cNvGrpSpPr/>
              <p:nvPr/>
            </p:nvGrpSpPr>
            <p:grpSpPr>
              <a:xfrm rot="16200000">
                <a:off x="8133336" y="3704043"/>
                <a:ext cx="507339" cy="102440"/>
                <a:chOff x="5365296" y="3065467"/>
                <a:chExt cx="507339" cy="102440"/>
              </a:xfrm>
            </p:grpSpPr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D76F9F59-63D8-3DAB-930D-63024D17CBF3}"/>
                    </a:ext>
                  </a:extLst>
                </p:cNvPr>
                <p:cNvSpPr/>
                <p:nvPr/>
              </p:nvSpPr>
              <p:spPr bwMode="auto">
                <a:xfrm>
                  <a:off x="5365296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723B58CD-179D-C82B-1A3D-E89557E5F120}"/>
                    </a:ext>
                  </a:extLst>
                </p:cNvPr>
                <p:cNvSpPr/>
                <p:nvPr/>
              </p:nvSpPr>
              <p:spPr bwMode="auto">
                <a:xfrm>
                  <a:off x="5502668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59A0ACE4-58FE-ADCE-51E4-1A758D085F54}"/>
                    </a:ext>
                  </a:extLst>
                </p:cNvPr>
                <p:cNvSpPr/>
                <p:nvPr/>
              </p:nvSpPr>
              <p:spPr bwMode="auto">
                <a:xfrm>
                  <a:off x="5640040" y="3065467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972E5140-6624-109B-79F5-0B21A37748D7}"/>
                    </a:ext>
                  </a:extLst>
                </p:cNvPr>
                <p:cNvSpPr/>
                <p:nvPr/>
              </p:nvSpPr>
              <p:spPr bwMode="auto">
                <a:xfrm>
                  <a:off x="5777746" y="3065470"/>
                  <a:ext cx="94889" cy="10243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5A981F98-0E8C-2A74-CFBD-D5864B182BF5}"/>
                  </a:ext>
                </a:extLst>
              </p:cNvPr>
              <p:cNvSpPr txBox="1"/>
              <p:nvPr/>
            </p:nvSpPr>
            <p:spPr>
              <a:xfrm>
                <a:off x="8518270" y="3611077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C3B5BD17-4668-B4B2-9D35-1308B90A0329}"/>
                </a:ext>
              </a:extLst>
            </p:cNvPr>
            <p:cNvGrpSpPr/>
            <p:nvPr/>
          </p:nvGrpSpPr>
          <p:grpSpPr>
            <a:xfrm>
              <a:off x="7179058" y="2186725"/>
              <a:ext cx="384771" cy="737258"/>
              <a:chOff x="7142650" y="2832820"/>
              <a:chExt cx="384771" cy="737258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16D83B3-7E4F-B681-61F4-5F9C6C9701A5}"/>
                  </a:ext>
                </a:extLst>
              </p:cNvPr>
              <p:cNvSpPr txBox="1"/>
              <p:nvPr/>
            </p:nvSpPr>
            <p:spPr>
              <a:xfrm>
                <a:off x="7142650" y="2832820"/>
                <a:ext cx="36438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</a:t>
                </a:r>
                <a:r>
                  <a:rPr lang="en-US" sz="1600" baseline="-25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</a:t>
                </a:r>
                <a:r>
                  <a:rPr lang="en-US" sz="1600" baseline="-35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</a:t>
                </a:r>
                <a:r>
                  <a:rPr lang="en-US" sz="1600" baseline="30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</a:t>
                </a:r>
                <a:endParaRPr lang="en-US" sz="1600" baseline="30000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28D103E9-63F2-DDEB-16C6-08E4094EE818}"/>
                  </a:ext>
                </a:extLst>
              </p:cNvPr>
              <p:cNvSpPr txBox="1"/>
              <p:nvPr/>
            </p:nvSpPr>
            <p:spPr>
              <a:xfrm>
                <a:off x="7290909" y="3323857"/>
                <a:ext cx="2365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L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CAA69BB8-9AA0-0561-FCD7-20079409BED9}"/>
                  </a:ext>
                </a:extLst>
              </p:cNvPr>
              <p:cNvSpPr/>
              <p:nvPr/>
            </p:nvSpPr>
            <p:spPr bwMode="auto">
              <a:xfrm>
                <a:off x="7238774" y="3207441"/>
                <a:ext cx="94889" cy="102437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27850649-8CA3-D89B-7ADC-5ACA4A1AF86A}"/>
                  </a:ext>
                </a:extLst>
              </p:cNvPr>
              <p:cNvSpPr/>
              <p:nvPr/>
            </p:nvSpPr>
            <p:spPr bwMode="auto">
              <a:xfrm>
                <a:off x="7360069" y="3213637"/>
                <a:ext cx="83178" cy="96242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CD296A09-848D-D23A-A79B-EE042BC6CEBF}"/>
                </a:ext>
              </a:extLst>
            </p:cNvPr>
            <p:cNvGrpSpPr/>
            <p:nvPr/>
          </p:nvGrpSpPr>
          <p:grpSpPr>
            <a:xfrm>
              <a:off x="7566190" y="2219764"/>
              <a:ext cx="794329" cy="766891"/>
              <a:chOff x="4239080" y="2851632"/>
              <a:chExt cx="794329" cy="766891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72B071D-8579-7E59-851E-2AB9C66FA75F}"/>
                  </a:ext>
                </a:extLst>
              </p:cNvPr>
              <p:cNvSpPr txBox="1"/>
              <p:nvPr/>
            </p:nvSpPr>
            <p:spPr>
              <a:xfrm>
                <a:off x="4239080" y="2851632"/>
                <a:ext cx="47504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/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[L]</a:t>
                </a:r>
                <a:endParaRPr lang="en-US" sz="16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E10A8451-BB94-9DC9-322C-30577530D6B8}"/>
                  </a:ext>
                </a:extLst>
              </p:cNvPr>
              <p:cNvSpPr txBox="1"/>
              <p:nvPr/>
            </p:nvSpPr>
            <p:spPr>
              <a:xfrm>
                <a:off x="4796897" y="3122722"/>
                <a:ext cx="2365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L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55B82F4-FE95-C9D4-1195-23C461A499BC}"/>
                  </a:ext>
                </a:extLst>
              </p:cNvPr>
              <p:cNvSpPr txBox="1"/>
              <p:nvPr/>
            </p:nvSpPr>
            <p:spPr>
              <a:xfrm>
                <a:off x="4446755" y="3372302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EC6582B8-2715-E325-8EEE-2277258EBCF5}"/>
                  </a:ext>
                </a:extLst>
              </p:cNvPr>
              <p:cNvGrpSpPr/>
              <p:nvPr/>
            </p:nvGrpSpPr>
            <p:grpSpPr>
              <a:xfrm>
                <a:off x="4239080" y="3130932"/>
                <a:ext cx="516403" cy="252008"/>
                <a:chOff x="4239080" y="3130932"/>
                <a:chExt cx="516403" cy="252008"/>
              </a:xfrm>
            </p:grpSpPr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CB587681-6746-14D7-40BE-DD574367D368}"/>
                    </a:ext>
                  </a:extLst>
                </p:cNvPr>
                <p:cNvGrpSpPr/>
                <p:nvPr/>
              </p:nvGrpSpPr>
              <p:grpSpPr>
                <a:xfrm>
                  <a:off x="4239677" y="3130932"/>
                  <a:ext cx="515806" cy="102437"/>
                  <a:chOff x="5365296" y="3065467"/>
                  <a:chExt cx="515806" cy="102437"/>
                </a:xfrm>
              </p:grpSpPr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6DA100AA-2F6E-C0DD-8668-41285851FF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CD6E07DD-005C-DBEE-3BF1-FCDC589DDF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6CA19110-FCD4-19C1-FC43-4980819596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28BC54C2-3404-3D5C-470F-167AA8116E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F0D6A3FC-1B6A-86F4-C25E-8C2BE68076CD}"/>
                    </a:ext>
                  </a:extLst>
                </p:cNvPr>
                <p:cNvGrpSpPr/>
                <p:nvPr/>
              </p:nvGrpSpPr>
              <p:grpSpPr>
                <a:xfrm>
                  <a:off x="4239080" y="3280503"/>
                  <a:ext cx="515806" cy="102437"/>
                  <a:chOff x="5365296" y="3065467"/>
                  <a:chExt cx="515806" cy="102437"/>
                </a:xfrm>
              </p:grpSpPr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229F19B2-FFCC-9C2A-9113-53B767826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0A78E12F-6A82-AFC0-900C-F1F0A1B2C9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E4663237-16A1-2CFC-1ABA-B1A82809CE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F8C1C60E-D90A-795D-7478-72EB2E4CB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0360667-8617-4780-2875-B97DB3BC97FC}"/>
              </a:ext>
            </a:extLst>
          </p:cNvPr>
          <p:cNvGrpSpPr/>
          <p:nvPr/>
        </p:nvGrpSpPr>
        <p:grpSpPr>
          <a:xfrm>
            <a:off x="3483511" y="2963340"/>
            <a:ext cx="2625158" cy="919092"/>
            <a:chOff x="3841815" y="3312768"/>
            <a:chExt cx="2625158" cy="919092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F53311C-7317-2D54-5BD5-64383830A377}"/>
                </a:ext>
              </a:extLst>
            </p:cNvPr>
            <p:cNvSpPr txBox="1"/>
            <p:nvPr/>
          </p:nvSpPr>
          <p:spPr>
            <a:xfrm>
              <a:off x="4602537" y="3615900"/>
              <a:ext cx="2091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47725B8-A47B-63FC-B088-5B26DF3BB319}"/>
                </a:ext>
              </a:extLst>
            </p:cNvPr>
            <p:cNvGrpSpPr/>
            <p:nvPr/>
          </p:nvGrpSpPr>
          <p:grpSpPr>
            <a:xfrm>
              <a:off x="3841815" y="3312768"/>
              <a:ext cx="823406" cy="902052"/>
              <a:chOff x="5214265" y="1205922"/>
              <a:chExt cx="839433" cy="902052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3D7DB2F-3C41-05BB-D9CB-196B629564F6}"/>
                  </a:ext>
                </a:extLst>
              </p:cNvPr>
              <p:cNvSpPr txBox="1"/>
              <p:nvPr/>
            </p:nvSpPr>
            <p:spPr>
              <a:xfrm>
                <a:off x="5269745" y="1205922"/>
                <a:ext cx="52280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/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[s]</a:t>
                </a:r>
                <a:endParaRPr lang="en-US" sz="16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B53789C-5510-9665-A3F6-15C8298007E7}"/>
                  </a:ext>
                </a:extLst>
              </p:cNvPr>
              <p:cNvSpPr txBox="1"/>
              <p:nvPr/>
            </p:nvSpPr>
            <p:spPr>
              <a:xfrm>
                <a:off x="5816962" y="1590482"/>
                <a:ext cx="23673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B05E144-70D9-6E0E-126D-07766124B04F}"/>
                  </a:ext>
                </a:extLst>
              </p:cNvPr>
              <p:cNvGrpSpPr/>
              <p:nvPr/>
            </p:nvGrpSpPr>
            <p:grpSpPr>
              <a:xfrm>
                <a:off x="5214265" y="1469139"/>
                <a:ext cx="575705" cy="375567"/>
                <a:chOff x="5103154" y="1690513"/>
                <a:chExt cx="575705" cy="375567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B21FE304-75FC-A647-64D8-CCF15E54FD40}"/>
                    </a:ext>
                  </a:extLst>
                </p:cNvPr>
                <p:cNvGrpSpPr/>
                <p:nvPr/>
              </p:nvGrpSpPr>
              <p:grpSpPr>
                <a:xfrm>
                  <a:off x="51031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3CB4BF5E-7EBF-FAE5-9EBB-7BAB45120D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246FFD67-3F89-0EAC-BF78-8352735EC6F6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103" name="Straight Connector 102">
                      <a:extLst>
                        <a:ext uri="{FF2B5EF4-FFF2-40B4-BE49-F238E27FC236}">
                          <a16:creationId xmlns:a16="http://schemas.microsoft.com/office/drawing/2014/main" id="{81D01EDF-AF44-E35E-1D70-8137353ECA51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4" name="Straight Connector 103">
                      <a:extLst>
                        <a:ext uri="{FF2B5EF4-FFF2-40B4-BE49-F238E27FC236}">
                          <a16:creationId xmlns:a16="http://schemas.microsoft.com/office/drawing/2014/main" id="{E8649215-DFF4-88B0-BAEC-B193328F5350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955F8DB-4BC0-22E9-91E0-C6E890FB5E81}"/>
                    </a:ext>
                  </a:extLst>
                </p:cNvPr>
                <p:cNvGrpSpPr/>
                <p:nvPr/>
              </p:nvGrpSpPr>
              <p:grpSpPr>
                <a:xfrm>
                  <a:off x="52555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0F874AB-9602-46F2-148B-838F6E00CB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0D5B5906-675E-E103-95AF-3D53CF373672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11" name="Straight Connector 10">
                      <a:extLst>
                        <a:ext uri="{FF2B5EF4-FFF2-40B4-BE49-F238E27FC236}">
                          <a16:creationId xmlns:a16="http://schemas.microsoft.com/office/drawing/2014/main" id="{8D0F99B6-689D-0F69-5A74-1958E5563426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" name="Straight Connector 11">
                      <a:extLst>
                        <a:ext uri="{FF2B5EF4-FFF2-40B4-BE49-F238E27FC236}">
                          <a16:creationId xmlns:a16="http://schemas.microsoft.com/office/drawing/2014/main" id="{98698568-F008-772E-555F-E12558CAF6B7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EE1AC87F-5459-5697-7DAC-D84AFC433073}"/>
                    </a:ext>
                  </a:extLst>
                </p:cNvPr>
                <p:cNvGrpSpPr/>
                <p:nvPr/>
              </p:nvGrpSpPr>
              <p:grpSpPr>
                <a:xfrm>
                  <a:off x="54079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9EB29D2F-8F3E-A51C-DA7F-372158D0EB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D1656A09-E647-CD1B-7C69-DF42F158A4C0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16" name="Straight Connector 15">
                      <a:extLst>
                        <a:ext uri="{FF2B5EF4-FFF2-40B4-BE49-F238E27FC236}">
                          <a16:creationId xmlns:a16="http://schemas.microsoft.com/office/drawing/2014/main" id="{CD419511-93B3-0E54-1DF0-C3CA414A8704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BF6EFE3D-B2AF-30E2-330D-DDD2F0334BB3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5266C99B-E15A-FF0A-0384-C689AD1A7198}"/>
                    </a:ext>
                  </a:extLst>
                </p:cNvPr>
                <p:cNvGrpSpPr/>
                <p:nvPr/>
              </p:nvGrpSpPr>
              <p:grpSpPr>
                <a:xfrm>
                  <a:off x="5560354" y="1690513"/>
                  <a:ext cx="118505" cy="375567"/>
                  <a:chOff x="6535858" y="2271047"/>
                  <a:chExt cx="1148181" cy="832238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F7D7942E-0085-3D4A-4B14-473858F21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35858" y="2271047"/>
                    <a:ext cx="1133821" cy="832238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E6382B09-BB04-930D-DD8E-17C052A166DA}"/>
                      </a:ext>
                    </a:extLst>
                  </p:cNvPr>
                  <p:cNvGrpSpPr/>
                  <p:nvPr/>
                </p:nvGrpSpPr>
                <p:grpSpPr>
                  <a:xfrm>
                    <a:off x="6550217" y="2552449"/>
                    <a:ext cx="1133822" cy="283889"/>
                    <a:chOff x="4191000" y="1428750"/>
                    <a:chExt cx="1524000" cy="314158"/>
                  </a:xfrm>
                  <a:solidFill>
                    <a:srgbClr val="FFC1C1"/>
                  </a:solidFill>
                </p:grpSpPr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18C710EE-AE79-407B-4D18-EBCB2A0F3DF5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428750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2EB579B2-34CD-CB4D-4194-A7528B2833F1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4191000" y="1742908"/>
                      <a:ext cx="1524000" cy="0"/>
                    </a:xfrm>
                    <a:prstGeom prst="line">
                      <a:avLst/>
                    </a:prstGeom>
                    <a:grpFill/>
                    <a:ln w="254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11B55C0-398B-8332-3634-D227B7835E28}"/>
                  </a:ext>
                </a:extLst>
              </p:cNvPr>
              <p:cNvSpPr txBox="1"/>
              <p:nvPr/>
            </p:nvSpPr>
            <p:spPr>
              <a:xfrm>
                <a:off x="5473673" y="1861753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1CF5BD06-54ED-833F-0F0D-B4D8B7CCDD4E}"/>
                </a:ext>
              </a:extLst>
            </p:cNvPr>
            <p:cNvGrpSpPr/>
            <p:nvPr/>
          </p:nvGrpSpPr>
          <p:grpSpPr>
            <a:xfrm>
              <a:off x="5497309" y="3347341"/>
              <a:ext cx="969664" cy="766891"/>
              <a:chOff x="4239080" y="2851632"/>
              <a:chExt cx="969664" cy="766891"/>
            </a:xfrm>
          </p:grpSpPr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C3EB07BC-2DB8-8196-5189-3112A83521FC}"/>
                  </a:ext>
                </a:extLst>
              </p:cNvPr>
              <p:cNvSpPr txBox="1"/>
              <p:nvPr/>
            </p:nvSpPr>
            <p:spPr>
              <a:xfrm>
                <a:off x="4239080" y="2851632"/>
                <a:ext cx="56530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</a:t>
                </a:r>
                <a:r>
                  <a:rPr lang="en-US" sz="1600" dirty="0"/>
                  <a:t>Z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[s+1]</a:t>
                </a:r>
                <a:endParaRPr lang="en-US" sz="1600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067A3901-B603-945E-F4AB-DF9D4604048C}"/>
                  </a:ext>
                </a:extLst>
              </p:cNvPr>
              <p:cNvSpPr txBox="1"/>
              <p:nvPr/>
            </p:nvSpPr>
            <p:spPr>
              <a:xfrm>
                <a:off x="4805836" y="3147833"/>
                <a:ext cx="40290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S+1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F1B0604-86B5-BA5B-FD42-C0B458E664E0}"/>
                  </a:ext>
                </a:extLst>
              </p:cNvPr>
              <p:cNvSpPr txBox="1"/>
              <p:nvPr/>
            </p:nvSpPr>
            <p:spPr>
              <a:xfrm>
                <a:off x="4446755" y="3372302"/>
                <a:ext cx="2917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17405702-7D5F-70E4-F40B-0235A28DEAF1}"/>
                  </a:ext>
                </a:extLst>
              </p:cNvPr>
              <p:cNvGrpSpPr/>
              <p:nvPr/>
            </p:nvGrpSpPr>
            <p:grpSpPr>
              <a:xfrm>
                <a:off x="4239080" y="3130932"/>
                <a:ext cx="516403" cy="252008"/>
                <a:chOff x="4239080" y="3130932"/>
                <a:chExt cx="516403" cy="252008"/>
              </a:xfrm>
            </p:grpSpPr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3015B168-6CC3-C983-013E-E928D5A695C4}"/>
                    </a:ext>
                  </a:extLst>
                </p:cNvPr>
                <p:cNvGrpSpPr/>
                <p:nvPr/>
              </p:nvGrpSpPr>
              <p:grpSpPr>
                <a:xfrm>
                  <a:off x="4239677" y="3130932"/>
                  <a:ext cx="515806" cy="102437"/>
                  <a:chOff x="5365296" y="3065467"/>
                  <a:chExt cx="515806" cy="102437"/>
                </a:xfrm>
              </p:grpSpPr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BFF8290E-3D49-1EB9-921F-B0E739E7D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ECA95CF8-7206-4423-84A3-A8FA0BE424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7857F7F4-9A8B-420E-A0F0-F35129738B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374D43DA-F4A1-9532-B224-18FC245938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DB7BAA60-E959-BEAF-3BDA-79DDADB3B536}"/>
                    </a:ext>
                  </a:extLst>
                </p:cNvPr>
                <p:cNvGrpSpPr/>
                <p:nvPr/>
              </p:nvGrpSpPr>
              <p:grpSpPr>
                <a:xfrm>
                  <a:off x="4239080" y="3280503"/>
                  <a:ext cx="515806" cy="102437"/>
                  <a:chOff x="5365296" y="3065467"/>
                  <a:chExt cx="515806" cy="102437"/>
                </a:xfrm>
              </p:grpSpPr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7FB345C1-E20B-03E7-8E95-BC25610574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5296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C60BF94B-E967-8AFF-B322-8111BE9666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668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77CE8B5E-5390-D28A-1351-72737E87A9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0040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E9D576AC-C36C-CCFA-3B61-081D2D07BE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6213" y="3065467"/>
                    <a:ext cx="94889" cy="102437"/>
                  </a:xfrm>
                  <a:prstGeom prst="rect">
                    <a:avLst/>
                  </a:prstGeom>
                  <a:solidFill>
                    <a:srgbClr val="FFC1C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</p:grp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E931C23F-A7E5-7211-FB93-B3CDCC9D6F18}"/>
                </a:ext>
              </a:extLst>
            </p:cNvPr>
            <p:cNvGrpSpPr/>
            <p:nvPr/>
          </p:nvGrpSpPr>
          <p:grpSpPr>
            <a:xfrm>
              <a:off x="4811949" y="3344618"/>
              <a:ext cx="662535" cy="887242"/>
              <a:chOff x="5082086" y="1475564"/>
              <a:chExt cx="554918" cy="627333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C6584933-5967-68A7-CF8F-3C88034AD48C}"/>
                  </a:ext>
                </a:extLst>
              </p:cNvPr>
              <p:cNvGrpSpPr/>
              <p:nvPr/>
            </p:nvGrpSpPr>
            <p:grpSpPr>
              <a:xfrm>
                <a:off x="5287986" y="1642911"/>
                <a:ext cx="230543" cy="278977"/>
                <a:chOff x="6550214" y="2258197"/>
                <a:chExt cx="545430" cy="835897"/>
              </a:xfrm>
            </p:grpSpPr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64D3E1B8-E983-FB83-1497-438AF7CF089F}"/>
                    </a:ext>
                  </a:extLst>
                </p:cNvPr>
                <p:cNvSpPr/>
                <p:nvPr/>
              </p:nvSpPr>
              <p:spPr bwMode="auto">
                <a:xfrm>
                  <a:off x="6553200" y="2258197"/>
                  <a:ext cx="542442" cy="832238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FE79E956-5AD2-11A1-E63C-15AA6C9D5B83}"/>
                    </a:ext>
                  </a:extLst>
                </p:cNvPr>
                <p:cNvGrpSpPr/>
                <p:nvPr/>
              </p:nvGrpSpPr>
              <p:grpSpPr>
                <a:xfrm>
                  <a:off x="6550214" y="2552459"/>
                  <a:ext cx="545430" cy="251025"/>
                  <a:chOff x="4190995" y="1428750"/>
                  <a:chExt cx="733127" cy="277788"/>
                </a:xfrm>
                <a:solidFill>
                  <a:srgbClr val="FFC1C1"/>
                </a:solidFill>
              </p:grpSpPr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975333DA-E296-F7C5-E1BC-A294F5306DAE}"/>
                      </a:ext>
                    </a:extLst>
                  </p:cNvPr>
                  <p:cNvCxnSpPr>
                    <a:cxnSpLocks/>
                    <a:endCxn id="200" idx="3"/>
                  </p:cNvCxnSpPr>
                  <p:nvPr/>
                </p:nvCxnSpPr>
                <p:spPr bwMode="auto">
                  <a:xfrm>
                    <a:off x="4190995" y="1428750"/>
                    <a:ext cx="733127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04" name="Straight Connector 203">
                    <a:extLst>
                      <a:ext uri="{FF2B5EF4-FFF2-40B4-BE49-F238E27FC236}">
                        <a16:creationId xmlns:a16="http://schemas.microsoft.com/office/drawing/2014/main" id="{A6F08437-451F-DEFA-213A-0DA38788E9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4191000" y="1706538"/>
                    <a:ext cx="733119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1E0D77B1-5A2E-A60E-200C-4C8439EC937D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6418852" y="2677974"/>
                  <a:ext cx="832240" cy="0"/>
                </a:xfrm>
                <a:prstGeom prst="line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E727F41-5A4C-146C-FACD-7E8BF61457B8}"/>
                  </a:ext>
                </a:extLst>
              </p:cNvPr>
              <p:cNvSpPr txBox="1"/>
              <p:nvPr/>
            </p:nvSpPr>
            <p:spPr>
              <a:xfrm>
                <a:off x="5249303" y="1928804"/>
                <a:ext cx="346122" cy="17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S+1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46959BF-0B3F-60D1-68D9-CF705FCAD214}"/>
                  </a:ext>
                </a:extLst>
              </p:cNvPr>
              <p:cNvSpPr txBox="1"/>
              <p:nvPr/>
            </p:nvSpPr>
            <p:spPr>
              <a:xfrm>
                <a:off x="5082086" y="1678204"/>
                <a:ext cx="239729" cy="17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73865925-98E3-70CC-5ED7-B91483E382F0}"/>
                  </a:ext>
                </a:extLst>
              </p:cNvPr>
              <p:cNvSpPr txBox="1"/>
              <p:nvPr/>
            </p:nvSpPr>
            <p:spPr>
              <a:xfrm>
                <a:off x="5117436" y="1475564"/>
                <a:ext cx="519568" cy="17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W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[s+1]T</a:t>
                </a:r>
                <a:endParaRPr lang="en-US" sz="16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11BCB1C-DB89-2A2B-6301-5DD520F351A3}"/>
              </a:ext>
            </a:extLst>
          </p:cNvPr>
          <p:cNvSpPr txBox="1"/>
          <p:nvPr/>
        </p:nvSpPr>
        <p:spPr>
          <a:xfrm>
            <a:off x="2327269" y="1116077"/>
            <a:ext cx="9451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≡ 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CB2607-47B7-5E3E-8E81-53DD05CFFDDB}"/>
              </a:ext>
            </a:extLst>
          </p:cNvPr>
          <p:cNvGrpSpPr/>
          <p:nvPr/>
        </p:nvGrpSpPr>
        <p:grpSpPr>
          <a:xfrm>
            <a:off x="229472" y="1034807"/>
            <a:ext cx="3094593" cy="2322876"/>
            <a:chOff x="1480029" y="960471"/>
            <a:chExt cx="6403097" cy="479196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3CF3FF-68E2-6551-2861-A61EBE2F066C}"/>
                </a:ext>
              </a:extLst>
            </p:cNvPr>
            <p:cNvGrpSpPr/>
            <p:nvPr/>
          </p:nvGrpSpPr>
          <p:grpSpPr>
            <a:xfrm>
              <a:off x="3054882" y="1141965"/>
              <a:ext cx="242440" cy="2818202"/>
              <a:chOff x="2379918" y="845013"/>
              <a:chExt cx="266298" cy="2562506"/>
            </a:xfrm>
          </p:grpSpPr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FDEB08A9-3D6F-1917-0EEA-D1B3CD8C58FD}"/>
                  </a:ext>
                </a:extLst>
              </p:cNvPr>
              <p:cNvSpPr/>
              <p:nvPr/>
            </p:nvSpPr>
            <p:spPr bwMode="auto">
              <a:xfrm>
                <a:off x="2379918" y="84501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5C51BF8D-861D-643B-EEDA-500F3F61D985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A50D88E6-F88B-AB13-97DD-5E47A19A45F0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FA28980D-CFB3-08AE-1447-05986DFB6E83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6C4FF70B-1AC6-6AE2-3393-E49BF766482B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FA00D2A3-A1FA-5CD8-FFBE-E100BF5824E6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18564A40-534D-F498-02A8-5A3A26BEFCE4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784DD12-A8A2-904B-DA56-A8BF59598F46}"/>
                </a:ext>
              </a:extLst>
            </p:cNvPr>
            <p:cNvGrpSpPr/>
            <p:nvPr/>
          </p:nvGrpSpPr>
          <p:grpSpPr>
            <a:xfrm>
              <a:off x="2223136" y="1264496"/>
              <a:ext cx="867250" cy="2659783"/>
              <a:chOff x="1466309" y="948511"/>
              <a:chExt cx="952588" cy="2418465"/>
            </a:xfrm>
          </p:grpSpPr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3D3C095C-74BD-B343-B8E8-328F21A09E80}"/>
                  </a:ext>
                </a:extLst>
              </p:cNvPr>
              <p:cNvGrpSpPr/>
              <p:nvPr/>
            </p:nvGrpSpPr>
            <p:grpSpPr>
              <a:xfrm>
                <a:off x="1469290" y="948511"/>
                <a:ext cx="910610" cy="2339683"/>
                <a:chOff x="1469290" y="948511"/>
                <a:chExt cx="910610" cy="2339683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6EDDEC54-BB8D-A004-D345-03FCAA1EFBC5}"/>
                    </a:ext>
                  </a:extLst>
                </p:cNvPr>
                <p:cNvCxnSpPr>
                  <a:cxnSpLocks/>
                  <a:stCxn id="311" idx="3"/>
                  <a:endCxn id="371" idx="2"/>
                </p:cNvCxnSpPr>
                <p:nvPr/>
              </p:nvCxnSpPr>
              <p:spPr bwMode="auto">
                <a:xfrm flipV="1">
                  <a:off x="1469290" y="948511"/>
                  <a:ext cx="910610" cy="46816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340AC62D-1935-8292-B156-CE29C93A72C1}"/>
                    </a:ext>
                  </a:extLst>
                </p:cNvPr>
                <p:cNvCxnSpPr>
                  <a:cxnSpLocks/>
                  <a:stCxn id="311" idx="3"/>
                  <a:endCxn id="373" idx="2"/>
                </p:cNvCxnSpPr>
                <p:nvPr/>
              </p:nvCxnSpPr>
              <p:spPr bwMode="auto">
                <a:xfrm>
                  <a:off x="1469290" y="1416672"/>
                  <a:ext cx="910610" cy="31173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C706323C-1289-FDBE-3F97-4379365C4BF2}"/>
                    </a:ext>
                  </a:extLst>
                </p:cNvPr>
                <p:cNvCxnSpPr>
                  <a:cxnSpLocks/>
                  <a:stCxn id="311" idx="3"/>
                  <a:endCxn id="372" idx="2"/>
                </p:cNvCxnSpPr>
                <p:nvPr/>
              </p:nvCxnSpPr>
              <p:spPr bwMode="auto">
                <a:xfrm flipV="1">
                  <a:off x="1469290" y="1338460"/>
                  <a:ext cx="910610" cy="78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8DAD2F03-D263-DF8B-084E-BC28F340CAE5}"/>
                    </a:ext>
                  </a:extLst>
                </p:cNvPr>
                <p:cNvCxnSpPr>
                  <a:cxnSpLocks/>
                  <a:stCxn id="311" idx="3"/>
                  <a:endCxn id="375" idx="2"/>
                </p:cNvCxnSpPr>
                <p:nvPr/>
              </p:nvCxnSpPr>
              <p:spPr bwMode="auto">
                <a:xfrm>
                  <a:off x="1469290" y="1416672"/>
                  <a:ext cx="910610" cy="109162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8F7760F6-123B-5AF8-49DE-41CA7885E815}"/>
                    </a:ext>
                  </a:extLst>
                </p:cNvPr>
                <p:cNvCxnSpPr>
                  <a:cxnSpLocks/>
                  <a:stCxn id="311" idx="3"/>
                  <a:endCxn id="383" idx="2"/>
                </p:cNvCxnSpPr>
                <p:nvPr/>
              </p:nvCxnSpPr>
              <p:spPr bwMode="auto">
                <a:xfrm>
                  <a:off x="1469290" y="1416672"/>
                  <a:ext cx="910610" cy="1481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F7A6BB3E-7255-EBA5-C4C6-E2735E996A0A}"/>
                    </a:ext>
                  </a:extLst>
                </p:cNvPr>
                <p:cNvCxnSpPr>
                  <a:cxnSpLocks/>
                  <a:stCxn id="311" idx="3"/>
                  <a:endCxn id="384" idx="2"/>
                </p:cNvCxnSpPr>
                <p:nvPr/>
              </p:nvCxnSpPr>
              <p:spPr bwMode="auto">
                <a:xfrm>
                  <a:off x="1469290" y="1416672"/>
                  <a:ext cx="910610" cy="187152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8FCF2608-6789-4059-89F8-C8A4C4E2B0A7}"/>
                    </a:ext>
                  </a:extLst>
                </p:cNvPr>
                <p:cNvCxnSpPr>
                  <a:cxnSpLocks/>
                  <a:stCxn id="311" idx="3"/>
                  <a:endCxn id="374" idx="2"/>
                </p:cNvCxnSpPr>
                <p:nvPr/>
              </p:nvCxnSpPr>
              <p:spPr bwMode="auto">
                <a:xfrm>
                  <a:off x="1469290" y="1416672"/>
                  <a:ext cx="910610" cy="70168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4A89E879-E182-739C-5AE0-6ED280E319D3}"/>
                  </a:ext>
                </a:extLst>
              </p:cNvPr>
              <p:cNvGrpSpPr/>
              <p:nvPr/>
            </p:nvGrpSpPr>
            <p:grpSpPr>
              <a:xfrm>
                <a:off x="1469289" y="948512"/>
                <a:ext cx="910610" cy="2339683"/>
                <a:chOff x="2886369" y="2279469"/>
                <a:chExt cx="918114" cy="2339683"/>
              </a:xfrm>
            </p:grpSpPr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8260494B-37D2-4612-66A7-7AC545723E6C}"/>
                    </a:ext>
                  </a:extLst>
                </p:cNvPr>
                <p:cNvCxnSpPr>
                  <a:cxnSpLocks/>
                  <a:stCxn id="312" idx="3"/>
                  <a:endCxn id="371" idx="2"/>
                </p:cNvCxnSpPr>
                <p:nvPr/>
              </p:nvCxnSpPr>
              <p:spPr bwMode="auto">
                <a:xfrm flipV="1">
                  <a:off x="2886369" y="2279469"/>
                  <a:ext cx="918114" cy="89947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C8404840-ECFA-497E-1302-175E243C301C}"/>
                    </a:ext>
                  </a:extLst>
                </p:cNvPr>
                <p:cNvCxnSpPr>
                  <a:cxnSpLocks/>
                  <a:stCxn id="312" idx="3"/>
                  <a:endCxn id="373" idx="2"/>
                </p:cNvCxnSpPr>
                <p:nvPr/>
              </p:nvCxnSpPr>
              <p:spPr bwMode="auto">
                <a:xfrm flipV="1">
                  <a:off x="2886369" y="3059363"/>
                  <a:ext cx="918114" cy="11957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34FBABB2-FF31-7A99-D3EA-6788FAECEA82}"/>
                    </a:ext>
                  </a:extLst>
                </p:cNvPr>
                <p:cNvCxnSpPr>
                  <a:cxnSpLocks/>
                  <a:stCxn id="312" idx="3"/>
                  <a:endCxn id="372" idx="2"/>
                </p:cNvCxnSpPr>
                <p:nvPr/>
              </p:nvCxnSpPr>
              <p:spPr bwMode="auto">
                <a:xfrm flipV="1">
                  <a:off x="2886369" y="2669418"/>
                  <a:ext cx="918114" cy="50952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857F66DE-84DE-CC58-4BAD-4AF05787C13C}"/>
                    </a:ext>
                  </a:extLst>
                </p:cNvPr>
                <p:cNvCxnSpPr>
                  <a:cxnSpLocks/>
                  <a:stCxn id="312" idx="3"/>
                  <a:endCxn id="375" idx="2"/>
                </p:cNvCxnSpPr>
                <p:nvPr/>
              </p:nvCxnSpPr>
              <p:spPr bwMode="auto">
                <a:xfrm>
                  <a:off x="2886369" y="3178942"/>
                  <a:ext cx="918114" cy="66031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7A59EE56-A45B-84FD-56BF-724DD390B127}"/>
                    </a:ext>
                  </a:extLst>
                </p:cNvPr>
                <p:cNvCxnSpPr>
                  <a:cxnSpLocks/>
                  <a:stCxn id="312" idx="3"/>
                  <a:endCxn id="383" idx="2"/>
                </p:cNvCxnSpPr>
                <p:nvPr/>
              </p:nvCxnSpPr>
              <p:spPr bwMode="auto">
                <a:xfrm>
                  <a:off x="2886369" y="3178942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F6005D68-6051-6026-253D-28AB6AF09987}"/>
                    </a:ext>
                  </a:extLst>
                </p:cNvPr>
                <p:cNvCxnSpPr>
                  <a:cxnSpLocks/>
                  <a:stCxn id="312" idx="3"/>
                  <a:endCxn id="384" idx="2"/>
                </p:cNvCxnSpPr>
                <p:nvPr/>
              </p:nvCxnSpPr>
              <p:spPr bwMode="auto">
                <a:xfrm>
                  <a:off x="2886369" y="3178942"/>
                  <a:ext cx="918114" cy="144021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584608A7-CBE7-7CDC-161A-531F9081ED25}"/>
                    </a:ext>
                  </a:extLst>
                </p:cNvPr>
                <p:cNvCxnSpPr>
                  <a:cxnSpLocks/>
                  <a:stCxn id="312" idx="3"/>
                  <a:endCxn id="374" idx="2"/>
                </p:cNvCxnSpPr>
                <p:nvPr/>
              </p:nvCxnSpPr>
              <p:spPr bwMode="auto">
                <a:xfrm>
                  <a:off x="2886369" y="3178942"/>
                  <a:ext cx="918114" cy="27036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22E93C5D-C529-282A-6649-7D9713E90638}"/>
                  </a:ext>
                </a:extLst>
              </p:cNvPr>
              <p:cNvGrpSpPr/>
              <p:nvPr/>
            </p:nvGrpSpPr>
            <p:grpSpPr>
              <a:xfrm flipV="1">
                <a:off x="1466309" y="948512"/>
                <a:ext cx="952588" cy="2418464"/>
                <a:chOff x="1466591" y="889888"/>
                <a:chExt cx="952588" cy="2418464"/>
              </a:xfrm>
            </p:grpSpPr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5AECB6AD-85BF-4B39-89A5-9F84074351D1}"/>
                    </a:ext>
                  </a:extLst>
                </p:cNvPr>
                <p:cNvCxnSpPr>
                  <a:cxnSpLocks/>
                  <a:stCxn id="315" idx="3"/>
                  <a:endCxn id="384" idx="3"/>
                </p:cNvCxnSpPr>
                <p:nvPr/>
              </p:nvCxnSpPr>
              <p:spPr bwMode="auto">
                <a:xfrm flipV="1">
                  <a:off x="1466591" y="889888"/>
                  <a:ext cx="952588" cy="56660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65DD0B3F-E690-1BD8-33B1-6158B5B1F897}"/>
                    </a:ext>
                  </a:extLst>
                </p:cNvPr>
                <p:cNvCxnSpPr>
                  <a:cxnSpLocks/>
                  <a:stCxn id="315" idx="3"/>
                  <a:endCxn id="375" idx="2"/>
                </p:cNvCxnSpPr>
                <p:nvPr/>
              </p:nvCxnSpPr>
              <p:spPr bwMode="auto">
                <a:xfrm>
                  <a:off x="1466591" y="1456492"/>
                  <a:ext cx="913590" cy="2920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51EE5288-52BC-490D-4E2E-6EB6A530B9B7}"/>
                    </a:ext>
                  </a:extLst>
                </p:cNvPr>
                <p:cNvCxnSpPr>
                  <a:cxnSpLocks/>
                  <a:stCxn id="315" idx="3"/>
                  <a:endCxn id="383" idx="2"/>
                </p:cNvCxnSpPr>
                <p:nvPr/>
              </p:nvCxnSpPr>
              <p:spPr bwMode="auto">
                <a:xfrm flipV="1">
                  <a:off x="1466591" y="1358614"/>
                  <a:ext cx="913590" cy="9787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A224FC9F-52A9-00C0-80AD-50CD6A75394E}"/>
                    </a:ext>
                  </a:extLst>
                </p:cNvPr>
                <p:cNvCxnSpPr>
                  <a:cxnSpLocks/>
                  <a:stCxn id="315" idx="3"/>
                  <a:endCxn id="373" idx="2"/>
                </p:cNvCxnSpPr>
                <p:nvPr/>
              </p:nvCxnSpPr>
              <p:spPr bwMode="auto">
                <a:xfrm>
                  <a:off x="1466591" y="1456493"/>
                  <a:ext cx="913590" cy="107196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D9A28A01-CC0B-AB19-7ED0-E2455D92206F}"/>
                    </a:ext>
                  </a:extLst>
                </p:cNvPr>
                <p:cNvCxnSpPr>
                  <a:cxnSpLocks/>
                  <a:stCxn id="315" idx="3"/>
                  <a:endCxn id="372" idx="2"/>
                </p:cNvCxnSpPr>
                <p:nvPr/>
              </p:nvCxnSpPr>
              <p:spPr bwMode="auto">
                <a:xfrm>
                  <a:off x="1466591" y="1456492"/>
                  <a:ext cx="913590" cy="146191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34DA7AD5-38A5-B173-4F6D-673BF48750C2}"/>
                    </a:ext>
                  </a:extLst>
                </p:cNvPr>
                <p:cNvCxnSpPr>
                  <a:cxnSpLocks/>
                  <a:stCxn id="315" idx="3"/>
                  <a:endCxn id="371" idx="2"/>
                </p:cNvCxnSpPr>
                <p:nvPr/>
              </p:nvCxnSpPr>
              <p:spPr bwMode="auto">
                <a:xfrm>
                  <a:off x="1466591" y="1456492"/>
                  <a:ext cx="913590" cy="185186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A56496E5-756C-F83C-D12F-158F28C56355}"/>
                    </a:ext>
                  </a:extLst>
                </p:cNvPr>
                <p:cNvCxnSpPr>
                  <a:cxnSpLocks/>
                  <a:stCxn id="315" idx="3"/>
                  <a:endCxn id="374" idx="2"/>
                </p:cNvCxnSpPr>
                <p:nvPr/>
              </p:nvCxnSpPr>
              <p:spPr bwMode="auto">
                <a:xfrm>
                  <a:off x="1466591" y="1456492"/>
                  <a:ext cx="913590" cy="68201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243E5D4-B48F-6F62-9AAF-85B650CF5CE6}"/>
                </a:ext>
              </a:extLst>
            </p:cNvPr>
            <p:cNvGrpSpPr/>
            <p:nvPr/>
          </p:nvGrpSpPr>
          <p:grpSpPr>
            <a:xfrm>
              <a:off x="1742047" y="1539224"/>
              <a:ext cx="483804" cy="2002061"/>
              <a:chOff x="937889" y="1206229"/>
              <a:chExt cx="531414" cy="1820411"/>
            </a:xfrm>
          </p:grpSpPr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7C83D96F-C627-A9E5-F3E5-5AEEE40EB52F}"/>
                  </a:ext>
                </a:extLst>
              </p:cNvPr>
              <p:cNvSpPr txBox="1"/>
              <p:nvPr/>
            </p:nvSpPr>
            <p:spPr>
              <a:xfrm>
                <a:off x="937889" y="1206229"/>
                <a:ext cx="531414" cy="4367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/>
                  <a:t>x</a:t>
                </a:r>
                <a:r>
                  <a:rPr lang="en-US" sz="1200" baseline="-25000" dirty="0"/>
                  <a:t>1</a:t>
                </a:r>
                <a:endParaRPr lang="en-US" sz="1200" dirty="0"/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E252CA33-8957-9524-54AD-41F7C1A0157B}"/>
                  </a:ext>
                </a:extLst>
              </p:cNvPr>
              <p:cNvSpPr txBox="1"/>
              <p:nvPr/>
            </p:nvSpPr>
            <p:spPr>
              <a:xfrm>
                <a:off x="937889" y="1637540"/>
                <a:ext cx="531414" cy="43671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/>
                  <a:t>x</a:t>
                </a:r>
                <a:r>
                  <a:rPr lang="en-US" sz="1200" baseline="-25000" dirty="0"/>
                  <a:t>2</a:t>
                </a:r>
                <a:endParaRPr lang="en-US" sz="1200" dirty="0"/>
              </a:p>
            </p:txBody>
          </p: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4CFB2D6C-7AE4-6E24-108C-07A65AF37ACD}"/>
                  </a:ext>
                </a:extLst>
              </p:cNvPr>
              <p:cNvSpPr txBox="1"/>
              <p:nvPr/>
            </p:nvSpPr>
            <p:spPr>
              <a:xfrm>
                <a:off x="941377" y="2589925"/>
                <a:ext cx="524945" cy="43671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 err="1"/>
                  <a:t>x</a:t>
                </a:r>
                <a:r>
                  <a:rPr lang="en-US" sz="1200" baseline="-25000" dirty="0" err="1"/>
                  <a:t>Nx</a:t>
                </a:r>
                <a:endParaRPr lang="en-US" sz="1200" dirty="0"/>
              </a:p>
            </p:txBody>
          </p: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5CFDB707-78DA-D3F8-2892-5301EBBBA931}"/>
                  </a:ext>
                </a:extLst>
              </p:cNvPr>
              <p:cNvSpPr txBox="1"/>
              <p:nvPr/>
            </p:nvSpPr>
            <p:spPr>
              <a:xfrm>
                <a:off x="985289" y="2130440"/>
                <a:ext cx="406718" cy="367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…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5A97B0F-0B54-CD5B-14FB-489982306AD5}"/>
                </a:ext>
              </a:extLst>
            </p:cNvPr>
            <p:cNvSpPr/>
            <p:nvPr/>
          </p:nvSpPr>
          <p:spPr bwMode="auto">
            <a:xfrm>
              <a:off x="1676400" y="1502339"/>
              <a:ext cx="611819" cy="2092190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5ACA858-F010-C065-0B84-469286DFF57F}"/>
                </a:ext>
              </a:extLst>
            </p:cNvPr>
            <p:cNvSpPr txBox="1"/>
            <p:nvPr/>
          </p:nvSpPr>
          <p:spPr>
            <a:xfrm>
              <a:off x="2160319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[1]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A11A0AE-C8DC-0310-FF7B-1B95A99CCE1B}"/>
                </a:ext>
              </a:extLst>
            </p:cNvPr>
            <p:cNvGrpSpPr/>
            <p:nvPr/>
          </p:nvGrpSpPr>
          <p:grpSpPr>
            <a:xfrm>
              <a:off x="1480029" y="4245210"/>
              <a:ext cx="2172694" cy="1507227"/>
              <a:chOff x="463708" y="3276117"/>
              <a:chExt cx="1966857" cy="1236879"/>
            </a:xfrm>
          </p:grpSpPr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E96F4578-D609-8EF6-8889-CC8BDED5811E}"/>
                  </a:ext>
                </a:extLst>
              </p:cNvPr>
              <p:cNvSpPr txBox="1"/>
              <p:nvPr/>
            </p:nvSpPr>
            <p:spPr>
              <a:xfrm>
                <a:off x="463708" y="3509761"/>
                <a:ext cx="874861" cy="9957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Input X</a:t>
                </a:r>
              </a:p>
              <a:p>
                <a:pPr algn="ctr"/>
                <a:r>
                  <a:rPr lang="en-US" sz="1200" dirty="0"/>
                  <a:t>[0]</a:t>
                </a:r>
              </a:p>
            </p:txBody>
          </p: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45613E06-280E-37B1-428A-2D5DF3BCC171}"/>
                  </a:ext>
                </a:extLst>
              </p:cNvPr>
              <p:cNvSpPr txBox="1"/>
              <p:nvPr/>
            </p:nvSpPr>
            <p:spPr>
              <a:xfrm>
                <a:off x="1388056" y="3517265"/>
                <a:ext cx="1042509" cy="9957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Hidden layer [1]</a:t>
                </a:r>
                <a:endParaRPr lang="en-US" sz="1200" baseline="-25000" dirty="0"/>
              </a:p>
            </p:txBody>
          </p: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4AF1C047-7AE3-C74C-7BBC-CABED268C983}"/>
                  </a:ext>
                </a:extLst>
              </p:cNvPr>
              <p:cNvSpPr txBox="1"/>
              <p:nvPr/>
            </p:nvSpPr>
            <p:spPr>
              <a:xfrm>
                <a:off x="772696" y="3285229"/>
                <a:ext cx="345750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X</a:t>
                </a:r>
              </a:p>
            </p:txBody>
          </p:sp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71C4DF26-5C30-7449-CF1C-B935376F36DE}"/>
                  </a:ext>
                </a:extLst>
              </p:cNvPr>
              <p:cNvSpPr txBox="1"/>
              <p:nvPr/>
            </p:nvSpPr>
            <p:spPr>
              <a:xfrm>
                <a:off x="1877265" y="3276117"/>
                <a:ext cx="388069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1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224C3F5-728C-E354-E378-6D67F84FC59A}"/>
                </a:ext>
              </a:extLst>
            </p:cNvPr>
            <p:cNvGrpSpPr/>
            <p:nvPr/>
          </p:nvGrpSpPr>
          <p:grpSpPr>
            <a:xfrm>
              <a:off x="4089117" y="1399402"/>
              <a:ext cx="242440" cy="2389344"/>
              <a:chOff x="2379918" y="1234960"/>
              <a:chExt cx="266298" cy="2172559"/>
            </a:xfrm>
          </p:grpSpPr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097F05F7-09B9-2EA0-C4DC-463DFABA5240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1651AF3F-E52F-EA49-9938-C78E71125540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F0FEF4F1-D87C-2580-407B-60556A3512A3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88014106-345F-9C68-45D0-A399A504851D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F580D0C8-6305-AA1F-9A31-0BB43099AEAD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6A0FB44C-5C1E-8996-725D-5D5A00D2F498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3AD56DD-58EE-240D-7A3F-6228321D0A45}"/>
                </a:ext>
              </a:extLst>
            </p:cNvPr>
            <p:cNvGrpSpPr/>
            <p:nvPr/>
          </p:nvGrpSpPr>
          <p:grpSpPr>
            <a:xfrm>
              <a:off x="3271770" y="1264496"/>
              <a:ext cx="849782" cy="2573141"/>
              <a:chOff x="5533488" y="449966"/>
              <a:chExt cx="769275" cy="2111602"/>
            </a:xfrm>
          </p:grpSpPr>
          <p:grpSp>
            <p:nvGrpSpPr>
              <p:cNvPr id="520" name="Group 519">
                <a:extLst>
                  <a:ext uri="{FF2B5EF4-FFF2-40B4-BE49-F238E27FC236}">
                    <a16:creationId xmlns:a16="http://schemas.microsoft.com/office/drawing/2014/main" id="{ED127EF9-7330-4D4D-E736-20C22EE1A67F}"/>
                  </a:ext>
                </a:extLst>
              </p:cNvPr>
              <p:cNvGrpSpPr/>
              <p:nvPr/>
            </p:nvGrpSpPr>
            <p:grpSpPr>
              <a:xfrm>
                <a:off x="5556621" y="449966"/>
                <a:ext cx="716782" cy="1970929"/>
                <a:chOff x="2390032" y="1078009"/>
                <a:chExt cx="869708" cy="2183817"/>
              </a:xfrm>
            </p:grpSpPr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B27C6D5C-E293-615F-4859-C81200F9D3CE}"/>
                    </a:ext>
                  </a:extLst>
                </p:cNvPr>
                <p:cNvCxnSpPr>
                  <a:cxnSpLocks/>
                  <a:stCxn id="371" idx="6"/>
                  <a:endCxn id="298" idx="2"/>
                </p:cNvCxnSpPr>
                <p:nvPr/>
              </p:nvCxnSpPr>
              <p:spPr bwMode="auto">
                <a:xfrm>
                  <a:off x="2390032" y="1078009"/>
                  <a:ext cx="869708" cy="2340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2A0E866F-F580-B79C-C73C-DE4183808337}"/>
                    </a:ext>
                  </a:extLst>
                </p:cNvPr>
                <p:cNvCxnSpPr>
                  <a:cxnSpLocks/>
                  <a:stCxn id="371" idx="6"/>
                  <a:endCxn id="299" idx="2"/>
                </p:cNvCxnSpPr>
                <p:nvPr/>
              </p:nvCxnSpPr>
              <p:spPr bwMode="auto">
                <a:xfrm>
                  <a:off x="2390032" y="1078009"/>
                  <a:ext cx="869708" cy="6240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8B05461F-1AD4-BE0F-808F-9AB138E2383C}"/>
                    </a:ext>
                  </a:extLst>
                </p:cNvPr>
                <p:cNvCxnSpPr>
                  <a:cxnSpLocks/>
                  <a:stCxn id="371" idx="6"/>
                  <a:endCxn id="301" idx="2"/>
                </p:cNvCxnSpPr>
                <p:nvPr/>
              </p:nvCxnSpPr>
              <p:spPr bwMode="auto">
                <a:xfrm>
                  <a:off x="2390032" y="1078010"/>
                  <a:ext cx="869707" cy="140392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C3D89237-8791-DA09-A472-A92C893FE0A3}"/>
                    </a:ext>
                  </a:extLst>
                </p:cNvPr>
                <p:cNvCxnSpPr>
                  <a:cxnSpLocks/>
                  <a:endCxn id="302" idx="2"/>
                </p:cNvCxnSpPr>
                <p:nvPr/>
              </p:nvCxnSpPr>
              <p:spPr bwMode="auto">
                <a:xfrm>
                  <a:off x="2420380" y="1091941"/>
                  <a:ext cx="839360" cy="177993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AD8F3EF1-7674-D660-27D2-B6CD0B319FDC}"/>
                    </a:ext>
                  </a:extLst>
                </p:cNvPr>
                <p:cNvCxnSpPr>
                  <a:cxnSpLocks/>
                  <a:endCxn id="303" idx="2"/>
                </p:cNvCxnSpPr>
                <p:nvPr/>
              </p:nvCxnSpPr>
              <p:spPr bwMode="auto">
                <a:xfrm>
                  <a:off x="2420381" y="1091941"/>
                  <a:ext cx="839358" cy="21698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A32C5147-F35E-DDFB-C5CD-88A9B76D378D}"/>
                    </a:ext>
                  </a:extLst>
                </p:cNvPr>
                <p:cNvCxnSpPr>
                  <a:cxnSpLocks/>
                  <a:stCxn id="371" idx="6"/>
                  <a:endCxn id="300" idx="2"/>
                </p:cNvCxnSpPr>
                <p:nvPr/>
              </p:nvCxnSpPr>
              <p:spPr bwMode="auto">
                <a:xfrm>
                  <a:off x="2390032" y="1078010"/>
                  <a:ext cx="869706" cy="101397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E906EE1C-668C-F23D-22A8-62113B11FFA3}"/>
                  </a:ext>
                </a:extLst>
              </p:cNvPr>
              <p:cNvGrpSpPr/>
              <p:nvPr/>
            </p:nvGrpSpPr>
            <p:grpSpPr>
              <a:xfrm flipV="1">
                <a:off x="5534974" y="661227"/>
                <a:ext cx="738428" cy="1900341"/>
                <a:chOff x="2417681" y="1777364"/>
                <a:chExt cx="895972" cy="2105605"/>
              </a:xfrm>
            </p:grpSpPr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1114787F-5107-1C3F-4C4E-AC67E198B672}"/>
                    </a:ext>
                  </a:extLst>
                </p:cNvPr>
                <p:cNvCxnSpPr>
                  <a:cxnSpLocks/>
                  <a:stCxn id="384" idx="6"/>
                  <a:endCxn id="298" idx="2"/>
                </p:cNvCxnSpPr>
                <p:nvPr/>
              </p:nvCxnSpPr>
              <p:spPr bwMode="auto">
                <a:xfrm>
                  <a:off x="2443944" y="1777364"/>
                  <a:ext cx="869707" cy="210560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EA073850-E62C-9D6C-BFBB-B487E37D92D0}"/>
                    </a:ext>
                  </a:extLst>
                </p:cNvPr>
                <p:cNvCxnSpPr>
                  <a:cxnSpLocks/>
                  <a:stCxn id="384" idx="6"/>
                  <a:endCxn id="303" idx="2"/>
                </p:cNvCxnSpPr>
                <p:nvPr/>
              </p:nvCxnSpPr>
              <p:spPr bwMode="auto">
                <a:xfrm>
                  <a:off x="2443946" y="1777365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D635EA5F-AF65-4110-9F64-8FC75D6C6D64}"/>
                    </a:ext>
                  </a:extLst>
                </p:cNvPr>
                <p:cNvCxnSpPr>
                  <a:cxnSpLocks/>
                  <a:endCxn id="299" idx="2"/>
                </p:cNvCxnSpPr>
                <p:nvPr/>
              </p:nvCxnSpPr>
              <p:spPr bwMode="auto">
                <a:xfrm>
                  <a:off x="2417681" y="1781225"/>
                  <a:ext cx="895972" cy="171179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10196B02-A221-CF41-EA78-A52E13C7D89A}"/>
                    </a:ext>
                  </a:extLst>
                </p:cNvPr>
                <p:cNvCxnSpPr>
                  <a:cxnSpLocks/>
                  <a:stCxn id="384" idx="6"/>
                  <a:endCxn id="301" idx="2"/>
                </p:cNvCxnSpPr>
                <p:nvPr/>
              </p:nvCxnSpPr>
              <p:spPr bwMode="auto">
                <a:xfrm>
                  <a:off x="2443946" y="1777365"/>
                  <a:ext cx="869706" cy="93576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id="{F1AA0108-38A3-40C4-9C7C-D67E7C75B5DC}"/>
                    </a:ext>
                  </a:extLst>
                </p:cNvPr>
                <p:cNvCxnSpPr>
                  <a:cxnSpLocks/>
                  <a:stCxn id="384" idx="6"/>
                  <a:endCxn id="300" idx="2"/>
                </p:cNvCxnSpPr>
                <p:nvPr/>
              </p:nvCxnSpPr>
              <p:spPr bwMode="auto">
                <a:xfrm>
                  <a:off x="2443946" y="1777365"/>
                  <a:ext cx="869706" cy="132570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1" name="Straight Connector 290">
                  <a:extLst>
                    <a:ext uri="{FF2B5EF4-FFF2-40B4-BE49-F238E27FC236}">
                      <a16:creationId xmlns:a16="http://schemas.microsoft.com/office/drawing/2014/main" id="{F0BAF5F2-72D4-2871-82AF-D13F09C3113E}"/>
                    </a:ext>
                  </a:extLst>
                </p:cNvPr>
                <p:cNvCxnSpPr>
                  <a:cxnSpLocks/>
                  <a:stCxn id="384" idx="6"/>
                  <a:endCxn id="302" idx="2"/>
                </p:cNvCxnSpPr>
                <p:nvPr/>
              </p:nvCxnSpPr>
              <p:spPr bwMode="auto">
                <a:xfrm>
                  <a:off x="2443946" y="1777365"/>
                  <a:ext cx="869706" cy="5458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CD0EF49D-0131-A182-0596-3C7516C4811B}"/>
                  </a:ext>
                </a:extLst>
              </p:cNvPr>
              <p:cNvGrpSpPr/>
              <p:nvPr/>
            </p:nvGrpSpPr>
            <p:grpSpPr>
              <a:xfrm>
                <a:off x="5552272" y="661227"/>
                <a:ext cx="750491" cy="1759667"/>
                <a:chOff x="3845301" y="2698430"/>
                <a:chExt cx="918113" cy="1949736"/>
              </a:xfrm>
            </p:grpSpPr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0B62DC74-E5F6-2A8C-A558-E699F088EC8D}"/>
                    </a:ext>
                  </a:extLst>
                </p:cNvPr>
                <p:cNvCxnSpPr>
                  <a:cxnSpLocks/>
                  <a:stCxn id="372" idx="6"/>
                  <a:endCxn id="298" idx="2"/>
                </p:cNvCxnSpPr>
                <p:nvPr/>
              </p:nvCxnSpPr>
              <p:spPr bwMode="auto">
                <a:xfrm flipV="1">
                  <a:off x="3850621" y="2698430"/>
                  <a:ext cx="876875" cy="15586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62D7BD5B-E167-7EAD-1919-97A3E15445BE}"/>
                    </a:ext>
                  </a:extLst>
                </p:cNvPr>
                <p:cNvCxnSpPr>
                  <a:cxnSpLocks/>
                  <a:stCxn id="372" idx="6"/>
                  <a:endCxn id="303" idx="2"/>
                </p:cNvCxnSpPr>
                <p:nvPr/>
              </p:nvCxnSpPr>
              <p:spPr bwMode="auto">
                <a:xfrm>
                  <a:off x="3850623" y="2854298"/>
                  <a:ext cx="876874" cy="1793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BCB7BE7D-ABDF-EC5F-A2F8-3B51FF399E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D9A7F6AD-A02C-0429-C0D5-A045E8F54A5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6074D361-2C82-DB7D-1991-CA92E8CA9AB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440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E097F7D4-F54A-0CEF-B6D4-DDF14AD1E9E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7B4E3F8C-BD19-2F24-D656-3310614918AF}"/>
                  </a:ext>
                </a:extLst>
              </p:cNvPr>
              <p:cNvGrpSpPr/>
              <p:nvPr/>
            </p:nvGrpSpPr>
            <p:grpSpPr>
              <a:xfrm>
                <a:off x="5550870" y="661227"/>
                <a:ext cx="750491" cy="1778328"/>
                <a:chOff x="3845301" y="2324006"/>
                <a:chExt cx="918113" cy="1970413"/>
              </a:xfrm>
            </p:grpSpPr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45937AF8-9125-FEB7-3C56-0A547C6535F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734630"/>
                  <a:ext cx="918113" cy="119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3597B98A-A663-D6BF-F722-9494FA3F017E}"/>
                    </a:ext>
                  </a:extLst>
                </p:cNvPr>
                <p:cNvCxnSpPr>
                  <a:cxnSpLocks/>
                  <a:endCxn id="298" idx="2"/>
                </p:cNvCxnSpPr>
                <p:nvPr/>
              </p:nvCxnSpPr>
              <p:spPr bwMode="auto">
                <a:xfrm flipV="1">
                  <a:off x="3845301" y="2324006"/>
                  <a:ext cx="883909" cy="53020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BADB210B-23C7-B62A-A79C-EEDD9A32DF7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3E8278C9-D1D4-F330-16C4-0FF830C0FAB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853EE962-1A27-350B-5F94-FE56AD9B4D5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440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9D20A3A2-A843-2648-E563-8441E47ABD7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5956E352-6EFF-AC2B-CAB2-61DF07BE2D9B}"/>
                  </a:ext>
                </a:extLst>
              </p:cNvPr>
              <p:cNvGrpSpPr/>
              <p:nvPr/>
            </p:nvGrpSpPr>
            <p:grpSpPr>
              <a:xfrm>
                <a:off x="5533488" y="661227"/>
                <a:ext cx="750492" cy="1778329"/>
                <a:chOff x="3845301" y="1934058"/>
                <a:chExt cx="918114" cy="1970414"/>
              </a:xfrm>
            </p:grpSpPr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5E2F5553-2A9A-F007-61C3-471BABEF3F5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734630"/>
                  <a:ext cx="918113" cy="119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4F0A81B9-CE84-ACE1-8308-27DC1148251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344685"/>
                  <a:ext cx="918114" cy="50952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9890AC64-5290-CEE2-399C-A6685F7235B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9855C336-C9F2-1EAD-EAC9-21F22DD5F65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E678748F-FCC4-23AF-4F4A-A4C7415C4589}"/>
                    </a:ext>
                  </a:extLst>
                </p:cNvPr>
                <p:cNvCxnSpPr>
                  <a:cxnSpLocks/>
                  <a:stCxn id="374" idx="6"/>
                  <a:endCxn id="298" idx="2"/>
                </p:cNvCxnSpPr>
                <p:nvPr/>
              </p:nvCxnSpPr>
              <p:spPr bwMode="auto">
                <a:xfrm flipV="1">
                  <a:off x="3873600" y="1934058"/>
                  <a:ext cx="876875" cy="93576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E2638F79-0E35-BEAF-F1D5-177AA09A123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0A8B2BDF-527A-FE0C-FC5E-B28DD4DEB30C}"/>
                  </a:ext>
                </a:extLst>
              </p:cNvPr>
              <p:cNvGrpSpPr/>
              <p:nvPr/>
            </p:nvGrpSpPr>
            <p:grpSpPr>
              <a:xfrm flipV="1">
                <a:off x="5551984" y="661227"/>
                <a:ext cx="721419" cy="1759667"/>
                <a:chOff x="2417681" y="1173218"/>
                <a:chExt cx="875334" cy="1949736"/>
              </a:xfrm>
            </p:grpSpPr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CCC16EA1-D6D6-AFFA-70EB-E7490EA66AE2}"/>
                    </a:ext>
                  </a:extLst>
                </p:cNvPr>
                <p:cNvCxnSpPr>
                  <a:cxnSpLocks/>
                  <a:stCxn id="375" idx="6"/>
                  <a:endCxn id="303" idx="2"/>
                </p:cNvCxnSpPr>
                <p:nvPr/>
              </p:nvCxnSpPr>
              <p:spPr bwMode="auto">
                <a:xfrm flipV="1">
                  <a:off x="2423307" y="1173218"/>
                  <a:ext cx="869706" cy="6240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529938E5-4A89-6354-6D98-AFD10AC47D59}"/>
                    </a:ext>
                  </a:extLst>
                </p:cNvPr>
                <p:cNvCxnSpPr>
                  <a:cxnSpLocks/>
                  <a:stCxn id="375" idx="6"/>
                  <a:endCxn id="301" idx="2"/>
                </p:cNvCxnSpPr>
                <p:nvPr/>
              </p:nvCxnSpPr>
              <p:spPr bwMode="auto">
                <a:xfrm>
                  <a:off x="2423307" y="1797245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B339F95D-A01C-AEDA-E415-5CAC624FF81F}"/>
                    </a:ext>
                  </a:extLst>
                </p:cNvPr>
                <p:cNvCxnSpPr>
                  <a:cxnSpLocks/>
                  <a:stCxn id="375" idx="6"/>
                  <a:endCxn id="302" idx="2"/>
                </p:cNvCxnSpPr>
                <p:nvPr/>
              </p:nvCxnSpPr>
              <p:spPr bwMode="auto">
                <a:xfrm flipV="1">
                  <a:off x="2423307" y="1563165"/>
                  <a:ext cx="869706" cy="2340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E31C7353-E298-AF4D-6954-7661293D11E9}"/>
                    </a:ext>
                  </a:extLst>
                </p:cNvPr>
                <p:cNvCxnSpPr>
                  <a:cxnSpLocks/>
                  <a:endCxn id="299" idx="2"/>
                </p:cNvCxnSpPr>
                <p:nvPr/>
              </p:nvCxnSpPr>
              <p:spPr bwMode="auto">
                <a:xfrm>
                  <a:off x="2417681" y="1781223"/>
                  <a:ext cx="875332" cy="9517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6C1DDF22-BA83-770B-0BFC-D9311E4D22B5}"/>
                    </a:ext>
                  </a:extLst>
                </p:cNvPr>
                <p:cNvCxnSpPr>
                  <a:cxnSpLocks/>
                  <a:stCxn id="375" idx="6"/>
                  <a:endCxn id="298" idx="2"/>
                </p:cNvCxnSpPr>
                <p:nvPr/>
              </p:nvCxnSpPr>
              <p:spPr bwMode="auto">
                <a:xfrm>
                  <a:off x="2423307" y="1797245"/>
                  <a:ext cx="869708" cy="132570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E269B79D-CEFA-E306-6FB2-1BD023EC0232}"/>
                    </a:ext>
                  </a:extLst>
                </p:cNvPr>
                <p:cNvCxnSpPr>
                  <a:cxnSpLocks/>
                  <a:endCxn id="300" idx="2"/>
                </p:cNvCxnSpPr>
                <p:nvPr/>
              </p:nvCxnSpPr>
              <p:spPr bwMode="auto">
                <a:xfrm>
                  <a:off x="2417681" y="1781222"/>
                  <a:ext cx="875333" cy="56183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917886D2-1262-FED6-C0F5-07FE2E0369E9}"/>
                  </a:ext>
                </a:extLst>
              </p:cNvPr>
              <p:cNvGrpSpPr/>
              <p:nvPr/>
            </p:nvGrpSpPr>
            <p:grpSpPr>
              <a:xfrm flipV="1">
                <a:off x="5556620" y="661227"/>
                <a:ext cx="716782" cy="1759667"/>
                <a:chOff x="2387330" y="1518124"/>
                <a:chExt cx="869707" cy="1949736"/>
              </a:xfrm>
            </p:grpSpPr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AFD6FD72-B863-0592-9D45-33500B868613}"/>
                    </a:ext>
                  </a:extLst>
                </p:cNvPr>
                <p:cNvCxnSpPr>
                  <a:cxnSpLocks/>
                  <a:stCxn id="383" idx="6"/>
                  <a:endCxn id="298" idx="2"/>
                </p:cNvCxnSpPr>
                <p:nvPr/>
              </p:nvCxnSpPr>
              <p:spPr bwMode="auto">
                <a:xfrm>
                  <a:off x="2387330" y="1752203"/>
                  <a:ext cx="869706" cy="171565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BFD1280C-6D02-39FD-2912-6F7DE28FA495}"/>
                    </a:ext>
                  </a:extLst>
                </p:cNvPr>
                <p:cNvCxnSpPr>
                  <a:cxnSpLocks/>
                  <a:stCxn id="383" idx="6"/>
                  <a:endCxn id="302" idx="2"/>
                </p:cNvCxnSpPr>
                <p:nvPr/>
              </p:nvCxnSpPr>
              <p:spPr bwMode="auto">
                <a:xfrm>
                  <a:off x="2387331" y="1752202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226A370A-AFAA-3944-08B7-EDEC99D5C93A}"/>
                    </a:ext>
                  </a:extLst>
                </p:cNvPr>
                <p:cNvCxnSpPr>
                  <a:cxnSpLocks/>
                  <a:stCxn id="383" idx="6"/>
                  <a:endCxn id="303" idx="2"/>
                </p:cNvCxnSpPr>
                <p:nvPr/>
              </p:nvCxnSpPr>
              <p:spPr bwMode="auto">
                <a:xfrm flipV="1">
                  <a:off x="2387331" y="1518124"/>
                  <a:ext cx="869705" cy="23407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B9C256DE-90C6-1522-007D-57664ACED85B}"/>
                    </a:ext>
                  </a:extLst>
                </p:cNvPr>
                <p:cNvCxnSpPr>
                  <a:cxnSpLocks/>
                  <a:stCxn id="383" idx="6"/>
                  <a:endCxn id="300" idx="2"/>
                </p:cNvCxnSpPr>
                <p:nvPr/>
              </p:nvCxnSpPr>
              <p:spPr bwMode="auto">
                <a:xfrm>
                  <a:off x="2387331" y="1752202"/>
                  <a:ext cx="869706" cy="93576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91766262-507D-9B16-3661-143FF7C5632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387330" y="1770091"/>
                  <a:ext cx="869706" cy="132571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63E811B7-5C03-102D-CA94-833F166BD6AB}"/>
                    </a:ext>
                  </a:extLst>
                </p:cNvPr>
                <p:cNvCxnSpPr>
                  <a:cxnSpLocks/>
                  <a:stCxn id="383" idx="6"/>
                  <a:endCxn id="301" idx="2"/>
                </p:cNvCxnSpPr>
                <p:nvPr/>
              </p:nvCxnSpPr>
              <p:spPr bwMode="auto">
                <a:xfrm>
                  <a:off x="2387331" y="1752202"/>
                  <a:ext cx="869706" cy="5458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AB6EF3D-79F6-4919-C599-CD586802BC96}"/>
                </a:ext>
              </a:extLst>
            </p:cNvPr>
            <p:cNvGrpSpPr/>
            <p:nvPr/>
          </p:nvGrpSpPr>
          <p:grpSpPr>
            <a:xfrm>
              <a:off x="5148250" y="1835468"/>
              <a:ext cx="242440" cy="1531631"/>
              <a:chOff x="2379918" y="1234960"/>
              <a:chExt cx="266298" cy="1392666"/>
            </a:xfrm>
          </p:grpSpPr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6ABA783C-596D-E992-A1D0-8CA325F7133B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702E75EA-28BA-E638-FBEF-DA05316EC983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07CBF82B-E335-B7C1-7048-20CBB8914CFA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BD9E28C3-A0B3-8D8F-CC8D-790B8052DEF4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A8DD03B-BF66-61C9-E436-9993C702EE84}"/>
                </a:ext>
              </a:extLst>
            </p:cNvPr>
            <p:cNvGrpSpPr/>
            <p:nvPr/>
          </p:nvGrpSpPr>
          <p:grpSpPr>
            <a:xfrm>
              <a:off x="4310553" y="1521933"/>
              <a:ext cx="842030" cy="2144283"/>
              <a:chOff x="6473861" y="661227"/>
              <a:chExt cx="762258" cy="1759667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95144CB9-0B52-8031-8F3A-32899BCAAF44}"/>
                  </a:ext>
                </a:extLst>
              </p:cNvPr>
              <p:cNvGrpSpPr/>
              <p:nvPr/>
            </p:nvGrpSpPr>
            <p:grpSpPr>
              <a:xfrm>
                <a:off x="6492874" y="661227"/>
                <a:ext cx="739321" cy="1413650"/>
                <a:chOff x="3341362" y="1264250"/>
                <a:chExt cx="897056" cy="1566344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C3175D99-C0C9-F409-61E3-7F01C7E03185}"/>
                    </a:ext>
                  </a:extLst>
                </p:cNvPr>
                <p:cNvCxnSpPr>
                  <a:cxnSpLocks/>
                  <a:stCxn id="298" idx="6"/>
                  <a:endCxn id="516" idx="2"/>
                </p:cNvCxnSpPr>
                <p:nvPr/>
              </p:nvCxnSpPr>
              <p:spPr bwMode="auto">
                <a:xfrm>
                  <a:off x="3341362" y="1264250"/>
                  <a:ext cx="897056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99C6CF30-4B89-3F71-4834-4879CD2854E7}"/>
                    </a:ext>
                  </a:extLst>
                </p:cNvPr>
                <p:cNvCxnSpPr>
                  <a:cxnSpLocks/>
                  <a:stCxn id="298" idx="6"/>
                  <a:endCxn id="517" idx="2"/>
                </p:cNvCxnSpPr>
                <p:nvPr/>
              </p:nvCxnSpPr>
              <p:spPr bwMode="auto">
                <a:xfrm>
                  <a:off x="3341362" y="1264250"/>
                  <a:ext cx="897056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64CF3BEA-49C1-4AF9-0B61-1B16CAE52D65}"/>
                    </a:ext>
                  </a:extLst>
                </p:cNvPr>
                <p:cNvCxnSpPr>
                  <a:cxnSpLocks/>
                  <a:stCxn id="298" idx="6"/>
                  <a:endCxn id="519" idx="2"/>
                </p:cNvCxnSpPr>
                <p:nvPr/>
              </p:nvCxnSpPr>
              <p:spPr bwMode="auto">
                <a:xfrm>
                  <a:off x="3341362" y="1264250"/>
                  <a:ext cx="897056" cy="156634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F351B5A8-721A-9891-FBCC-52420361E215}"/>
                    </a:ext>
                  </a:extLst>
                </p:cNvPr>
                <p:cNvCxnSpPr>
                  <a:cxnSpLocks/>
                  <a:stCxn id="298" idx="6"/>
                  <a:endCxn id="518" idx="2"/>
                </p:cNvCxnSpPr>
                <p:nvPr/>
              </p:nvCxnSpPr>
              <p:spPr bwMode="auto">
                <a:xfrm>
                  <a:off x="3341362" y="1264250"/>
                  <a:ext cx="897056" cy="117639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0D35D569-AD87-5EF3-8814-C91353F43EDE}"/>
                  </a:ext>
                </a:extLst>
              </p:cNvPr>
              <p:cNvGrpSpPr/>
              <p:nvPr/>
            </p:nvGrpSpPr>
            <p:grpSpPr>
              <a:xfrm>
                <a:off x="6492877" y="1013158"/>
                <a:ext cx="743242" cy="1061716"/>
                <a:chOff x="3863670" y="2874738"/>
                <a:chExt cx="904542" cy="1176396"/>
              </a:xfrm>
            </p:grpSpPr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E1F5DCB3-6F69-77C1-661C-70260B7C3E5E}"/>
                    </a:ext>
                  </a:extLst>
                </p:cNvPr>
                <p:cNvCxnSpPr>
                  <a:cxnSpLocks/>
                  <a:stCxn id="299" idx="6"/>
                  <a:endCxn id="516" idx="2"/>
                </p:cNvCxnSpPr>
                <p:nvPr/>
              </p:nvCxnSpPr>
              <p:spPr bwMode="auto">
                <a:xfrm>
                  <a:off x="3863764" y="2874740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B9FF17A1-9B09-8844-5A26-CBCAD25FD668}"/>
                    </a:ext>
                  </a:extLst>
                </p:cNvPr>
                <p:cNvCxnSpPr>
                  <a:cxnSpLocks/>
                  <a:stCxn id="299" idx="6"/>
                  <a:endCxn id="518" idx="2"/>
                </p:cNvCxnSpPr>
                <p:nvPr/>
              </p:nvCxnSpPr>
              <p:spPr bwMode="auto">
                <a:xfrm>
                  <a:off x="3863670" y="2874738"/>
                  <a:ext cx="899771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0A1D4227-0092-8286-1B84-CF3ABBB90D5A}"/>
                    </a:ext>
                  </a:extLst>
                </p:cNvPr>
                <p:cNvCxnSpPr>
                  <a:cxnSpLocks/>
                  <a:stCxn id="299" idx="6"/>
                  <a:endCxn id="519" idx="2"/>
                </p:cNvCxnSpPr>
                <p:nvPr/>
              </p:nvCxnSpPr>
              <p:spPr bwMode="auto">
                <a:xfrm>
                  <a:off x="3863764" y="2874738"/>
                  <a:ext cx="904448" cy="117639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6CF75D4E-9308-0FE3-300E-0E2707643264}"/>
                    </a:ext>
                  </a:extLst>
                </p:cNvPr>
                <p:cNvCxnSpPr>
                  <a:cxnSpLocks/>
                  <a:stCxn id="299" idx="6"/>
                  <a:endCxn id="517" idx="2"/>
                </p:cNvCxnSpPr>
                <p:nvPr/>
              </p:nvCxnSpPr>
              <p:spPr bwMode="auto">
                <a:xfrm>
                  <a:off x="3863764" y="2874740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43D6792F-DF44-51F0-AF64-D8156C1C6F5B}"/>
                  </a:ext>
                </a:extLst>
              </p:cNvPr>
              <p:cNvGrpSpPr/>
              <p:nvPr/>
            </p:nvGrpSpPr>
            <p:grpSpPr>
              <a:xfrm>
                <a:off x="6487288" y="1019077"/>
                <a:ext cx="744908" cy="1055800"/>
                <a:chOff x="3845301" y="2478487"/>
                <a:chExt cx="911283" cy="1169841"/>
              </a:xfrm>
            </p:grpSpPr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BC62E411-CE26-EDC5-9C24-B54ECEF36E89}"/>
                    </a:ext>
                  </a:extLst>
                </p:cNvPr>
                <p:cNvCxnSpPr>
                  <a:cxnSpLocks/>
                  <a:stCxn id="300" idx="6"/>
                  <a:endCxn id="516" idx="2"/>
                </p:cNvCxnSpPr>
                <p:nvPr/>
              </p:nvCxnSpPr>
              <p:spPr bwMode="auto">
                <a:xfrm flipV="1">
                  <a:off x="3852136" y="2478487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9E2B7F28-AC0F-0EBD-C7E8-CCB7AFAEBDD1}"/>
                    </a:ext>
                  </a:extLst>
                </p:cNvPr>
                <p:cNvCxnSpPr>
                  <a:cxnSpLocks/>
                  <a:stCxn id="300" idx="6"/>
                  <a:endCxn id="518" idx="2"/>
                </p:cNvCxnSpPr>
                <p:nvPr/>
              </p:nvCxnSpPr>
              <p:spPr bwMode="auto">
                <a:xfrm>
                  <a:off x="3852136" y="2861879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661381CA-530A-4265-AC95-58D5AD2435DB}"/>
                    </a:ext>
                  </a:extLst>
                </p:cNvPr>
                <p:cNvCxnSpPr>
                  <a:cxnSpLocks/>
                  <a:endCxn id="519" idx="2"/>
                </p:cNvCxnSpPr>
                <p:nvPr/>
              </p:nvCxnSpPr>
              <p:spPr bwMode="auto">
                <a:xfrm>
                  <a:off x="3845301" y="2854207"/>
                  <a:ext cx="911283" cy="79412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087185A4-692A-EAF6-7500-66DF771C7848}"/>
                    </a:ext>
                  </a:extLst>
                </p:cNvPr>
                <p:cNvCxnSpPr>
                  <a:cxnSpLocks/>
                  <a:stCxn id="300" idx="6"/>
                  <a:endCxn id="517" idx="2"/>
                </p:cNvCxnSpPr>
                <p:nvPr/>
              </p:nvCxnSpPr>
              <p:spPr bwMode="auto">
                <a:xfrm>
                  <a:off x="3852136" y="2861879"/>
                  <a:ext cx="904448" cy="655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64E144CF-BBE0-30EB-5E7C-0FA44B221FD3}"/>
                  </a:ext>
                </a:extLst>
              </p:cNvPr>
              <p:cNvGrpSpPr/>
              <p:nvPr/>
            </p:nvGrpSpPr>
            <p:grpSpPr>
              <a:xfrm>
                <a:off x="6492875" y="1019077"/>
                <a:ext cx="739322" cy="1055800"/>
                <a:chOff x="3890889" y="2161700"/>
                <a:chExt cx="904449" cy="1169841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BEFC52B4-E547-2F0D-324E-2CF50FD6B921}"/>
                    </a:ext>
                  </a:extLst>
                </p:cNvPr>
                <p:cNvCxnSpPr>
                  <a:cxnSpLocks/>
                  <a:stCxn id="301" idx="6"/>
                  <a:endCxn id="517" idx="2"/>
                </p:cNvCxnSpPr>
                <p:nvPr/>
              </p:nvCxnSpPr>
              <p:spPr bwMode="auto">
                <a:xfrm flipV="1">
                  <a:off x="3890889" y="2551647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E65D80F6-2156-48CE-E51A-071A761D49C9}"/>
                    </a:ext>
                  </a:extLst>
                </p:cNvPr>
                <p:cNvCxnSpPr>
                  <a:cxnSpLocks/>
                  <a:stCxn id="301" idx="6"/>
                  <a:endCxn id="516" idx="2"/>
                </p:cNvCxnSpPr>
                <p:nvPr/>
              </p:nvCxnSpPr>
              <p:spPr bwMode="auto">
                <a:xfrm flipV="1">
                  <a:off x="3890889" y="2161700"/>
                  <a:ext cx="904448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D1ECF5F7-BFEB-A8F4-3864-02B3C435E0A5}"/>
                    </a:ext>
                  </a:extLst>
                </p:cNvPr>
                <p:cNvCxnSpPr>
                  <a:cxnSpLocks/>
                  <a:stCxn id="301" idx="6"/>
                  <a:endCxn id="519" idx="2"/>
                </p:cNvCxnSpPr>
                <p:nvPr/>
              </p:nvCxnSpPr>
              <p:spPr bwMode="auto">
                <a:xfrm>
                  <a:off x="3890890" y="2935038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D1B40B17-9CB4-2BDF-8DD6-6842F8366982}"/>
                    </a:ext>
                  </a:extLst>
                </p:cNvPr>
                <p:cNvCxnSpPr>
                  <a:cxnSpLocks/>
                  <a:stCxn id="301" idx="6"/>
                  <a:endCxn id="518" idx="2"/>
                </p:cNvCxnSpPr>
                <p:nvPr/>
              </p:nvCxnSpPr>
              <p:spPr bwMode="auto">
                <a:xfrm>
                  <a:off x="3890889" y="2935038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A73B7737-530D-4590-5BB9-6EEAE55FD796}"/>
                  </a:ext>
                </a:extLst>
              </p:cNvPr>
              <p:cNvGrpSpPr/>
              <p:nvPr/>
            </p:nvGrpSpPr>
            <p:grpSpPr>
              <a:xfrm flipV="1">
                <a:off x="6473861" y="1019078"/>
                <a:ext cx="758336" cy="1085108"/>
                <a:chOff x="3396118" y="1553580"/>
                <a:chExt cx="920127" cy="1202315"/>
              </a:xfrm>
            </p:grpSpPr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B7A6262E-08D4-8312-8682-6C1821395257}"/>
                    </a:ext>
                  </a:extLst>
                </p:cNvPr>
                <p:cNvCxnSpPr>
                  <a:cxnSpLocks/>
                  <a:endCxn id="519" idx="2"/>
                </p:cNvCxnSpPr>
                <p:nvPr/>
              </p:nvCxnSpPr>
              <p:spPr bwMode="auto">
                <a:xfrm>
                  <a:off x="3401744" y="1569604"/>
                  <a:ext cx="914499" cy="1645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63A3ADC-39A1-BAAE-F761-650DE442F3ED}"/>
                    </a:ext>
                  </a:extLst>
                </p:cNvPr>
                <p:cNvCxnSpPr>
                  <a:cxnSpLocks/>
                  <a:endCxn id="517" idx="2"/>
                </p:cNvCxnSpPr>
                <p:nvPr/>
              </p:nvCxnSpPr>
              <p:spPr bwMode="auto">
                <a:xfrm>
                  <a:off x="3396118" y="1553580"/>
                  <a:ext cx="920126" cy="8123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5E42F6EC-FCC1-B9A7-EC2C-0F46C57E2A55}"/>
                    </a:ext>
                  </a:extLst>
                </p:cNvPr>
                <p:cNvCxnSpPr>
                  <a:cxnSpLocks/>
                  <a:endCxn id="516" idx="2"/>
                </p:cNvCxnSpPr>
                <p:nvPr/>
              </p:nvCxnSpPr>
              <p:spPr bwMode="auto">
                <a:xfrm>
                  <a:off x="3396118" y="1553581"/>
                  <a:ext cx="920127" cy="12023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8752E0C1-9D8A-9DBC-AB98-55FA21D6C347}"/>
                    </a:ext>
                  </a:extLst>
                </p:cNvPr>
                <p:cNvCxnSpPr>
                  <a:cxnSpLocks/>
                  <a:endCxn id="518" idx="2"/>
                </p:cNvCxnSpPr>
                <p:nvPr/>
              </p:nvCxnSpPr>
              <p:spPr bwMode="auto">
                <a:xfrm>
                  <a:off x="3396118" y="1553580"/>
                  <a:ext cx="920126" cy="42242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AE5A2C87-D490-2B40-05FF-E8A90339287C}"/>
                  </a:ext>
                </a:extLst>
              </p:cNvPr>
              <p:cNvGrpSpPr/>
              <p:nvPr/>
            </p:nvGrpSpPr>
            <p:grpSpPr>
              <a:xfrm flipV="1">
                <a:off x="6492876" y="1019077"/>
                <a:ext cx="739325" cy="1401817"/>
                <a:chOff x="3338414" y="1686986"/>
                <a:chExt cx="897058" cy="1553233"/>
              </a:xfrm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923D77E9-8886-1D03-934B-0B954DA546C4}"/>
                    </a:ext>
                  </a:extLst>
                </p:cNvPr>
                <p:cNvCxnSpPr>
                  <a:cxnSpLocks/>
                  <a:stCxn id="303" idx="6"/>
                  <a:endCxn id="519" idx="2"/>
                </p:cNvCxnSpPr>
                <p:nvPr/>
              </p:nvCxnSpPr>
              <p:spPr bwMode="auto">
                <a:xfrm>
                  <a:off x="3338414" y="1686986"/>
                  <a:ext cx="897053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8B008EDB-A88D-CB8F-696A-24EDED189844}"/>
                    </a:ext>
                  </a:extLst>
                </p:cNvPr>
                <p:cNvCxnSpPr>
                  <a:cxnSpLocks/>
                  <a:stCxn id="303" idx="6"/>
                  <a:endCxn id="516" idx="2"/>
                </p:cNvCxnSpPr>
                <p:nvPr/>
              </p:nvCxnSpPr>
              <p:spPr bwMode="auto">
                <a:xfrm>
                  <a:off x="3338418" y="1686986"/>
                  <a:ext cx="897054" cy="155323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F44E8336-2B23-7E88-23C4-22EEDD41D070}"/>
                    </a:ext>
                  </a:extLst>
                </p:cNvPr>
                <p:cNvCxnSpPr>
                  <a:cxnSpLocks/>
                  <a:stCxn id="303" idx="6"/>
                  <a:endCxn id="518" idx="2"/>
                </p:cNvCxnSpPr>
                <p:nvPr/>
              </p:nvCxnSpPr>
              <p:spPr bwMode="auto">
                <a:xfrm>
                  <a:off x="3338416" y="1686986"/>
                  <a:ext cx="897054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7D7FD74-0FF8-F496-7FDC-A2E84C75D91B}"/>
                    </a:ext>
                  </a:extLst>
                </p:cNvPr>
                <p:cNvCxnSpPr>
                  <a:cxnSpLocks/>
                  <a:stCxn id="303" idx="6"/>
                  <a:endCxn id="517" idx="2"/>
                </p:cNvCxnSpPr>
                <p:nvPr/>
              </p:nvCxnSpPr>
              <p:spPr bwMode="auto">
                <a:xfrm>
                  <a:off x="3338418" y="1686986"/>
                  <a:ext cx="897054" cy="116328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6AF5100-31B1-5195-4CCD-226776C251D9}"/>
                </a:ext>
              </a:extLst>
            </p:cNvPr>
            <p:cNvSpPr/>
            <p:nvPr/>
          </p:nvSpPr>
          <p:spPr bwMode="auto">
            <a:xfrm>
              <a:off x="6215487" y="2292893"/>
              <a:ext cx="242440" cy="24506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5A07F1F-843C-3FDA-AB69-34E0666A300E}"/>
                </a:ext>
              </a:extLst>
            </p:cNvPr>
            <p:cNvSpPr/>
            <p:nvPr/>
          </p:nvSpPr>
          <p:spPr bwMode="auto">
            <a:xfrm>
              <a:off x="6215487" y="2721749"/>
              <a:ext cx="242440" cy="24506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230ACB0-05AA-D78F-75C3-F03B443912AD}"/>
                </a:ext>
              </a:extLst>
            </p:cNvPr>
            <p:cNvGrpSpPr/>
            <p:nvPr/>
          </p:nvGrpSpPr>
          <p:grpSpPr>
            <a:xfrm>
              <a:off x="5398794" y="1979356"/>
              <a:ext cx="816693" cy="864923"/>
              <a:chOff x="4328702" y="1511312"/>
              <a:chExt cx="897056" cy="786450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CEACA4E-2825-AD65-9672-3AED62E11D0F}"/>
                  </a:ext>
                </a:extLst>
              </p:cNvPr>
              <p:cNvCxnSpPr>
                <a:cxnSpLocks/>
                <a:endCxn id="55" idx="2"/>
              </p:cNvCxnSpPr>
              <p:nvPr/>
            </p:nvCxnSpPr>
            <p:spPr bwMode="auto">
              <a:xfrm>
                <a:off x="4328702" y="1511312"/>
                <a:ext cx="897056" cy="3965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D26E124-7DE4-7102-10D2-DD3719CEB76D}"/>
                  </a:ext>
                </a:extLst>
              </p:cNvPr>
              <p:cNvCxnSpPr>
                <a:cxnSpLocks/>
                <a:endCxn id="56" idx="2"/>
              </p:cNvCxnSpPr>
              <p:nvPr/>
            </p:nvCxnSpPr>
            <p:spPr bwMode="auto">
              <a:xfrm>
                <a:off x="4328702" y="1511312"/>
                <a:ext cx="897056" cy="78645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3F6E6C4-8E48-BB6A-2C25-F3116A671211}"/>
                </a:ext>
              </a:extLst>
            </p:cNvPr>
            <p:cNvGrpSpPr/>
            <p:nvPr/>
          </p:nvGrpSpPr>
          <p:grpSpPr>
            <a:xfrm>
              <a:off x="5398885" y="2408211"/>
              <a:ext cx="820939" cy="436066"/>
              <a:chOff x="4854091" y="3121802"/>
              <a:chExt cx="904448" cy="396503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E6B25E6-B548-E990-171C-C0AB8A074B2C}"/>
                  </a:ext>
                </a:extLst>
              </p:cNvPr>
              <p:cNvCxnSpPr>
                <a:cxnSpLocks/>
                <a:endCxn id="55" idx="2"/>
              </p:cNvCxnSpPr>
              <p:nvPr/>
            </p:nvCxnSpPr>
            <p:spPr bwMode="auto">
              <a:xfrm>
                <a:off x="4854091" y="3121802"/>
                <a:ext cx="904448" cy="655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82871EB-9886-8944-3E3F-9170C8C8123A}"/>
                  </a:ext>
                </a:extLst>
              </p:cNvPr>
              <p:cNvCxnSpPr>
                <a:cxnSpLocks/>
                <a:endCxn id="56" idx="2"/>
              </p:cNvCxnSpPr>
              <p:nvPr/>
            </p:nvCxnSpPr>
            <p:spPr bwMode="auto">
              <a:xfrm>
                <a:off x="4854091" y="3121802"/>
                <a:ext cx="904448" cy="3965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4289EC4-1B0F-3DDF-98B4-3098965BF8CA}"/>
                </a:ext>
              </a:extLst>
            </p:cNvPr>
            <p:cNvGrpSpPr/>
            <p:nvPr/>
          </p:nvGrpSpPr>
          <p:grpSpPr>
            <a:xfrm>
              <a:off x="5398797" y="2415420"/>
              <a:ext cx="816693" cy="428855"/>
              <a:chOff x="4847612" y="2725549"/>
              <a:chExt cx="904448" cy="389946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DB00222-83EB-9B08-6338-4A2F21907BCF}"/>
                  </a:ext>
                </a:extLst>
              </p:cNvPr>
              <p:cNvCxnSpPr>
                <a:cxnSpLocks/>
                <a:endCxn id="55" idx="2"/>
              </p:cNvCxnSpPr>
              <p:nvPr/>
            </p:nvCxnSpPr>
            <p:spPr bwMode="auto">
              <a:xfrm flipV="1">
                <a:off x="4847612" y="2725549"/>
                <a:ext cx="904448" cy="38339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885A03E-4BB2-845B-3FA4-2AACA03AB60B}"/>
                  </a:ext>
                </a:extLst>
              </p:cNvPr>
              <p:cNvCxnSpPr>
                <a:cxnSpLocks/>
                <a:endCxn id="56" idx="2"/>
              </p:cNvCxnSpPr>
              <p:nvPr/>
            </p:nvCxnSpPr>
            <p:spPr bwMode="auto">
              <a:xfrm>
                <a:off x="4847612" y="3108940"/>
                <a:ext cx="904448" cy="655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22ED49B-BD9C-F165-A0CE-C2DAB8E43F8A}"/>
                </a:ext>
              </a:extLst>
            </p:cNvPr>
            <p:cNvGrpSpPr/>
            <p:nvPr/>
          </p:nvGrpSpPr>
          <p:grpSpPr>
            <a:xfrm>
              <a:off x="5398795" y="2415425"/>
              <a:ext cx="816693" cy="850503"/>
              <a:chOff x="4886365" y="2408762"/>
              <a:chExt cx="904448" cy="773338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6C48428-7753-889E-4A45-AAC4C6DEF1EB}"/>
                  </a:ext>
                </a:extLst>
              </p:cNvPr>
              <p:cNvCxnSpPr>
                <a:cxnSpLocks/>
                <a:endCxn id="56" idx="2"/>
              </p:cNvCxnSpPr>
              <p:nvPr/>
            </p:nvCxnSpPr>
            <p:spPr bwMode="auto">
              <a:xfrm flipV="1">
                <a:off x="4886365" y="2798708"/>
                <a:ext cx="904448" cy="38339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D5C2DF3-3B9D-384D-4CA2-50FD1E1D64DD}"/>
                  </a:ext>
                </a:extLst>
              </p:cNvPr>
              <p:cNvCxnSpPr>
                <a:cxnSpLocks/>
                <a:endCxn id="55" idx="2"/>
              </p:cNvCxnSpPr>
              <p:nvPr/>
            </p:nvCxnSpPr>
            <p:spPr bwMode="auto">
              <a:xfrm flipV="1">
                <a:off x="4886365" y="2408762"/>
                <a:ext cx="904448" cy="77333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68EAE14-625E-F1F5-D0F6-66FFCD25B53A}"/>
                </a:ext>
              </a:extLst>
            </p:cNvPr>
            <p:cNvSpPr txBox="1"/>
            <p:nvPr/>
          </p:nvSpPr>
          <p:spPr>
            <a:xfrm>
              <a:off x="6839551" y="4529923"/>
              <a:ext cx="1043575" cy="80891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Output A</a:t>
              </a:r>
              <a:endParaRPr lang="en-US" sz="1200" baseline="-25000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372523B-4BB5-890F-A4CC-F6C3690AA27F}"/>
                </a:ext>
              </a:extLst>
            </p:cNvPr>
            <p:cNvGrpSpPr/>
            <p:nvPr/>
          </p:nvGrpSpPr>
          <p:grpSpPr>
            <a:xfrm>
              <a:off x="3695494" y="4223121"/>
              <a:ext cx="3163878" cy="1528091"/>
              <a:chOff x="1034283" y="3379815"/>
              <a:chExt cx="2864140" cy="1254000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2ACBB77-98EA-3CBD-D3FB-99731A25A9BE}"/>
                  </a:ext>
                </a:extLst>
              </p:cNvPr>
              <p:cNvSpPr txBox="1"/>
              <p:nvPr/>
            </p:nvSpPr>
            <p:spPr>
              <a:xfrm>
                <a:off x="1034283" y="3638085"/>
                <a:ext cx="1042510" cy="99573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Hidden layer [2]</a:t>
                </a:r>
                <a:endParaRPr lang="en-US" sz="1200" baseline="-250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24C1865-D484-EF99-2276-72E94EB51714}"/>
                  </a:ext>
                </a:extLst>
              </p:cNvPr>
              <p:cNvSpPr txBox="1"/>
              <p:nvPr/>
            </p:nvSpPr>
            <p:spPr>
              <a:xfrm>
                <a:off x="2953713" y="3616212"/>
                <a:ext cx="944710" cy="99573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Output layer [L]</a:t>
                </a:r>
                <a:endParaRPr lang="en-US" sz="1200" baseline="-2500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E25B660-955C-439D-27D4-9559DAB62E48}"/>
                  </a:ext>
                </a:extLst>
              </p:cNvPr>
              <p:cNvSpPr txBox="1"/>
              <p:nvPr/>
            </p:nvSpPr>
            <p:spPr>
              <a:xfrm>
                <a:off x="1393104" y="3394564"/>
                <a:ext cx="454875" cy="39414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2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857C2D3-6585-CC14-D902-E0411E281071}"/>
                  </a:ext>
                </a:extLst>
              </p:cNvPr>
              <p:cNvSpPr txBox="1"/>
              <p:nvPr/>
            </p:nvSpPr>
            <p:spPr>
              <a:xfrm>
                <a:off x="3339366" y="3379815"/>
                <a:ext cx="438515" cy="39414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L</a:t>
                </a:r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B076D97-D4E2-AC0B-3D67-82D16110BC9B}"/>
                </a:ext>
              </a:extLst>
            </p:cNvPr>
            <p:cNvCxnSpPr/>
            <p:nvPr/>
          </p:nvCxnSpPr>
          <p:spPr bwMode="auto">
            <a:xfrm>
              <a:off x="6457928" y="2422221"/>
              <a:ext cx="38162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9A6989F0-95EF-FC61-422E-698438D91833}"/>
                </a:ext>
              </a:extLst>
            </p:cNvPr>
            <p:cNvSpPr txBox="1"/>
            <p:nvPr/>
          </p:nvSpPr>
          <p:spPr>
            <a:xfrm>
              <a:off x="5908919" y="3434683"/>
              <a:ext cx="1634591" cy="808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Target output  Y</a:t>
              </a:r>
            </a:p>
          </p:txBody>
        </p:sp>
        <p:sp>
          <p:nvSpPr>
            <p:cNvPr id="480" name="Up-Down Arrow 43">
              <a:extLst>
                <a:ext uri="{FF2B5EF4-FFF2-40B4-BE49-F238E27FC236}">
                  <a16:creationId xmlns:a16="http://schemas.microsoft.com/office/drawing/2014/main" id="{B263C70B-2B2C-6AC8-0E10-842FA603566F}"/>
                </a:ext>
              </a:extLst>
            </p:cNvPr>
            <p:cNvSpPr/>
            <p:nvPr/>
          </p:nvSpPr>
          <p:spPr bwMode="auto">
            <a:xfrm>
              <a:off x="6991296" y="3489900"/>
              <a:ext cx="176138" cy="304726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/>
            </a:p>
          </p:txBody>
        </p: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1C2A6157-A238-D666-1825-A7D53A8E0B5D}"/>
                </a:ext>
              </a:extLst>
            </p:cNvPr>
            <p:cNvCxnSpPr/>
            <p:nvPr/>
          </p:nvCxnSpPr>
          <p:spPr bwMode="auto">
            <a:xfrm>
              <a:off x="6457928" y="2831243"/>
              <a:ext cx="38162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21B9B1BD-322E-56AC-05CC-F75FDB348157}"/>
                </a:ext>
              </a:extLst>
            </p:cNvPr>
            <p:cNvSpPr txBox="1"/>
            <p:nvPr/>
          </p:nvSpPr>
          <p:spPr>
            <a:xfrm>
              <a:off x="6950888" y="3186583"/>
              <a:ext cx="242441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r"/>
              <a:r>
                <a:rPr lang="en-US" sz="1200" dirty="0"/>
                <a:t>A</a:t>
              </a:r>
            </a:p>
          </p:txBody>
        </p:sp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19D1AF4A-58AC-E995-9734-DE3DF5FF2833}"/>
                </a:ext>
              </a:extLst>
            </p:cNvPr>
            <p:cNvGrpSpPr/>
            <p:nvPr/>
          </p:nvGrpSpPr>
          <p:grpSpPr>
            <a:xfrm>
              <a:off x="6817909" y="1929017"/>
              <a:ext cx="612458" cy="1309234"/>
              <a:chOff x="2400735" y="1371928"/>
              <a:chExt cx="397902" cy="1074398"/>
            </a:xfrm>
          </p:grpSpPr>
          <p:sp>
            <p:nvSpPr>
              <p:cNvPr id="501" name="TextBox 500">
                <a:extLst>
                  <a:ext uri="{FF2B5EF4-FFF2-40B4-BE49-F238E27FC236}">
                    <a16:creationId xmlns:a16="http://schemas.microsoft.com/office/drawing/2014/main" id="{3EE02D58-7F34-02A2-5710-85189FCF211D}"/>
                  </a:ext>
                </a:extLst>
              </p:cNvPr>
              <p:cNvSpPr txBox="1"/>
              <p:nvPr/>
            </p:nvSpPr>
            <p:spPr>
              <a:xfrm>
                <a:off x="2427675" y="1435898"/>
                <a:ext cx="344992" cy="3651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 algn="ctr"/>
                <a:r>
                  <a:rPr lang="en-US" sz="1200" dirty="0"/>
                  <a:t>a</a:t>
                </a:r>
                <a:r>
                  <a:rPr lang="en-US" sz="1200" baseline="-25000" dirty="0"/>
                  <a:t>1</a:t>
                </a:r>
                <a:endParaRPr lang="en-US" sz="1200" dirty="0"/>
              </a:p>
            </p:txBody>
          </p:sp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618EA46E-8389-48AC-F5CF-BFF54318EC1E}"/>
                  </a:ext>
                </a:extLst>
              </p:cNvPr>
              <p:cNvSpPr txBox="1"/>
              <p:nvPr/>
            </p:nvSpPr>
            <p:spPr>
              <a:xfrm>
                <a:off x="2427675" y="1971107"/>
                <a:ext cx="344992" cy="39077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45720" rtlCol="0">
                <a:spAutoFit/>
              </a:bodyPr>
              <a:lstStyle/>
              <a:p>
                <a:pPr algn="ctr"/>
                <a:r>
                  <a:rPr lang="en-US" sz="1200" dirty="0" err="1"/>
                  <a:t>a</a:t>
                </a:r>
                <a:r>
                  <a:rPr lang="en-US" sz="1200" baseline="-25000" dirty="0" err="1"/>
                  <a:t>NL</a:t>
                </a:r>
                <a:endParaRPr lang="en-US" sz="1200" dirty="0"/>
              </a:p>
            </p:txBody>
          </p:sp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14CFFB9C-1147-1747-39E0-B4AC887E307A}"/>
                  </a:ext>
                </a:extLst>
              </p:cNvPr>
              <p:cNvSpPr txBox="1"/>
              <p:nvPr/>
            </p:nvSpPr>
            <p:spPr>
              <a:xfrm>
                <a:off x="2477442" y="1677663"/>
                <a:ext cx="308104" cy="365101"/>
              </a:xfrm>
              <a:prstGeom prst="rect">
                <a:avLst/>
              </a:prstGeom>
              <a:noFill/>
            </p:spPr>
            <p:txBody>
              <a:bodyPr wrap="square" lIns="0" tIns="0" rIns="0" bIns="18288" rtlCol="0">
                <a:spAutoFit/>
              </a:bodyPr>
              <a:lstStyle/>
              <a:p>
                <a:pPr algn="ctr"/>
                <a:r>
                  <a:rPr lang="en-US" sz="1200" dirty="0"/>
                  <a:t>…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C5AF778-37A3-5530-9EA7-511CCE90B060}"/>
                  </a:ext>
                </a:extLst>
              </p:cNvPr>
              <p:cNvSpPr/>
              <p:nvPr/>
            </p:nvSpPr>
            <p:spPr bwMode="auto">
              <a:xfrm>
                <a:off x="2400735" y="1371928"/>
                <a:ext cx="397902" cy="1074398"/>
              </a:xfrm>
              <a:prstGeom prst="rect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 dirty="0"/>
              </a:p>
            </p:txBody>
          </p:sp>
        </p:grp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860FC708-C769-8D90-8F8C-66CF3E89CCD6}"/>
                </a:ext>
              </a:extLst>
            </p:cNvPr>
            <p:cNvSpPr txBox="1"/>
            <p:nvPr/>
          </p:nvSpPr>
          <p:spPr>
            <a:xfrm>
              <a:off x="4719249" y="4529923"/>
              <a:ext cx="1151610" cy="121337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Hidden layer [3]</a:t>
              </a:r>
              <a:endParaRPr lang="en-US" sz="1200" baseline="-25000" dirty="0"/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327CE308-654D-628E-D9B5-09DF3834010A}"/>
                </a:ext>
              </a:extLst>
            </p:cNvPr>
            <p:cNvSpPr txBox="1"/>
            <p:nvPr/>
          </p:nvSpPr>
          <p:spPr>
            <a:xfrm>
              <a:off x="5133688" y="4233179"/>
              <a:ext cx="484411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N</a:t>
              </a:r>
              <a:r>
                <a:rPr lang="en-US" sz="1200" baseline="-25000" dirty="0"/>
                <a:t>3</a:t>
              </a:r>
            </a:p>
          </p:txBody>
        </p: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981731E4-AE89-A37B-38D6-616437D9806F}"/>
                </a:ext>
              </a:extLst>
            </p:cNvPr>
            <p:cNvSpPr txBox="1"/>
            <p:nvPr/>
          </p:nvSpPr>
          <p:spPr>
            <a:xfrm>
              <a:off x="3331904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[2]</a:t>
              </a:r>
            </a:p>
          </p:txBody>
        </p:sp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F2C05D54-C698-6528-1D5E-29C54719B79A}"/>
                </a:ext>
              </a:extLst>
            </p:cNvPr>
            <p:cNvSpPr txBox="1"/>
            <p:nvPr/>
          </p:nvSpPr>
          <p:spPr>
            <a:xfrm>
              <a:off x="4385576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[3]</a:t>
              </a:r>
            </a:p>
          </p:txBody>
        </p:sp>
        <p:sp>
          <p:nvSpPr>
            <p:cNvPr id="493" name="TextBox 492">
              <a:extLst>
                <a:ext uri="{FF2B5EF4-FFF2-40B4-BE49-F238E27FC236}">
                  <a16:creationId xmlns:a16="http://schemas.microsoft.com/office/drawing/2014/main" id="{77F69B64-FFD6-87EE-990D-2E586C2B0B56}"/>
                </a:ext>
              </a:extLst>
            </p:cNvPr>
            <p:cNvSpPr txBox="1"/>
            <p:nvPr/>
          </p:nvSpPr>
          <p:spPr>
            <a:xfrm>
              <a:off x="5473757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[L]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C416181-3665-813B-E9D0-DD32E27F3A84}"/>
              </a:ext>
            </a:extLst>
          </p:cNvPr>
          <p:cNvSpPr txBox="1"/>
          <p:nvPr/>
        </p:nvSpPr>
        <p:spPr>
          <a:xfrm>
            <a:off x="294054" y="3653658"/>
            <a:ext cx="16187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s = 1,…, L-1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EA8AE7-2898-FCC6-D354-27C65A261E1B}"/>
              </a:ext>
            </a:extLst>
          </p:cNvPr>
          <p:cNvSpPr txBox="1"/>
          <p:nvPr/>
        </p:nvSpPr>
        <p:spPr>
          <a:xfrm>
            <a:off x="4334131" y="4036194"/>
            <a:ext cx="98227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[0]</a:t>
            </a:r>
            <a:r>
              <a:rPr lang="en-US" dirty="0"/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≡</a:t>
            </a:r>
            <a:r>
              <a:rPr lang="en-US" dirty="0"/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1293700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08B8-EDD0-194D-EC06-9CFF92B7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274" y="365440"/>
            <a:ext cx="7566377" cy="490538"/>
          </a:xfrm>
        </p:spPr>
        <p:txBody>
          <a:bodyPr/>
          <a:lstStyle/>
          <a:p>
            <a:r>
              <a:rPr lang="en-US" sz="2400" dirty="0"/>
              <a:t>Forward and Backward Propagation: </a:t>
            </a:r>
            <a:br>
              <a:rPr lang="en-US" sz="2400" dirty="0"/>
            </a:br>
            <a:r>
              <a:rPr lang="en-US" dirty="0"/>
              <a:t>Vector Deep Neural Network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521A9E4-B6F0-FAE1-F8E3-BD8C8DD0A89B}"/>
              </a:ext>
            </a:extLst>
          </p:cNvPr>
          <p:cNvGrpSpPr/>
          <p:nvPr/>
        </p:nvGrpSpPr>
        <p:grpSpPr>
          <a:xfrm>
            <a:off x="3538412" y="832217"/>
            <a:ext cx="2611875" cy="687781"/>
            <a:chOff x="5676302" y="1046903"/>
            <a:chExt cx="2611875" cy="68778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B969F3-4623-025F-1881-D30E82661D02}"/>
                </a:ext>
              </a:extLst>
            </p:cNvPr>
            <p:cNvSpPr txBox="1"/>
            <p:nvPr/>
          </p:nvSpPr>
          <p:spPr>
            <a:xfrm>
              <a:off x="5676302" y="1215900"/>
              <a:ext cx="53941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AC49998-B670-E920-865A-361789CB03BB}"/>
                </a:ext>
              </a:extLst>
            </p:cNvPr>
            <p:cNvSpPr txBox="1"/>
            <p:nvPr/>
          </p:nvSpPr>
          <p:spPr>
            <a:xfrm>
              <a:off x="6555765" y="1046903"/>
              <a:ext cx="68888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W, b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1D714EC-8143-C265-6134-ADF58F529C7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85337" y="1418075"/>
              <a:ext cx="1540741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1DBF10-9E5C-EA97-A2AC-823DE0954F3D}"/>
                </a:ext>
              </a:extLst>
            </p:cNvPr>
            <p:cNvSpPr txBox="1"/>
            <p:nvPr/>
          </p:nvSpPr>
          <p:spPr>
            <a:xfrm>
              <a:off x="7663907" y="1192981"/>
              <a:ext cx="6242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cy-GB" sz="1400" dirty="0">
                  <a:solidFill>
                    <a:srgbClr val="0070C0"/>
                  </a:solidFill>
                </a:rPr>
                <a:t>A, C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5A50C8-2464-31F5-C190-3DAB83BCB929}"/>
                </a:ext>
              </a:extLst>
            </p:cNvPr>
            <p:cNvSpPr txBox="1"/>
            <p:nvPr/>
          </p:nvSpPr>
          <p:spPr>
            <a:xfrm>
              <a:off x="5946010" y="1426907"/>
              <a:ext cx="20894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Forward propagation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4A8DC06-C66D-14BD-E7E1-1D0AB50C5450}"/>
              </a:ext>
            </a:extLst>
          </p:cNvPr>
          <p:cNvGrpSpPr/>
          <p:nvPr/>
        </p:nvGrpSpPr>
        <p:grpSpPr>
          <a:xfrm>
            <a:off x="3406193" y="3684167"/>
            <a:ext cx="2503929" cy="936301"/>
            <a:chOff x="5391118" y="3405815"/>
            <a:chExt cx="2503929" cy="93630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5DE864B-F169-1816-9C30-B65193BCA652}"/>
                </a:ext>
              </a:extLst>
            </p:cNvPr>
            <p:cNvSpPr txBox="1"/>
            <p:nvPr/>
          </p:nvSpPr>
          <p:spPr>
            <a:xfrm>
              <a:off x="5391118" y="3552363"/>
              <a:ext cx="68860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CC0000"/>
                  </a:solidFill>
                </a:rPr>
                <a:t>W, b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1F4228D-3FD4-BD2A-ED82-44CBBC32EF9A}"/>
                </a:ext>
              </a:extLst>
            </p:cNvPr>
            <p:cNvSpPr txBox="1"/>
            <p:nvPr/>
          </p:nvSpPr>
          <p:spPr>
            <a:xfrm>
              <a:off x="6571094" y="3405815"/>
              <a:ext cx="58252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CC0000"/>
                  </a:solidFill>
                </a:rPr>
                <a:t>X, r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A8311B8-2974-9D62-BEC6-BA9F83CC7E4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960085" y="3740604"/>
              <a:ext cx="1653361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91D6AA-924A-938A-55D2-BA4146E0F6B6}"/>
                </a:ext>
              </a:extLst>
            </p:cNvPr>
            <p:cNvSpPr txBox="1"/>
            <p:nvPr/>
          </p:nvSpPr>
          <p:spPr>
            <a:xfrm>
              <a:off x="7613446" y="3562943"/>
              <a:ext cx="2816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CC0000"/>
                  </a:solidFill>
                </a:rPr>
                <a:t>J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E577760-FBE7-CCA2-08F8-355BC972DAA8}"/>
                </a:ext>
              </a:extLst>
            </p:cNvPr>
            <p:cNvSpPr txBox="1"/>
            <p:nvPr/>
          </p:nvSpPr>
          <p:spPr>
            <a:xfrm>
              <a:off x="5851168" y="3818896"/>
              <a:ext cx="1950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C0000"/>
                  </a:solidFill>
                </a:rPr>
                <a:t>Backward propagation</a:t>
              </a:r>
            </a:p>
            <a:p>
              <a:pPr algn="ctr"/>
              <a:r>
                <a:rPr lang="en-US" sz="1400" dirty="0">
                  <a:solidFill>
                    <a:srgbClr val="CC0000"/>
                  </a:solidFill>
                </a:rPr>
                <a:t>(backpropagation)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91A52B6-2835-5050-E8F8-702476709428}"/>
              </a:ext>
            </a:extLst>
          </p:cNvPr>
          <p:cNvSpPr txBox="1"/>
          <p:nvPr/>
        </p:nvSpPr>
        <p:spPr>
          <a:xfrm>
            <a:off x="250421" y="4460235"/>
            <a:ext cx="2352507" cy="2500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34290" rtlCol="0">
            <a:spAutoFit/>
          </a:bodyPr>
          <a:lstStyle/>
          <a:p>
            <a:pPr algn="ctr"/>
            <a:r>
              <a:rPr lang="en-US" sz="1400" dirty="0"/>
              <a:t>r is the learning rate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8ACF55-77E6-6F55-A57E-B01148E93EFD}"/>
              </a:ext>
            </a:extLst>
          </p:cNvPr>
          <p:cNvCxnSpPr>
            <a:cxnSpLocks/>
          </p:cNvCxnSpPr>
          <p:nvPr/>
        </p:nvCxnSpPr>
        <p:spPr bwMode="auto">
          <a:xfrm>
            <a:off x="8437958" y="2742851"/>
            <a:ext cx="0" cy="30211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DA899537-34AB-3D2C-069F-A81F998E83ED}"/>
              </a:ext>
            </a:extLst>
          </p:cNvPr>
          <p:cNvSpPr/>
          <p:nvPr/>
        </p:nvSpPr>
        <p:spPr bwMode="auto">
          <a:xfrm>
            <a:off x="7980678" y="3032140"/>
            <a:ext cx="914559" cy="483456"/>
          </a:xfrm>
          <a:prstGeom prst="flowChartDecision">
            <a:avLst/>
          </a:prstGeom>
          <a:solidFill>
            <a:srgbClr val="FFF1C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Criteria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9FC9FE2-65A6-068E-DFA7-EFB88EFF0F78}"/>
              </a:ext>
            </a:extLst>
          </p:cNvPr>
          <p:cNvCxnSpPr>
            <a:cxnSpLocks/>
            <a:endCxn id="17" idx="3"/>
          </p:cNvCxnSpPr>
          <p:nvPr/>
        </p:nvCxnSpPr>
        <p:spPr bwMode="auto">
          <a:xfrm flipH="1">
            <a:off x="7774049" y="3274041"/>
            <a:ext cx="196472" cy="318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CE7A4F-2C4C-2DC4-ACBF-D8A22A350A04}"/>
              </a:ext>
            </a:extLst>
          </p:cNvPr>
          <p:cNvSpPr txBox="1"/>
          <p:nvPr/>
        </p:nvSpPr>
        <p:spPr>
          <a:xfrm>
            <a:off x="8453096" y="3475209"/>
            <a:ext cx="462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84EE5F-78CA-988D-D30C-3464E95D5398}"/>
              </a:ext>
            </a:extLst>
          </p:cNvPr>
          <p:cNvSpPr txBox="1"/>
          <p:nvPr/>
        </p:nvSpPr>
        <p:spPr>
          <a:xfrm>
            <a:off x="7774054" y="2920362"/>
            <a:ext cx="413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786E4F-6BFD-948E-328F-AE5FF52970E1}"/>
              </a:ext>
            </a:extLst>
          </p:cNvPr>
          <p:cNvSpPr txBox="1"/>
          <p:nvPr/>
        </p:nvSpPr>
        <p:spPr>
          <a:xfrm>
            <a:off x="7753906" y="3822949"/>
            <a:ext cx="1151689" cy="523220"/>
          </a:xfrm>
          <a:prstGeom prst="rect">
            <a:avLst/>
          </a:prstGeom>
          <a:solidFill>
            <a:srgbClr val="B1F1B7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dirty="0"/>
              <a:t>Training</a:t>
            </a:r>
          </a:p>
          <a:p>
            <a:pPr algn="ctr"/>
            <a:r>
              <a:rPr lang="en-US" sz="1400" dirty="0"/>
              <a:t>Completed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EB990C-5FCE-145F-2014-C0F98EEB9F9E}"/>
              </a:ext>
            </a:extLst>
          </p:cNvPr>
          <p:cNvCxnSpPr>
            <a:cxnSpLocks/>
            <a:stCxn id="17" idx="1"/>
            <a:endCxn id="49" idx="3"/>
          </p:cNvCxnSpPr>
          <p:nvPr/>
        </p:nvCxnSpPr>
        <p:spPr bwMode="auto">
          <a:xfrm flipH="1">
            <a:off x="5943600" y="3277230"/>
            <a:ext cx="206686" cy="583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3CC8EA1-C189-1F46-0B46-681B6E6F20EF}"/>
              </a:ext>
            </a:extLst>
          </p:cNvPr>
          <p:cNvCxnSpPr>
            <a:cxnSpLocks/>
            <a:endCxn id="34" idx="3"/>
          </p:cNvCxnSpPr>
          <p:nvPr/>
        </p:nvCxnSpPr>
        <p:spPr bwMode="auto">
          <a:xfrm flipH="1">
            <a:off x="1238425" y="3275327"/>
            <a:ext cx="225957" cy="902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81BB016-6581-DD5A-0065-25D0692DD5AE}"/>
              </a:ext>
            </a:extLst>
          </p:cNvPr>
          <p:cNvCxnSpPr>
            <a:cxnSpLocks/>
          </p:cNvCxnSpPr>
          <p:nvPr/>
        </p:nvCxnSpPr>
        <p:spPr bwMode="auto">
          <a:xfrm flipV="1">
            <a:off x="388963" y="2165322"/>
            <a:ext cx="0" cy="86226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3CF0253-4028-FF5B-9D2F-31AA78412B49}"/>
              </a:ext>
            </a:extLst>
          </p:cNvPr>
          <p:cNvCxnSpPr>
            <a:cxnSpLocks/>
          </p:cNvCxnSpPr>
          <p:nvPr/>
        </p:nvCxnSpPr>
        <p:spPr bwMode="auto">
          <a:xfrm rot="5400000" flipV="1">
            <a:off x="8182659" y="3651477"/>
            <a:ext cx="300489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BF7E91-C669-0417-201D-F6447B73FF36}"/>
              </a:ext>
            </a:extLst>
          </p:cNvPr>
          <p:cNvSpPr txBox="1"/>
          <p:nvPr/>
        </p:nvSpPr>
        <p:spPr>
          <a:xfrm>
            <a:off x="6150286" y="2907898"/>
            <a:ext cx="1623763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45720" tIns="45720" rIns="0" bIns="45720" rtlCol="0" anchor="ctr" anchorCtr="0">
            <a:spAutoFit/>
          </a:bodyPr>
          <a:lstStyle/>
          <a:p>
            <a:r>
              <a:rPr lang="el-GR" sz="1400" dirty="0"/>
              <a:t>δ</a:t>
            </a:r>
            <a:r>
              <a:rPr lang="en-US" sz="1400" dirty="0"/>
              <a:t>Z</a:t>
            </a:r>
            <a:r>
              <a:rPr lang="en-US" sz="1400" baseline="30000" dirty="0"/>
              <a:t>[L]</a:t>
            </a:r>
            <a:r>
              <a:rPr lang="en-US" sz="1400" dirty="0"/>
              <a:t>  =</a:t>
            </a:r>
            <a:r>
              <a:rPr lang="el-GR" sz="1400" dirty="0"/>
              <a:t> </a:t>
            </a:r>
            <a:r>
              <a:rPr lang="en-US" sz="1400" dirty="0"/>
              <a:t>A - Y</a:t>
            </a:r>
          </a:p>
          <a:p>
            <a:r>
              <a:rPr lang="el-GR" sz="1400" dirty="0"/>
              <a:t>δ</a:t>
            </a:r>
            <a:r>
              <a:rPr lang="en-US" sz="1400" dirty="0"/>
              <a:t>W</a:t>
            </a:r>
            <a:r>
              <a:rPr lang="en-US" sz="1400" baseline="30000" dirty="0"/>
              <a:t>[L]</a:t>
            </a:r>
            <a:r>
              <a:rPr lang="en-US" sz="1400" dirty="0"/>
              <a:t> = </a:t>
            </a:r>
            <a:r>
              <a:rPr lang="el-GR" sz="1400" dirty="0"/>
              <a:t>δ</a:t>
            </a:r>
            <a:r>
              <a:rPr lang="en-US" sz="1400" dirty="0"/>
              <a:t>Z</a:t>
            </a:r>
            <a:r>
              <a:rPr lang="en-US" sz="1400" baseline="30000" dirty="0"/>
              <a:t>[L]</a:t>
            </a:r>
            <a:r>
              <a:rPr lang="en-US" sz="1400" dirty="0"/>
              <a:t>A</a:t>
            </a:r>
            <a:r>
              <a:rPr lang="en-US" sz="1400" baseline="30000" dirty="0"/>
              <a:t>[L-1]T</a:t>
            </a:r>
          </a:p>
          <a:p>
            <a:r>
              <a:rPr lang="el-GR" sz="1400" dirty="0"/>
              <a:t>δ</a:t>
            </a:r>
            <a:r>
              <a:rPr lang="en-US" sz="1400" dirty="0"/>
              <a:t>b</a:t>
            </a:r>
            <a:r>
              <a:rPr lang="en-US" sz="1400" baseline="30000" dirty="0"/>
              <a:t>[L]</a:t>
            </a:r>
            <a:r>
              <a:rPr lang="en-US" sz="1400" dirty="0"/>
              <a:t>  = E</a:t>
            </a:r>
            <a:r>
              <a:rPr lang="en-US" sz="1400" baseline="-25000" dirty="0"/>
              <a:t>N</a:t>
            </a:r>
            <a:r>
              <a:rPr lang="en-US" sz="1400" baseline="-35000" dirty="0"/>
              <a:t>L</a:t>
            </a:r>
            <a:r>
              <a:rPr lang="en-US" sz="1400" baseline="30000" dirty="0"/>
              <a:t>T </a:t>
            </a:r>
            <a:r>
              <a:rPr lang="el-GR" sz="1400" dirty="0"/>
              <a:t>δ</a:t>
            </a:r>
            <a:r>
              <a:rPr lang="en-US" sz="1400" dirty="0"/>
              <a:t>Z</a:t>
            </a:r>
            <a:r>
              <a:rPr lang="en-US" sz="1400" baseline="30000" dirty="0"/>
              <a:t>[L]</a:t>
            </a:r>
            <a:r>
              <a:rPr lang="en-US" sz="1400" dirty="0"/>
              <a:t> E</a:t>
            </a:r>
            <a:r>
              <a:rPr lang="en-US" sz="1400" baseline="-25000" dirty="0"/>
              <a:t>M</a:t>
            </a:r>
            <a:endParaRPr lang="en-US" sz="1400" baseline="30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024DD5-30DA-B975-3A2B-048BF3CF1242}"/>
              </a:ext>
            </a:extLst>
          </p:cNvPr>
          <p:cNvSpPr txBox="1"/>
          <p:nvPr/>
        </p:nvSpPr>
        <p:spPr>
          <a:xfrm>
            <a:off x="76200" y="3051591"/>
            <a:ext cx="1162225" cy="4655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34290" rtlCol="0" anchor="ctr" anchorCtr="0">
            <a:spAutoFit/>
          </a:bodyPr>
          <a:lstStyle/>
          <a:p>
            <a:pPr algn="ctr"/>
            <a:r>
              <a:rPr lang="en-US" sz="1400" dirty="0"/>
              <a:t>W = W - r </a:t>
            </a:r>
            <a:r>
              <a:rPr lang="el-GR" sz="1400" dirty="0"/>
              <a:t>δ</a:t>
            </a:r>
            <a:r>
              <a:rPr lang="en-US" sz="1400" dirty="0"/>
              <a:t>W</a:t>
            </a:r>
            <a:endParaRPr lang="en-US" sz="1400" baseline="-25000" dirty="0"/>
          </a:p>
          <a:p>
            <a:pPr algn="ctr"/>
            <a:r>
              <a:rPr lang="en-US" sz="1400" dirty="0"/>
              <a:t>b = b - r </a:t>
            </a:r>
            <a:r>
              <a:rPr lang="el-GR" sz="1400" dirty="0"/>
              <a:t>δ</a:t>
            </a:r>
            <a:r>
              <a:rPr lang="en-US" sz="1400" dirty="0"/>
              <a:t>b</a:t>
            </a:r>
            <a:endParaRPr lang="en-US" sz="1400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61D1F9-A3CB-055B-EFC6-44E699F32494}"/>
              </a:ext>
            </a:extLst>
          </p:cNvPr>
          <p:cNvSpPr txBox="1"/>
          <p:nvPr/>
        </p:nvSpPr>
        <p:spPr>
          <a:xfrm>
            <a:off x="3927239" y="2913729"/>
            <a:ext cx="2016361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45720" tIns="45720" rIns="0" bIns="45720" rtlCol="0" anchor="ctr" anchorCtr="0">
            <a:spAutoFit/>
          </a:bodyPr>
          <a:lstStyle/>
          <a:p>
            <a:r>
              <a:rPr lang="el-GR" sz="1400" dirty="0"/>
              <a:t>δ</a:t>
            </a:r>
            <a:r>
              <a:rPr lang="en-US" sz="1400" dirty="0"/>
              <a:t>Z</a:t>
            </a:r>
            <a:r>
              <a:rPr lang="en-US" sz="1400" baseline="30000" dirty="0"/>
              <a:t>[L-1]</a:t>
            </a:r>
            <a:r>
              <a:rPr lang="en-US" sz="1400" dirty="0"/>
              <a:t> =</a:t>
            </a:r>
            <a:r>
              <a:rPr lang="el-GR" sz="1400" dirty="0"/>
              <a:t> </a:t>
            </a:r>
            <a:r>
              <a:rPr lang="en-US" sz="1400" dirty="0"/>
              <a:t>W</a:t>
            </a:r>
            <a:r>
              <a:rPr lang="en-US" sz="1400" baseline="30000" dirty="0"/>
              <a:t>[L]T</a:t>
            </a:r>
            <a:r>
              <a:rPr lang="el-GR" sz="1400" dirty="0"/>
              <a:t>δ</a:t>
            </a:r>
            <a:r>
              <a:rPr lang="en-US" sz="1400" dirty="0"/>
              <a:t>Z</a:t>
            </a:r>
            <a:r>
              <a:rPr lang="en-US" sz="1400" baseline="30000" dirty="0"/>
              <a:t>[L]</a:t>
            </a:r>
            <a:r>
              <a:rPr lang="en-US" sz="1400" dirty="0"/>
              <a:t>*f’</a:t>
            </a:r>
            <a:r>
              <a:rPr lang="en-US" sz="1400" baseline="30000" dirty="0"/>
              <a:t>[L-1]</a:t>
            </a:r>
            <a:r>
              <a:rPr lang="en-US" sz="1400" dirty="0"/>
              <a:t> </a:t>
            </a:r>
            <a:r>
              <a:rPr lang="el-GR" sz="1400" dirty="0"/>
              <a:t>δ</a:t>
            </a:r>
            <a:r>
              <a:rPr lang="en-US" sz="1400" dirty="0"/>
              <a:t>W</a:t>
            </a:r>
            <a:r>
              <a:rPr lang="en-US" sz="1400" baseline="30000" dirty="0"/>
              <a:t>[L-1]</a:t>
            </a:r>
            <a:r>
              <a:rPr lang="en-US" sz="1400" dirty="0"/>
              <a:t> = </a:t>
            </a:r>
            <a:r>
              <a:rPr lang="el-GR" sz="1400" dirty="0"/>
              <a:t>δ</a:t>
            </a:r>
            <a:r>
              <a:rPr lang="en-US" sz="1400" dirty="0"/>
              <a:t>Z</a:t>
            </a:r>
            <a:r>
              <a:rPr lang="en-US" sz="1400" baseline="30000" dirty="0"/>
              <a:t>[L-1] </a:t>
            </a:r>
            <a:r>
              <a:rPr lang="en-US" sz="1400" dirty="0"/>
              <a:t>A</a:t>
            </a:r>
            <a:r>
              <a:rPr lang="en-US" sz="1400" baseline="30000" dirty="0"/>
              <a:t>[L-2]</a:t>
            </a:r>
            <a:br>
              <a:rPr lang="en-US" sz="1400" baseline="30000" dirty="0"/>
            </a:br>
            <a:r>
              <a:rPr lang="el-GR" sz="1400" dirty="0"/>
              <a:t>δ</a:t>
            </a:r>
            <a:r>
              <a:rPr lang="en-US" sz="1400" dirty="0"/>
              <a:t>b</a:t>
            </a:r>
            <a:r>
              <a:rPr lang="en-US" sz="1400" baseline="30000" dirty="0"/>
              <a:t>[L-1]</a:t>
            </a:r>
            <a:r>
              <a:rPr lang="en-US" sz="1400" dirty="0"/>
              <a:t>  = E</a:t>
            </a:r>
            <a:r>
              <a:rPr lang="en-US" sz="1400" baseline="-25000" dirty="0"/>
              <a:t>N</a:t>
            </a:r>
            <a:r>
              <a:rPr lang="en-US" sz="1400" baseline="-35000" dirty="0"/>
              <a:t>L-1</a:t>
            </a:r>
            <a:r>
              <a:rPr lang="en-US" sz="1400" baseline="30000" dirty="0"/>
              <a:t>T </a:t>
            </a:r>
            <a:r>
              <a:rPr lang="el-GR" sz="1400" dirty="0"/>
              <a:t>δ</a:t>
            </a:r>
            <a:r>
              <a:rPr lang="en-US" sz="1400" dirty="0"/>
              <a:t>Z</a:t>
            </a:r>
            <a:r>
              <a:rPr lang="en-US" sz="1400" baseline="30000" dirty="0"/>
              <a:t>[L-1] </a:t>
            </a:r>
            <a:r>
              <a:rPr lang="en-US" sz="1400" dirty="0"/>
              <a:t>E</a:t>
            </a:r>
            <a:r>
              <a:rPr lang="en-US" sz="1400" baseline="-25000" dirty="0"/>
              <a:t>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F3BA1C-4207-75CD-79B1-C1862B9A65E9}"/>
              </a:ext>
            </a:extLst>
          </p:cNvPr>
          <p:cNvSpPr txBox="1"/>
          <p:nvPr/>
        </p:nvSpPr>
        <p:spPr>
          <a:xfrm>
            <a:off x="166673" y="1850549"/>
            <a:ext cx="425837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400" dirty="0"/>
              <a:t>X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C4B44E-B722-1958-BB4F-AB4CD5A3F81E}"/>
              </a:ext>
            </a:extLst>
          </p:cNvPr>
          <p:cNvCxnSpPr>
            <a:cxnSpLocks/>
          </p:cNvCxnSpPr>
          <p:nvPr/>
        </p:nvCxnSpPr>
        <p:spPr bwMode="auto">
          <a:xfrm>
            <a:off x="578994" y="2004183"/>
            <a:ext cx="27432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37CA71D-3D38-DD1A-2297-39FB170DCC90}"/>
              </a:ext>
            </a:extLst>
          </p:cNvPr>
          <p:cNvSpPr txBox="1"/>
          <p:nvPr/>
        </p:nvSpPr>
        <p:spPr>
          <a:xfrm>
            <a:off x="466973" y="1544773"/>
            <a:ext cx="8874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W</a:t>
            </a:r>
            <a:r>
              <a:rPr lang="en-US" sz="1400" baseline="30000" dirty="0"/>
              <a:t>[1]</a:t>
            </a:r>
            <a:r>
              <a:rPr lang="en-US" sz="1400" dirty="0"/>
              <a:t>, b</a:t>
            </a:r>
            <a:r>
              <a:rPr lang="en-US" sz="1400" baseline="30000" dirty="0"/>
              <a:t>[1]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8044E-0A82-DC31-5B03-FBC400223B4F}"/>
              </a:ext>
            </a:extLst>
          </p:cNvPr>
          <p:cNvSpPr txBox="1"/>
          <p:nvPr/>
        </p:nvSpPr>
        <p:spPr>
          <a:xfrm>
            <a:off x="838200" y="1859745"/>
            <a:ext cx="1831854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45720" rIns="0" bIns="45720" rtlCol="0" anchor="ctr" anchorCtr="0">
            <a:spAutoFit/>
          </a:bodyPr>
          <a:lstStyle/>
          <a:p>
            <a:pPr algn="ctr"/>
            <a:r>
              <a:rPr lang="en-US" sz="1400" dirty="0"/>
              <a:t>Z</a:t>
            </a:r>
            <a:r>
              <a:rPr lang="en-US" sz="1400" baseline="30000" dirty="0"/>
              <a:t>[1]</a:t>
            </a:r>
            <a:r>
              <a:rPr lang="en-US" sz="1400" dirty="0"/>
              <a:t>=W</a:t>
            </a:r>
            <a:r>
              <a:rPr lang="en-US" sz="1400" baseline="30000" dirty="0"/>
              <a:t>[1)</a:t>
            </a:r>
            <a:r>
              <a:rPr lang="en-US" sz="1400" dirty="0"/>
              <a:t>X+E</a:t>
            </a:r>
            <a:r>
              <a:rPr lang="en-US" sz="1400" baseline="-25000" dirty="0"/>
              <a:t>N</a:t>
            </a:r>
            <a:r>
              <a:rPr lang="en-US" sz="1400" baseline="-35000" dirty="0"/>
              <a:t>1</a:t>
            </a:r>
            <a:r>
              <a:rPr lang="en-US" sz="1400" dirty="0"/>
              <a:t>b</a:t>
            </a:r>
            <a:r>
              <a:rPr lang="en-US" sz="1400" baseline="30000" dirty="0"/>
              <a:t>[1] </a:t>
            </a:r>
            <a:r>
              <a:rPr lang="en-US" sz="1400" dirty="0"/>
              <a:t>E</a:t>
            </a:r>
            <a:r>
              <a:rPr lang="en-US" sz="1400" baseline="-25000" dirty="0"/>
              <a:t>M</a:t>
            </a:r>
            <a:r>
              <a:rPr lang="en-US" sz="1400" baseline="30000" dirty="0"/>
              <a:t>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185C54-3E11-72F4-1238-7D0AF37155CD}"/>
              </a:ext>
            </a:extLst>
          </p:cNvPr>
          <p:cNvCxnSpPr>
            <a:cxnSpLocks/>
          </p:cNvCxnSpPr>
          <p:nvPr/>
        </p:nvCxnSpPr>
        <p:spPr bwMode="auto">
          <a:xfrm flipV="1">
            <a:off x="2667000" y="2004184"/>
            <a:ext cx="27432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46D834-44A1-651A-5B57-AE35110797B5}"/>
              </a:ext>
            </a:extLst>
          </p:cNvPr>
          <p:cNvSpPr txBox="1"/>
          <p:nvPr/>
        </p:nvSpPr>
        <p:spPr>
          <a:xfrm>
            <a:off x="2956686" y="1867301"/>
            <a:ext cx="1374380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spAutoFit/>
          </a:bodyPr>
          <a:lstStyle/>
          <a:p>
            <a:pPr algn="ctr"/>
            <a:r>
              <a:rPr lang="en-US" sz="1400" dirty="0"/>
              <a:t>A</a:t>
            </a:r>
            <a:r>
              <a:rPr lang="en-US" sz="1400" baseline="30000" dirty="0"/>
              <a:t>[1]</a:t>
            </a:r>
            <a:r>
              <a:rPr lang="en-US" sz="1400" dirty="0"/>
              <a:t>=f</a:t>
            </a:r>
            <a:r>
              <a:rPr lang="en-US" sz="1400" baseline="30000" dirty="0"/>
              <a:t>[1]</a:t>
            </a:r>
            <a:r>
              <a:rPr lang="en-US" sz="1400" dirty="0"/>
              <a:t>(Z</a:t>
            </a:r>
            <a:r>
              <a:rPr lang="en-US" sz="1400" baseline="30000" dirty="0"/>
              <a:t>[1]</a:t>
            </a:r>
            <a:r>
              <a:rPr lang="en-US" sz="1400" dirty="0"/>
              <a:t>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2527E7-9A1C-0F49-CE24-4F58CF72DFAC}"/>
              </a:ext>
            </a:extLst>
          </p:cNvPr>
          <p:cNvCxnSpPr>
            <a:cxnSpLocks/>
          </p:cNvCxnSpPr>
          <p:nvPr/>
        </p:nvCxnSpPr>
        <p:spPr bwMode="auto">
          <a:xfrm>
            <a:off x="8412480" y="2184559"/>
            <a:ext cx="0" cy="23823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32560B-3529-6CBD-2F69-5A4D5C165239}"/>
              </a:ext>
            </a:extLst>
          </p:cNvPr>
          <p:cNvSpPr txBox="1"/>
          <p:nvPr/>
        </p:nvSpPr>
        <p:spPr>
          <a:xfrm>
            <a:off x="7924800" y="2407406"/>
            <a:ext cx="102107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spAutoFit/>
          </a:bodyPr>
          <a:lstStyle/>
          <a:p>
            <a:pPr marL="0" indent="0" algn="ctr">
              <a:buNone/>
            </a:pPr>
            <a:r>
              <a:rPr lang="en-US" sz="1600" dirty="0"/>
              <a:t>J(A,Y)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32E211-CA70-269E-8607-B4584A6B9667}"/>
              </a:ext>
            </a:extLst>
          </p:cNvPr>
          <p:cNvSpPr txBox="1"/>
          <p:nvPr/>
        </p:nvSpPr>
        <p:spPr>
          <a:xfrm>
            <a:off x="5154967" y="1873994"/>
            <a:ext cx="2125401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45720" rIns="0" bIns="45720" rtlCol="0" anchor="ctr" anchorCtr="0">
            <a:spAutoFit/>
          </a:bodyPr>
          <a:lstStyle/>
          <a:p>
            <a:pPr algn="ctr"/>
            <a:r>
              <a:rPr lang="en-US" sz="1400" dirty="0"/>
              <a:t>Z</a:t>
            </a:r>
            <a:r>
              <a:rPr lang="en-US" sz="1400" baseline="30000" dirty="0"/>
              <a:t>[L]</a:t>
            </a:r>
            <a:r>
              <a:rPr lang="en-US" sz="1400" dirty="0"/>
              <a:t>=W</a:t>
            </a:r>
            <a:r>
              <a:rPr lang="en-US" sz="1400" baseline="30000" dirty="0"/>
              <a:t>[L]</a:t>
            </a:r>
            <a:r>
              <a:rPr lang="en-US" sz="1400" dirty="0"/>
              <a:t>A</a:t>
            </a:r>
            <a:r>
              <a:rPr lang="en-US" sz="1400" baseline="30000" dirty="0"/>
              <a:t>[L-1]</a:t>
            </a:r>
            <a:r>
              <a:rPr lang="en-US" sz="1400" dirty="0"/>
              <a:t>+ </a:t>
            </a:r>
            <a:r>
              <a:rPr lang="en-US" sz="1400" dirty="0" err="1"/>
              <a:t>E</a:t>
            </a:r>
            <a:r>
              <a:rPr lang="en-US" sz="1400" baseline="-25000" dirty="0" err="1"/>
              <a:t>N</a:t>
            </a:r>
            <a:r>
              <a:rPr lang="en-US" sz="1400" baseline="-35000" dirty="0" err="1"/>
              <a:t>L</a:t>
            </a:r>
            <a:r>
              <a:rPr lang="en-US" sz="1400" dirty="0" err="1"/>
              <a:t>b</a:t>
            </a:r>
            <a:r>
              <a:rPr lang="en-US" sz="1400" baseline="30000" dirty="0"/>
              <a:t>[L] </a:t>
            </a:r>
            <a:r>
              <a:rPr lang="en-US" sz="1400" dirty="0"/>
              <a:t>E</a:t>
            </a:r>
            <a:r>
              <a:rPr lang="en-US" sz="1400" baseline="-25000" dirty="0"/>
              <a:t>M</a:t>
            </a:r>
            <a:r>
              <a:rPr lang="en-US" sz="1400" baseline="30000" dirty="0"/>
              <a:t>T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1F1448-E3A0-FFD9-23E3-DDC2F4FCAEB8}"/>
              </a:ext>
            </a:extLst>
          </p:cNvPr>
          <p:cNvSpPr txBox="1"/>
          <p:nvPr/>
        </p:nvSpPr>
        <p:spPr>
          <a:xfrm>
            <a:off x="7497664" y="1874858"/>
            <a:ext cx="1570133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spAutoFit/>
          </a:bodyPr>
          <a:lstStyle/>
          <a:p>
            <a:pPr algn="ctr"/>
            <a:r>
              <a:rPr lang="en-US" sz="1400" dirty="0"/>
              <a:t>A ≡ A</a:t>
            </a:r>
            <a:r>
              <a:rPr lang="en-US" sz="1400" baseline="30000" dirty="0"/>
              <a:t>[L]</a:t>
            </a:r>
            <a:r>
              <a:rPr lang="en-US" sz="1400" dirty="0"/>
              <a:t> = f</a:t>
            </a:r>
            <a:r>
              <a:rPr lang="en-US" sz="1400" baseline="30000" dirty="0"/>
              <a:t>[L]</a:t>
            </a:r>
            <a:r>
              <a:rPr lang="en-US" sz="1400" dirty="0"/>
              <a:t>(Z</a:t>
            </a:r>
            <a:r>
              <a:rPr lang="en-US" sz="1400" baseline="30000" dirty="0"/>
              <a:t>[L]</a:t>
            </a:r>
            <a:r>
              <a:rPr lang="en-US" sz="1400" dirty="0"/>
              <a:t>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2C79CA3-0861-EAD9-5FFC-7818C30D86D0}"/>
              </a:ext>
            </a:extLst>
          </p:cNvPr>
          <p:cNvCxnSpPr>
            <a:cxnSpLocks/>
          </p:cNvCxnSpPr>
          <p:nvPr/>
        </p:nvCxnSpPr>
        <p:spPr bwMode="auto">
          <a:xfrm>
            <a:off x="4909367" y="2026855"/>
            <a:ext cx="27432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0DE30C4-1FCD-3812-188A-5E5F38AB867C}"/>
              </a:ext>
            </a:extLst>
          </p:cNvPr>
          <p:cNvCxnSpPr>
            <a:cxnSpLocks/>
            <a:stCxn id="22" idx="3"/>
          </p:cNvCxnSpPr>
          <p:nvPr/>
        </p:nvCxnSpPr>
        <p:spPr bwMode="auto">
          <a:xfrm>
            <a:off x="7280368" y="2027883"/>
            <a:ext cx="216624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953A6A-93EE-0108-05A3-25745D087DE3}"/>
              </a:ext>
            </a:extLst>
          </p:cNvPr>
          <p:cNvSpPr txBox="1"/>
          <p:nvPr/>
        </p:nvSpPr>
        <p:spPr>
          <a:xfrm>
            <a:off x="4742310" y="1594845"/>
            <a:ext cx="8874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W</a:t>
            </a:r>
            <a:r>
              <a:rPr lang="en-US" sz="1400" baseline="30000" dirty="0"/>
              <a:t>[L]</a:t>
            </a:r>
            <a:r>
              <a:rPr lang="en-US" sz="1400" dirty="0"/>
              <a:t>, b</a:t>
            </a:r>
            <a:r>
              <a:rPr lang="en-US" sz="1400" baseline="30000" dirty="0"/>
              <a:t>[L]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B53782-1BF5-73D2-E070-3974FC843113}"/>
              </a:ext>
            </a:extLst>
          </p:cNvPr>
          <p:cNvSpPr txBox="1"/>
          <p:nvPr/>
        </p:nvSpPr>
        <p:spPr>
          <a:xfrm>
            <a:off x="2580754" y="1601431"/>
            <a:ext cx="4263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f</a:t>
            </a:r>
            <a:r>
              <a:rPr lang="en-US" sz="1400" baseline="30000" dirty="0"/>
              <a:t>[1]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4FA48-33BC-7C94-FD7E-ADF127878CA1}"/>
              </a:ext>
            </a:extLst>
          </p:cNvPr>
          <p:cNvSpPr txBox="1"/>
          <p:nvPr/>
        </p:nvSpPr>
        <p:spPr>
          <a:xfrm>
            <a:off x="7245556" y="1601431"/>
            <a:ext cx="4263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f</a:t>
            </a:r>
            <a:r>
              <a:rPr lang="en-US" sz="1400" baseline="30000" dirty="0"/>
              <a:t>[L]</a:t>
            </a:r>
            <a:endParaRPr lang="en-US" sz="1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B6BA94-B175-CD35-C886-794078E14027}"/>
              </a:ext>
            </a:extLst>
          </p:cNvPr>
          <p:cNvCxnSpPr>
            <a:cxnSpLocks/>
          </p:cNvCxnSpPr>
          <p:nvPr/>
        </p:nvCxnSpPr>
        <p:spPr bwMode="auto">
          <a:xfrm>
            <a:off x="4343400" y="2023158"/>
            <a:ext cx="27432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FD4637-B78F-8275-60BF-ABA7E007A2DE}"/>
              </a:ext>
            </a:extLst>
          </p:cNvPr>
          <p:cNvSpPr txBox="1"/>
          <p:nvPr/>
        </p:nvSpPr>
        <p:spPr>
          <a:xfrm>
            <a:off x="4488996" y="1784530"/>
            <a:ext cx="54664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45720" rIns="0" bIns="45720" rtlCol="0" anchor="ctr" anchorCtr="0">
            <a:spAutoFit/>
          </a:bodyPr>
          <a:lstStyle/>
          <a:p>
            <a:pPr algn="ctr"/>
            <a:r>
              <a:rPr lang="en-US" sz="1600" b="1" dirty="0"/>
              <a:t>…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30256B3-A5AC-D9AF-4972-9CEC6EBCA269}"/>
              </a:ext>
            </a:extLst>
          </p:cNvPr>
          <p:cNvCxnSpPr>
            <a:cxnSpLocks/>
          </p:cNvCxnSpPr>
          <p:nvPr/>
        </p:nvCxnSpPr>
        <p:spPr bwMode="auto">
          <a:xfrm flipH="1">
            <a:off x="3703320" y="3266484"/>
            <a:ext cx="18288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33BB246-3ED2-573A-1038-181654D9192F}"/>
              </a:ext>
            </a:extLst>
          </p:cNvPr>
          <p:cNvSpPr txBox="1"/>
          <p:nvPr/>
        </p:nvSpPr>
        <p:spPr>
          <a:xfrm>
            <a:off x="3322165" y="3032238"/>
            <a:ext cx="54664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45720" rIns="0" bIns="45720" rtlCol="0" anchor="ctr" anchorCtr="0">
            <a:spAutoFit/>
          </a:bodyPr>
          <a:lstStyle/>
          <a:p>
            <a:pPr algn="ctr"/>
            <a:r>
              <a:rPr lang="en-US" sz="1600" b="1" dirty="0"/>
              <a:t>…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C66C4FE-E7B3-95BC-09EA-7D727D9584AA}"/>
              </a:ext>
            </a:extLst>
          </p:cNvPr>
          <p:cNvCxnSpPr>
            <a:cxnSpLocks/>
            <a:endCxn id="63" idx="3"/>
          </p:cNvCxnSpPr>
          <p:nvPr/>
        </p:nvCxnSpPr>
        <p:spPr bwMode="auto">
          <a:xfrm flipH="1">
            <a:off x="3309812" y="3273868"/>
            <a:ext cx="137603" cy="353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3FB51CA-45C7-A4F5-4196-971C656F7507}"/>
              </a:ext>
            </a:extLst>
          </p:cNvPr>
          <p:cNvSpPr txBox="1"/>
          <p:nvPr/>
        </p:nvSpPr>
        <p:spPr>
          <a:xfrm>
            <a:off x="1447800" y="2908071"/>
            <a:ext cx="1862012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45720" tIns="45720" rIns="0" bIns="45720" rtlCol="0" anchor="ctr" anchorCtr="0">
            <a:spAutoFit/>
          </a:bodyPr>
          <a:lstStyle/>
          <a:p>
            <a:r>
              <a:rPr lang="el-GR" sz="1400" dirty="0"/>
              <a:t>δ</a:t>
            </a:r>
            <a:r>
              <a:rPr lang="en-US" sz="1400" dirty="0"/>
              <a:t>Z</a:t>
            </a:r>
            <a:r>
              <a:rPr lang="en-US" sz="1400" baseline="30000" dirty="0"/>
              <a:t>[1] </a:t>
            </a:r>
            <a:r>
              <a:rPr lang="en-US" sz="1400" dirty="0"/>
              <a:t>= W</a:t>
            </a:r>
            <a:r>
              <a:rPr lang="en-US" sz="1400" baseline="30000" dirty="0"/>
              <a:t>[2]T</a:t>
            </a:r>
            <a:r>
              <a:rPr lang="el-GR" sz="1400" dirty="0"/>
              <a:t>δ</a:t>
            </a:r>
            <a:r>
              <a:rPr lang="en-US" sz="1400" dirty="0"/>
              <a:t>Z</a:t>
            </a:r>
            <a:r>
              <a:rPr lang="en-US" sz="1400" baseline="30000" dirty="0"/>
              <a:t>[2]</a:t>
            </a:r>
            <a:r>
              <a:rPr lang="en-US" sz="1400" dirty="0"/>
              <a:t>*f’</a:t>
            </a:r>
            <a:r>
              <a:rPr lang="en-US" sz="1400" baseline="30000" dirty="0"/>
              <a:t>[1]</a:t>
            </a:r>
          </a:p>
          <a:p>
            <a:r>
              <a:rPr lang="el-GR" sz="1400" dirty="0"/>
              <a:t>δ</a:t>
            </a:r>
            <a:r>
              <a:rPr lang="en-US" sz="1400" dirty="0"/>
              <a:t>W</a:t>
            </a:r>
            <a:r>
              <a:rPr lang="en-US" sz="1400" baseline="30000" dirty="0"/>
              <a:t>[1]</a:t>
            </a:r>
            <a:r>
              <a:rPr lang="en-US" sz="1400" dirty="0"/>
              <a:t> = </a:t>
            </a:r>
            <a:r>
              <a:rPr lang="el-GR" sz="1400" dirty="0"/>
              <a:t>δ</a:t>
            </a:r>
            <a:r>
              <a:rPr lang="en-US" sz="1400" dirty="0"/>
              <a:t>Z</a:t>
            </a:r>
            <a:r>
              <a:rPr lang="en-US" sz="1400" baseline="30000" dirty="0"/>
              <a:t>[1] </a:t>
            </a:r>
            <a:r>
              <a:rPr lang="en-US" sz="1400" dirty="0"/>
              <a:t>X</a:t>
            </a:r>
            <a:r>
              <a:rPr lang="en-US" sz="1400" baseline="30000" dirty="0"/>
              <a:t>T</a:t>
            </a:r>
          </a:p>
          <a:p>
            <a:r>
              <a:rPr lang="el-GR" sz="1400" dirty="0"/>
              <a:t>δ</a:t>
            </a:r>
            <a:r>
              <a:rPr lang="en-US" sz="1400" dirty="0"/>
              <a:t>b</a:t>
            </a:r>
            <a:r>
              <a:rPr lang="en-US" sz="1400" baseline="30000" dirty="0"/>
              <a:t>[1]</a:t>
            </a:r>
            <a:r>
              <a:rPr lang="en-US" sz="1400" dirty="0"/>
              <a:t>  = E</a:t>
            </a:r>
            <a:r>
              <a:rPr lang="en-US" sz="1400" baseline="-25000" dirty="0"/>
              <a:t>N1</a:t>
            </a:r>
            <a:r>
              <a:rPr lang="en-US" sz="1400" baseline="30000" dirty="0"/>
              <a:t>T </a:t>
            </a:r>
            <a:r>
              <a:rPr lang="el-GR" sz="1400" dirty="0"/>
              <a:t>δ</a:t>
            </a:r>
            <a:r>
              <a:rPr lang="en-US" sz="1400" dirty="0"/>
              <a:t>Z</a:t>
            </a:r>
            <a:r>
              <a:rPr lang="en-US" sz="1400" baseline="30000" dirty="0"/>
              <a:t>[1] </a:t>
            </a:r>
            <a:r>
              <a:rPr lang="en-US" sz="1400" dirty="0"/>
              <a:t>E</a:t>
            </a:r>
            <a:r>
              <a:rPr lang="en-US" sz="1400" baseline="-25000" dirty="0"/>
              <a:t>M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286F623-96BE-C69A-EC10-AA3E84360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438" y="152023"/>
            <a:ext cx="1876686" cy="127718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798660C6-02C7-8103-7CF0-BC26B793FDBC}"/>
              </a:ext>
            </a:extLst>
          </p:cNvPr>
          <p:cNvSpPr txBox="1"/>
          <p:nvPr/>
        </p:nvSpPr>
        <p:spPr>
          <a:xfrm>
            <a:off x="5833597" y="4474794"/>
            <a:ext cx="223699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f’</a:t>
            </a:r>
            <a:r>
              <a:rPr lang="en-US" sz="1800" baseline="30000" dirty="0"/>
              <a:t>[s]</a:t>
            </a:r>
            <a:r>
              <a:rPr lang="en-US" sz="1800" dirty="0"/>
              <a:t> = ∂f</a:t>
            </a:r>
            <a:r>
              <a:rPr lang="en-US" sz="1800" baseline="30000" dirty="0"/>
              <a:t>[s]</a:t>
            </a:r>
            <a:r>
              <a:rPr lang="en-US" sz="1800" dirty="0"/>
              <a:t>(Z</a:t>
            </a:r>
            <a:r>
              <a:rPr lang="en-US" sz="1800" baseline="30000" dirty="0"/>
              <a:t>[s]</a:t>
            </a:r>
            <a:r>
              <a:rPr lang="en-US" sz="1800" dirty="0"/>
              <a:t>)/∂Z</a:t>
            </a:r>
            <a:r>
              <a:rPr lang="en-US" sz="1800" baseline="30000" dirty="0"/>
              <a:t>[s]</a:t>
            </a:r>
            <a:r>
              <a:rPr lang="en-US" sz="1800" dirty="0"/>
              <a:t> </a:t>
            </a:r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8B1FCF3-72DC-7F6F-CAF0-A81A86D7E3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021555"/>
              </p:ext>
            </p:extLst>
          </p:nvPr>
        </p:nvGraphicFramePr>
        <p:xfrm>
          <a:off x="6013920" y="2272292"/>
          <a:ext cx="1654301" cy="590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44520" imgH="444240" progId="Equation.DSMT4">
                  <p:embed/>
                </p:oleObj>
              </mc:Choice>
              <mc:Fallback>
                <p:oleObj name="Equation" r:id="rId3" imgW="12445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3920" y="2272292"/>
                        <a:ext cx="1654301" cy="590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93081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F03B-2110-026E-935F-82D5B2A0A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447" y="-897"/>
            <a:ext cx="4419600" cy="490538"/>
          </a:xfrm>
        </p:spPr>
        <p:txBody>
          <a:bodyPr/>
          <a:lstStyle/>
          <a:p>
            <a:r>
              <a:rPr lang="en-US" dirty="0"/>
              <a:t>Summary of Vector DNN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C3C00-13CB-9F7F-5C94-736E8D544485}"/>
              </a:ext>
            </a:extLst>
          </p:cNvPr>
          <p:cNvSpPr txBox="1"/>
          <p:nvPr/>
        </p:nvSpPr>
        <p:spPr>
          <a:xfrm>
            <a:off x="6106926" y="1062388"/>
            <a:ext cx="2732274" cy="865622"/>
          </a:xfrm>
          <a:prstGeom prst="rect">
            <a:avLst/>
          </a:prstGeom>
          <a:solidFill>
            <a:srgbClr val="FFF1C5"/>
          </a:solidFill>
          <a:ln w="12700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A - Y</a:t>
            </a:r>
          </a:p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(1/M)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[L-1]T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(1/M)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800" baseline="-3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T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03AE4-F996-AF2D-7753-1442AC8B1045}"/>
              </a:ext>
            </a:extLst>
          </p:cNvPr>
          <p:cNvSpPr txBox="1"/>
          <p:nvPr/>
        </p:nvSpPr>
        <p:spPr>
          <a:xfrm>
            <a:off x="5463767" y="3593055"/>
            <a:ext cx="2579874" cy="311624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r>
              <a:rPr lang="en-US" b="1" dirty="0"/>
              <a:t>First hidden layer [1]: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1EAD57-E999-4D70-2444-D3C1E9A22843}"/>
              </a:ext>
            </a:extLst>
          </p:cNvPr>
          <p:cNvSpPr txBox="1"/>
          <p:nvPr/>
        </p:nvSpPr>
        <p:spPr>
          <a:xfrm>
            <a:off x="6106926" y="1997112"/>
            <a:ext cx="2857760" cy="588623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r>
              <a:rPr lang="en-US" b="1" dirty="0"/>
              <a:t>Other hidden layers [s]:</a:t>
            </a:r>
          </a:p>
          <a:p>
            <a:r>
              <a:rPr lang="en-US" dirty="0"/>
              <a:t> for s = 2,…, L-1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97E79-D386-D05C-6B23-0583A8C1F376}"/>
              </a:ext>
            </a:extLst>
          </p:cNvPr>
          <p:cNvSpPr txBox="1"/>
          <p:nvPr/>
        </p:nvSpPr>
        <p:spPr>
          <a:xfrm>
            <a:off x="6137656" y="802185"/>
            <a:ext cx="2302515" cy="311624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r>
              <a:rPr lang="en-US" b="1" dirty="0"/>
              <a:t>Output layer [L]: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91178-F11F-67F4-9277-DD70AA5D1E43}"/>
              </a:ext>
            </a:extLst>
          </p:cNvPr>
          <p:cNvSpPr txBox="1"/>
          <p:nvPr/>
        </p:nvSpPr>
        <p:spPr>
          <a:xfrm>
            <a:off x="5194449" y="2666232"/>
            <a:ext cx="3787580" cy="865622"/>
          </a:xfrm>
          <a:prstGeom prst="rect">
            <a:avLst/>
          </a:prstGeom>
          <a:solidFill>
            <a:srgbClr val="FFF1C5"/>
          </a:solidFill>
          <a:ln w="12700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W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[s+1]T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[s+1]</a:t>
            </a:r>
            <a:r>
              <a:rPr lang="en-US" dirty="0"/>
              <a:t>*∂f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sz="1800" dirty="0"/>
              <a:t>(Z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sz="1800" dirty="0"/>
              <a:t>)/∂Z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sz="1800" dirty="0"/>
              <a:t> </a:t>
            </a:r>
            <a:endPara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(1/M)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[s-1]T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(1/M)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800" baseline="-3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baseline="30000" dirty="0" err="1"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8343F-9DC1-8F35-5222-9E990DF5D9B5}"/>
              </a:ext>
            </a:extLst>
          </p:cNvPr>
          <p:cNvSpPr txBox="1"/>
          <p:nvPr/>
        </p:nvSpPr>
        <p:spPr>
          <a:xfrm>
            <a:off x="5501867" y="3908504"/>
            <a:ext cx="3489733" cy="865622"/>
          </a:xfrm>
          <a:prstGeom prst="rect">
            <a:avLst/>
          </a:prstGeom>
          <a:solidFill>
            <a:srgbClr val="FFF1C5"/>
          </a:solidFill>
          <a:ln w="12700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W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[2]T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[2]</a:t>
            </a:r>
            <a:r>
              <a:rPr lang="en-US" dirty="0"/>
              <a:t>*∂f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sz="1800" dirty="0"/>
              <a:t>(Z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sz="1800" dirty="0"/>
              <a:t>)/∂Z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sz="1800" dirty="0"/>
              <a:t> </a:t>
            </a:r>
            <a:endPara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(1/M)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(1/M)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800" baseline="-3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T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4309F-7CC2-7D58-9898-BB2F41E6D1D8}"/>
              </a:ext>
            </a:extLst>
          </p:cNvPr>
          <p:cNvSpPr txBox="1"/>
          <p:nvPr/>
        </p:nvSpPr>
        <p:spPr>
          <a:xfrm>
            <a:off x="322056" y="1386803"/>
            <a:ext cx="2755852" cy="588623"/>
          </a:xfrm>
          <a:prstGeom prst="rect">
            <a:avLst/>
          </a:prstGeom>
          <a:solidFill>
            <a:srgbClr val="D5FFE8"/>
          </a:solidFill>
          <a:ln w="12700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W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800" baseline="-3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8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endParaRPr lang="en-US" sz="1800" baseline="30000" dirty="0"/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45D5F-152B-DB70-76C2-6A7CFFD6612F}"/>
              </a:ext>
            </a:extLst>
          </p:cNvPr>
          <p:cNvSpPr txBox="1"/>
          <p:nvPr/>
        </p:nvSpPr>
        <p:spPr>
          <a:xfrm>
            <a:off x="322056" y="2547055"/>
            <a:ext cx="2806208" cy="588623"/>
          </a:xfrm>
          <a:prstGeom prst="rect">
            <a:avLst/>
          </a:prstGeom>
          <a:solidFill>
            <a:srgbClr val="D5FFE8"/>
          </a:solidFill>
          <a:ln w="12700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W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[s-1]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800" baseline="-3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8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[s]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0B8EB8-B94E-164B-0A1D-0844B6D57585}"/>
              </a:ext>
            </a:extLst>
          </p:cNvPr>
          <p:cNvSpPr txBox="1"/>
          <p:nvPr/>
        </p:nvSpPr>
        <p:spPr>
          <a:xfrm>
            <a:off x="228600" y="782472"/>
            <a:ext cx="2579874" cy="588623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r>
              <a:rPr lang="en-US" b="1" dirty="0"/>
              <a:t>First hidden layer [1]:</a:t>
            </a:r>
          </a:p>
          <a:p>
            <a:pPr algn="ctr"/>
            <a:r>
              <a:rPr lang="en-US" dirty="0"/>
              <a:t>s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09F270-631A-2F3C-1661-4363B01B09F4}"/>
              </a:ext>
            </a:extLst>
          </p:cNvPr>
          <p:cNvSpPr txBox="1"/>
          <p:nvPr/>
        </p:nvSpPr>
        <p:spPr>
          <a:xfrm>
            <a:off x="220891" y="1962390"/>
            <a:ext cx="2780458" cy="588623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pPr algn="ctr"/>
            <a:r>
              <a:rPr lang="en-US" b="1" dirty="0"/>
              <a:t>Other hidden layers [s]:</a:t>
            </a:r>
          </a:p>
          <a:p>
            <a:pPr algn="ctr"/>
            <a:r>
              <a:rPr lang="en-US" dirty="0"/>
              <a:t> for s = 2,…, L-1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450434-B068-38E9-EBE5-EBCC13D84FDB}"/>
              </a:ext>
            </a:extLst>
          </p:cNvPr>
          <p:cNvSpPr txBox="1"/>
          <p:nvPr/>
        </p:nvSpPr>
        <p:spPr>
          <a:xfrm>
            <a:off x="228600" y="3681079"/>
            <a:ext cx="2880115" cy="588623"/>
          </a:xfrm>
          <a:prstGeom prst="rect">
            <a:avLst/>
          </a:prstGeom>
          <a:solidFill>
            <a:srgbClr val="D5FFE8"/>
          </a:solidFill>
          <a:ln w="12700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W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[L-1]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800" baseline="-3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8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≡ 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f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DBEC55-35BC-BDDD-2073-6B8685C60202}"/>
              </a:ext>
            </a:extLst>
          </p:cNvPr>
          <p:cNvSpPr txBox="1"/>
          <p:nvPr/>
        </p:nvSpPr>
        <p:spPr>
          <a:xfrm>
            <a:off x="326818" y="3154401"/>
            <a:ext cx="2302515" cy="588623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r>
              <a:rPr lang="en-US" b="1" dirty="0"/>
              <a:t>Output layer [L]:</a:t>
            </a:r>
          </a:p>
          <a:p>
            <a:pPr algn="ctr"/>
            <a:r>
              <a:rPr lang="en-US" dirty="0"/>
              <a:t>s = 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525E66-8375-6B50-388D-163886CFB0B9}"/>
              </a:ext>
            </a:extLst>
          </p:cNvPr>
          <p:cNvSpPr txBox="1"/>
          <p:nvPr/>
        </p:nvSpPr>
        <p:spPr>
          <a:xfrm>
            <a:off x="3194341" y="3855604"/>
            <a:ext cx="999627" cy="369332"/>
          </a:xfrm>
          <a:prstGeom prst="rect">
            <a:avLst/>
          </a:prstGeom>
          <a:solidFill>
            <a:srgbClr val="D5FFE8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≡ A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[L]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D5BBA4-C99F-494F-3083-9EDBE7FB37C6}"/>
              </a:ext>
            </a:extLst>
          </p:cNvPr>
          <p:cNvSpPr txBox="1"/>
          <p:nvPr/>
        </p:nvSpPr>
        <p:spPr>
          <a:xfrm>
            <a:off x="3279165" y="355996"/>
            <a:ext cx="2651110" cy="2308324"/>
          </a:xfrm>
          <a:prstGeom prst="rect">
            <a:avLst/>
          </a:prstGeom>
          <a:solidFill>
            <a:srgbClr val="F7F7F7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Typical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activation functions: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 err="1">
                <a:ea typeface="Tahoma" panose="020B0604030504040204" pitchFamily="34" charset="0"/>
                <a:cs typeface="Tahoma" panose="020B0604030504040204" pitchFamily="34" charset="0"/>
              </a:rPr>
              <a:t>ReLU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 or linear for all hidden layers, s = 1, …, L-1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/>
              <a:t>Sigmoid or tanh, or </a:t>
            </a:r>
            <a:r>
              <a:rPr lang="en-US" dirty="0" err="1"/>
              <a:t>softmax</a:t>
            </a:r>
            <a:r>
              <a:rPr lang="en-US" dirty="0"/>
              <a:t> for the output layer, s = L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B721D79-297C-D966-4B2B-159DDC39F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206" y="2778768"/>
            <a:ext cx="1440178" cy="980121"/>
          </a:xfrm>
          <a:prstGeom prst="rect">
            <a:avLst/>
          </a:prstGeom>
        </p:spPr>
      </p:pic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0A684668-F20E-D1EF-5380-C78FB7FEB4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292484"/>
              </p:ext>
            </p:extLst>
          </p:nvPr>
        </p:nvGraphicFramePr>
        <p:xfrm>
          <a:off x="3308413" y="4321651"/>
          <a:ext cx="1655763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55233" imgH="591607" progId="Equation.DSMT4">
                  <p:embed/>
                </p:oleObj>
              </mc:Choice>
              <mc:Fallback>
                <p:oleObj name="Equation" r:id="rId3" imgW="1655233" imgH="59160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8413" y="4321651"/>
                        <a:ext cx="1655763" cy="59213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5697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3333750"/>
            <a:ext cx="7315200" cy="533400"/>
          </a:xfrm>
        </p:spPr>
        <p:txBody>
          <a:bodyPr/>
          <a:lstStyle/>
          <a:p>
            <a:pPr marL="2452688" indent="-2452688"/>
            <a:r>
              <a:rPr lang="en-US" dirty="0"/>
              <a:t>Chapter 6 –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28873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A29EB-2243-9BF2-1A49-F4BB56AEE32B}"/>
              </a:ext>
            </a:extLst>
          </p:cNvPr>
          <p:cNvGrpSpPr/>
          <p:nvPr/>
        </p:nvGrpSpPr>
        <p:grpSpPr>
          <a:xfrm>
            <a:off x="1988082" y="1152917"/>
            <a:ext cx="242440" cy="2818202"/>
            <a:chOff x="2379918" y="845013"/>
            <a:chExt cx="266298" cy="2562506"/>
          </a:xfrm>
          <a:solidFill>
            <a:srgbClr val="FFC000"/>
          </a:solidFill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BD7E816-7003-56A6-CAE1-0BD59ED31CBE}"/>
                </a:ext>
              </a:extLst>
            </p:cNvPr>
            <p:cNvSpPr/>
            <p:nvPr/>
          </p:nvSpPr>
          <p:spPr bwMode="auto">
            <a:xfrm>
              <a:off x="2379918" y="845013"/>
              <a:ext cx="266298" cy="222827"/>
            </a:xfrm>
            <a:prstGeom prst="ellipse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36289538-1B3C-4E95-25B8-53A7ED8BEEA9}"/>
                </a:ext>
              </a:extLst>
            </p:cNvPr>
            <p:cNvSpPr/>
            <p:nvPr/>
          </p:nvSpPr>
          <p:spPr bwMode="auto">
            <a:xfrm>
              <a:off x="2379918" y="1234960"/>
              <a:ext cx="266298" cy="222827"/>
            </a:xfrm>
            <a:prstGeom prst="ellipse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C36BD3D-E8DD-A412-354D-161789D2E68A}"/>
                </a:ext>
              </a:extLst>
            </p:cNvPr>
            <p:cNvSpPr/>
            <p:nvPr/>
          </p:nvSpPr>
          <p:spPr bwMode="auto">
            <a:xfrm>
              <a:off x="2379918" y="1624906"/>
              <a:ext cx="266298" cy="222827"/>
            </a:xfrm>
            <a:prstGeom prst="ellipse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B513C00-1B05-CB89-216A-6199C836426A}"/>
                </a:ext>
              </a:extLst>
            </p:cNvPr>
            <p:cNvSpPr/>
            <p:nvPr/>
          </p:nvSpPr>
          <p:spPr bwMode="auto">
            <a:xfrm>
              <a:off x="2379918" y="2014853"/>
              <a:ext cx="266298" cy="222827"/>
            </a:xfrm>
            <a:prstGeom prst="ellipse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3E1F9B7-E404-58CE-092C-176C1B111006}"/>
                </a:ext>
              </a:extLst>
            </p:cNvPr>
            <p:cNvSpPr/>
            <p:nvPr/>
          </p:nvSpPr>
          <p:spPr bwMode="auto">
            <a:xfrm>
              <a:off x="2379918" y="2404799"/>
              <a:ext cx="266298" cy="222827"/>
            </a:xfrm>
            <a:prstGeom prst="ellipse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CAF374A-0F50-2975-CF74-3EBA32942DE3}"/>
                </a:ext>
              </a:extLst>
            </p:cNvPr>
            <p:cNvSpPr/>
            <p:nvPr/>
          </p:nvSpPr>
          <p:spPr bwMode="auto">
            <a:xfrm>
              <a:off x="2379918" y="2794746"/>
              <a:ext cx="266298" cy="222827"/>
            </a:xfrm>
            <a:prstGeom prst="ellipse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53BDCA71-708C-17EA-701B-1C033BBD13DE}"/>
                </a:ext>
              </a:extLst>
            </p:cNvPr>
            <p:cNvSpPr/>
            <p:nvPr/>
          </p:nvSpPr>
          <p:spPr bwMode="auto">
            <a:xfrm>
              <a:off x="2379918" y="3184692"/>
              <a:ext cx="266298" cy="222827"/>
            </a:xfrm>
            <a:prstGeom prst="ellipse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A5543C4-2E6A-6AFC-4544-4480BABC58CB}"/>
              </a:ext>
            </a:extLst>
          </p:cNvPr>
          <p:cNvGrpSpPr/>
          <p:nvPr/>
        </p:nvGrpSpPr>
        <p:grpSpPr>
          <a:xfrm>
            <a:off x="1156338" y="1275448"/>
            <a:ext cx="867249" cy="2659783"/>
            <a:chOff x="1466311" y="948511"/>
            <a:chExt cx="952587" cy="2418465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F06C6091-A061-456B-0D6C-BDD290BAFC5C}"/>
                </a:ext>
              </a:extLst>
            </p:cNvPr>
            <p:cNvGrpSpPr/>
            <p:nvPr/>
          </p:nvGrpSpPr>
          <p:grpSpPr>
            <a:xfrm>
              <a:off x="1469291" y="948511"/>
              <a:ext cx="910608" cy="2339684"/>
              <a:chOff x="1469291" y="948511"/>
              <a:chExt cx="910608" cy="2339684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F2867FE9-8BEF-BC21-2035-4A0E88067C69}"/>
                  </a:ext>
                </a:extLst>
              </p:cNvPr>
              <p:cNvCxnSpPr>
                <a:cxnSpLocks/>
                <a:stCxn id="87" idx="3"/>
                <a:endCxn id="115" idx="2"/>
              </p:cNvCxnSpPr>
              <p:nvPr/>
            </p:nvCxnSpPr>
            <p:spPr bwMode="auto">
              <a:xfrm flipV="1">
                <a:off x="1469291" y="948511"/>
                <a:ext cx="910608" cy="42954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06F1B072-4972-C6E9-4EE8-1D03F3B1E253}"/>
                  </a:ext>
                </a:extLst>
              </p:cNvPr>
              <p:cNvCxnSpPr>
                <a:cxnSpLocks/>
                <a:stCxn id="87" idx="3"/>
                <a:endCxn id="117" idx="2"/>
              </p:cNvCxnSpPr>
              <p:nvPr/>
            </p:nvCxnSpPr>
            <p:spPr bwMode="auto">
              <a:xfrm>
                <a:off x="1469291" y="1378058"/>
                <a:ext cx="910608" cy="3503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716BD0F-16F2-D213-0828-5E751B47CA3D}"/>
                  </a:ext>
                </a:extLst>
              </p:cNvPr>
              <p:cNvCxnSpPr>
                <a:cxnSpLocks/>
                <a:stCxn id="87" idx="3"/>
                <a:endCxn id="116" idx="2"/>
              </p:cNvCxnSpPr>
              <p:nvPr/>
            </p:nvCxnSpPr>
            <p:spPr bwMode="auto">
              <a:xfrm flipV="1">
                <a:off x="1469291" y="1338458"/>
                <a:ext cx="910608" cy="3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C4C56E17-3DFD-BB98-515B-901CF39450A9}"/>
                  </a:ext>
                </a:extLst>
              </p:cNvPr>
              <p:cNvCxnSpPr>
                <a:cxnSpLocks/>
                <a:stCxn id="87" idx="3"/>
                <a:endCxn id="119" idx="2"/>
              </p:cNvCxnSpPr>
              <p:nvPr/>
            </p:nvCxnSpPr>
            <p:spPr bwMode="auto">
              <a:xfrm>
                <a:off x="1469291" y="1378058"/>
                <a:ext cx="910608" cy="113024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9B60C09-D34D-8F90-2E2B-BD56028BDEB7}"/>
                  </a:ext>
                </a:extLst>
              </p:cNvPr>
              <p:cNvCxnSpPr>
                <a:cxnSpLocks/>
                <a:stCxn id="87" idx="3"/>
                <a:endCxn id="120" idx="2"/>
              </p:cNvCxnSpPr>
              <p:nvPr/>
            </p:nvCxnSpPr>
            <p:spPr bwMode="auto">
              <a:xfrm>
                <a:off x="1469291" y="1378058"/>
                <a:ext cx="910608" cy="15201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F842852-002D-921A-A9DC-9F0499180F2B}"/>
                  </a:ext>
                </a:extLst>
              </p:cNvPr>
              <p:cNvCxnSpPr>
                <a:cxnSpLocks/>
                <a:stCxn id="87" idx="3"/>
                <a:endCxn id="121" idx="2"/>
              </p:cNvCxnSpPr>
              <p:nvPr/>
            </p:nvCxnSpPr>
            <p:spPr bwMode="auto">
              <a:xfrm>
                <a:off x="1469291" y="1378058"/>
                <a:ext cx="910608" cy="191013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12EE6FC-E32F-CA79-B5FC-AA5E2EBAC879}"/>
                  </a:ext>
                </a:extLst>
              </p:cNvPr>
              <p:cNvCxnSpPr>
                <a:cxnSpLocks/>
                <a:stCxn id="87" idx="3"/>
                <a:endCxn id="118" idx="2"/>
              </p:cNvCxnSpPr>
              <p:nvPr/>
            </p:nvCxnSpPr>
            <p:spPr bwMode="auto">
              <a:xfrm>
                <a:off x="1469291" y="1378058"/>
                <a:ext cx="910608" cy="74029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743C62D7-916D-158A-69E5-CEF776898E6F}"/>
                </a:ext>
              </a:extLst>
            </p:cNvPr>
            <p:cNvGrpSpPr/>
            <p:nvPr/>
          </p:nvGrpSpPr>
          <p:grpSpPr>
            <a:xfrm>
              <a:off x="1469291" y="948511"/>
              <a:ext cx="910608" cy="2339684"/>
              <a:chOff x="2886371" y="2279468"/>
              <a:chExt cx="918112" cy="2339684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0AACDE52-358C-22C8-7E3C-FE34499FF5E8}"/>
                  </a:ext>
                </a:extLst>
              </p:cNvPr>
              <p:cNvCxnSpPr>
                <a:cxnSpLocks/>
                <a:stCxn id="88" idx="3"/>
                <a:endCxn id="115" idx="2"/>
              </p:cNvCxnSpPr>
              <p:nvPr/>
            </p:nvCxnSpPr>
            <p:spPr bwMode="auto">
              <a:xfrm flipV="1">
                <a:off x="2886371" y="2279468"/>
                <a:ext cx="918112" cy="89947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D76AD8E-F1BD-356E-EC67-217C344E22A4}"/>
                  </a:ext>
                </a:extLst>
              </p:cNvPr>
              <p:cNvCxnSpPr>
                <a:cxnSpLocks/>
                <a:stCxn id="88" idx="3"/>
                <a:endCxn id="117" idx="2"/>
              </p:cNvCxnSpPr>
              <p:nvPr/>
            </p:nvCxnSpPr>
            <p:spPr bwMode="auto">
              <a:xfrm flipV="1">
                <a:off x="2886371" y="3059363"/>
                <a:ext cx="918112" cy="11957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D1B86188-A8BE-1092-4D9C-EA90CE315A7D}"/>
                  </a:ext>
                </a:extLst>
              </p:cNvPr>
              <p:cNvCxnSpPr>
                <a:cxnSpLocks/>
                <a:stCxn id="88" idx="3"/>
                <a:endCxn id="116" idx="2"/>
              </p:cNvCxnSpPr>
              <p:nvPr/>
            </p:nvCxnSpPr>
            <p:spPr bwMode="auto">
              <a:xfrm flipV="1">
                <a:off x="2886371" y="2669415"/>
                <a:ext cx="918112" cy="50952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D4EC875-6A75-3696-9312-9497652269A7}"/>
                  </a:ext>
                </a:extLst>
              </p:cNvPr>
              <p:cNvCxnSpPr>
                <a:cxnSpLocks/>
                <a:stCxn id="88" idx="3"/>
                <a:endCxn id="119" idx="2"/>
              </p:cNvCxnSpPr>
              <p:nvPr/>
            </p:nvCxnSpPr>
            <p:spPr bwMode="auto">
              <a:xfrm>
                <a:off x="2886371" y="3178941"/>
                <a:ext cx="918112" cy="66031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A2998CB-936E-392B-93C6-F1A3CD667B1A}"/>
                  </a:ext>
                </a:extLst>
              </p:cNvPr>
              <p:cNvCxnSpPr>
                <a:cxnSpLocks/>
                <a:stCxn id="88" idx="3"/>
                <a:endCxn id="120" idx="2"/>
              </p:cNvCxnSpPr>
              <p:nvPr/>
            </p:nvCxnSpPr>
            <p:spPr bwMode="auto">
              <a:xfrm>
                <a:off x="2886371" y="3178941"/>
                <a:ext cx="918112" cy="105026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9F91EC50-04D1-9E2E-D61C-E4BF6490731D}"/>
                  </a:ext>
                </a:extLst>
              </p:cNvPr>
              <p:cNvCxnSpPr>
                <a:cxnSpLocks/>
                <a:stCxn id="88" idx="3"/>
                <a:endCxn id="121" idx="2"/>
              </p:cNvCxnSpPr>
              <p:nvPr/>
            </p:nvCxnSpPr>
            <p:spPr bwMode="auto">
              <a:xfrm>
                <a:off x="2886371" y="3178941"/>
                <a:ext cx="918112" cy="144021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7CFB724E-15ED-2EE2-B639-7C490959E447}"/>
                  </a:ext>
                </a:extLst>
              </p:cNvPr>
              <p:cNvCxnSpPr>
                <a:cxnSpLocks/>
                <a:stCxn id="88" idx="3"/>
                <a:endCxn id="118" idx="2"/>
              </p:cNvCxnSpPr>
              <p:nvPr/>
            </p:nvCxnSpPr>
            <p:spPr bwMode="auto">
              <a:xfrm>
                <a:off x="2886371" y="3178941"/>
                <a:ext cx="918112" cy="27036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CD6C7F5-A16F-827B-65C3-EE2242C974CA}"/>
                </a:ext>
              </a:extLst>
            </p:cNvPr>
            <p:cNvGrpSpPr/>
            <p:nvPr/>
          </p:nvGrpSpPr>
          <p:grpSpPr>
            <a:xfrm flipV="1">
              <a:off x="1466311" y="948512"/>
              <a:ext cx="952587" cy="2418464"/>
              <a:chOff x="1466593" y="889888"/>
              <a:chExt cx="952587" cy="2418464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EBBF1FE0-0C09-DEA7-6CDA-324C486F6EB4}"/>
                  </a:ext>
                </a:extLst>
              </p:cNvPr>
              <p:cNvCxnSpPr>
                <a:cxnSpLocks/>
                <a:stCxn id="89" idx="3"/>
                <a:endCxn id="121" idx="3"/>
              </p:cNvCxnSpPr>
              <p:nvPr/>
            </p:nvCxnSpPr>
            <p:spPr bwMode="auto">
              <a:xfrm flipV="1">
                <a:off x="1466593" y="889888"/>
                <a:ext cx="952587" cy="5666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50AB3AB-C8C4-9EA9-86F4-AC4ECA216643}"/>
                  </a:ext>
                </a:extLst>
              </p:cNvPr>
              <p:cNvCxnSpPr>
                <a:cxnSpLocks/>
                <a:stCxn id="89" idx="3"/>
                <a:endCxn id="119" idx="2"/>
              </p:cNvCxnSpPr>
              <p:nvPr/>
            </p:nvCxnSpPr>
            <p:spPr bwMode="auto">
              <a:xfrm>
                <a:off x="1466593" y="1456491"/>
                <a:ext cx="913588" cy="29207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FD33147-4144-59F5-CD85-EC9A79FD09F2}"/>
                  </a:ext>
                </a:extLst>
              </p:cNvPr>
              <p:cNvCxnSpPr>
                <a:cxnSpLocks/>
                <a:stCxn id="89" idx="3"/>
                <a:endCxn id="120" idx="2"/>
              </p:cNvCxnSpPr>
              <p:nvPr/>
            </p:nvCxnSpPr>
            <p:spPr bwMode="auto">
              <a:xfrm flipV="1">
                <a:off x="1466593" y="1358617"/>
                <a:ext cx="913588" cy="9787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47F78557-0661-E475-1620-A5F2D62B2FCC}"/>
                  </a:ext>
                </a:extLst>
              </p:cNvPr>
              <p:cNvCxnSpPr>
                <a:cxnSpLocks/>
                <a:stCxn id="89" idx="3"/>
                <a:endCxn id="117" idx="2"/>
              </p:cNvCxnSpPr>
              <p:nvPr/>
            </p:nvCxnSpPr>
            <p:spPr bwMode="auto">
              <a:xfrm>
                <a:off x="1466593" y="1456491"/>
                <a:ext cx="913588" cy="10719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70A8393-3B7E-3AC7-75ED-4974BD013ED0}"/>
                  </a:ext>
                </a:extLst>
              </p:cNvPr>
              <p:cNvCxnSpPr>
                <a:cxnSpLocks/>
                <a:stCxn id="89" idx="3"/>
                <a:endCxn id="116" idx="2"/>
              </p:cNvCxnSpPr>
              <p:nvPr/>
            </p:nvCxnSpPr>
            <p:spPr bwMode="auto">
              <a:xfrm>
                <a:off x="1466593" y="1456491"/>
                <a:ext cx="913588" cy="146191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03FBB769-D7EF-5E79-6C61-042EA1DF1B90}"/>
                  </a:ext>
                </a:extLst>
              </p:cNvPr>
              <p:cNvCxnSpPr>
                <a:cxnSpLocks/>
                <a:stCxn id="89" idx="3"/>
                <a:endCxn id="115" idx="2"/>
              </p:cNvCxnSpPr>
              <p:nvPr/>
            </p:nvCxnSpPr>
            <p:spPr bwMode="auto">
              <a:xfrm>
                <a:off x="1466593" y="1456491"/>
                <a:ext cx="913588" cy="185186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08AF9786-225A-F602-DB98-912245E957E4}"/>
                  </a:ext>
                </a:extLst>
              </p:cNvPr>
              <p:cNvCxnSpPr>
                <a:cxnSpLocks/>
                <a:stCxn id="89" idx="3"/>
                <a:endCxn id="118" idx="2"/>
              </p:cNvCxnSpPr>
              <p:nvPr/>
            </p:nvCxnSpPr>
            <p:spPr bwMode="auto">
              <a:xfrm>
                <a:off x="1466593" y="1456491"/>
                <a:ext cx="913588" cy="68201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B945FF2-F592-EB6A-9795-34FDCF073A8D}"/>
              </a:ext>
            </a:extLst>
          </p:cNvPr>
          <p:cNvGrpSpPr/>
          <p:nvPr/>
        </p:nvGrpSpPr>
        <p:grpSpPr>
          <a:xfrm>
            <a:off x="675247" y="1605657"/>
            <a:ext cx="483804" cy="1891100"/>
            <a:chOff x="937889" y="1256676"/>
            <a:chExt cx="531414" cy="1719517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11E5D90-CDF7-1F55-FAF2-C03952FFB6D1}"/>
                </a:ext>
              </a:extLst>
            </p:cNvPr>
            <p:cNvSpPr txBox="1"/>
            <p:nvPr/>
          </p:nvSpPr>
          <p:spPr>
            <a:xfrm>
              <a:off x="937889" y="1256676"/>
              <a:ext cx="531414" cy="335822"/>
            </a:xfrm>
            <a:prstGeom prst="rect">
              <a:avLst/>
            </a:prstGeom>
            <a:solidFill>
              <a:srgbClr val="B9EDFF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91440" rtlCol="0" anchor="ctr" anchorCtr="0">
              <a:spAutoFit/>
            </a:bodyPr>
            <a:lstStyle/>
            <a:p>
              <a:pPr algn="ctr"/>
              <a:r>
                <a:rPr lang="en-US" dirty="0"/>
                <a:t>x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B6E18CA-468F-D1CF-3A1E-4D7637C97165}"/>
                </a:ext>
              </a:extLst>
            </p:cNvPr>
            <p:cNvSpPr txBox="1"/>
            <p:nvPr/>
          </p:nvSpPr>
          <p:spPr>
            <a:xfrm>
              <a:off x="937889" y="1687986"/>
              <a:ext cx="531414" cy="335822"/>
            </a:xfrm>
            <a:prstGeom prst="rect">
              <a:avLst/>
            </a:prstGeom>
            <a:solidFill>
              <a:srgbClr val="B9EDFF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91440" rtlCol="0" anchor="ctr" anchorCtr="0">
              <a:spAutoFit/>
            </a:bodyPr>
            <a:lstStyle/>
            <a:p>
              <a:pPr algn="ctr"/>
              <a:r>
                <a:rPr lang="en-US" dirty="0"/>
                <a:t>x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3832D0E-9E79-45B4-B5B9-78FB058E3A4D}"/>
                </a:ext>
              </a:extLst>
            </p:cNvPr>
            <p:cNvSpPr txBox="1"/>
            <p:nvPr/>
          </p:nvSpPr>
          <p:spPr>
            <a:xfrm>
              <a:off x="941378" y="2640371"/>
              <a:ext cx="524945" cy="335822"/>
            </a:xfrm>
            <a:prstGeom prst="rect">
              <a:avLst/>
            </a:prstGeom>
            <a:solidFill>
              <a:srgbClr val="B9EDFF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91440" rtlCol="0" anchor="ctr" anchorCtr="0">
              <a:spAutoFit/>
            </a:bodyPr>
            <a:lstStyle/>
            <a:p>
              <a:pPr algn="ctr"/>
              <a:r>
                <a:rPr lang="en-US" dirty="0" err="1"/>
                <a:t>x</a:t>
              </a:r>
              <a:r>
                <a:rPr lang="en-US" baseline="-25000" dirty="0" err="1"/>
                <a:t>Nx</a:t>
              </a:r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0AD9330-C9A8-436E-42A2-5DAE444FF268}"/>
                </a:ext>
              </a:extLst>
            </p:cNvPr>
            <p:cNvSpPr txBox="1"/>
            <p:nvPr/>
          </p:nvSpPr>
          <p:spPr>
            <a:xfrm>
              <a:off x="985290" y="2130441"/>
              <a:ext cx="406718" cy="2518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C57CF194-501D-E8B5-4D59-CDC94158392C}"/>
              </a:ext>
            </a:extLst>
          </p:cNvPr>
          <p:cNvSpPr/>
          <p:nvPr/>
        </p:nvSpPr>
        <p:spPr bwMode="auto">
          <a:xfrm>
            <a:off x="609600" y="1513291"/>
            <a:ext cx="611819" cy="209219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D5F9CFC-38E6-603C-1CBD-2C9B976A1055}"/>
              </a:ext>
            </a:extLst>
          </p:cNvPr>
          <p:cNvSpPr txBox="1"/>
          <p:nvPr/>
        </p:nvSpPr>
        <p:spPr>
          <a:xfrm>
            <a:off x="1168601" y="971423"/>
            <a:ext cx="666647" cy="311624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 </a:t>
            </a:r>
            <a:r>
              <a:rPr lang="en-US" baseline="30000" dirty="0"/>
              <a:t>[1]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300EA62D-8E43-D311-4E4A-74D5C5A1ED82}"/>
              </a:ext>
            </a:extLst>
          </p:cNvPr>
          <p:cNvGrpSpPr/>
          <p:nvPr/>
        </p:nvGrpSpPr>
        <p:grpSpPr>
          <a:xfrm>
            <a:off x="597744" y="4061058"/>
            <a:ext cx="1919296" cy="838712"/>
            <a:chOff x="630744" y="3116007"/>
            <a:chExt cx="1737466" cy="688274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20F9E76-152C-CA30-DD37-46AF3DD62DF0}"/>
                </a:ext>
              </a:extLst>
            </p:cNvPr>
            <p:cNvSpPr txBox="1"/>
            <p:nvPr/>
          </p:nvSpPr>
          <p:spPr>
            <a:xfrm>
              <a:off x="630744" y="3349652"/>
              <a:ext cx="553856" cy="4546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Input X</a:t>
              </a:r>
              <a:endParaRPr lang="en-US" baseline="-250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C6B224A-707F-D797-FB74-0C41C4C401C2}"/>
                </a:ext>
              </a:extLst>
            </p:cNvPr>
            <p:cNvSpPr txBox="1"/>
            <p:nvPr/>
          </p:nvSpPr>
          <p:spPr>
            <a:xfrm>
              <a:off x="1583122" y="3349652"/>
              <a:ext cx="785088" cy="45462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Hidden layer [1]</a:t>
              </a:r>
              <a:endParaRPr lang="en-US" baseline="-250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F772ECA-B644-EBC9-C719-89FC26642DEE}"/>
                </a:ext>
              </a:extLst>
            </p:cNvPr>
            <p:cNvSpPr txBox="1"/>
            <p:nvPr/>
          </p:nvSpPr>
          <p:spPr>
            <a:xfrm>
              <a:off x="772697" y="3125118"/>
              <a:ext cx="345749" cy="2557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dirty="0"/>
                <a:t>N</a:t>
              </a:r>
              <a:r>
                <a:rPr lang="en-US" baseline="-25000" dirty="0"/>
                <a:t>X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6B048A0-035D-1D3B-A2C7-ED7179954B62}"/>
                </a:ext>
              </a:extLst>
            </p:cNvPr>
            <p:cNvSpPr txBox="1"/>
            <p:nvPr/>
          </p:nvSpPr>
          <p:spPr>
            <a:xfrm>
              <a:off x="1877268" y="3116007"/>
              <a:ext cx="307849" cy="2557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dirty="0"/>
                <a:t>N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EAA0ED1-524F-D339-E947-BF821DE3DE88}"/>
              </a:ext>
            </a:extLst>
          </p:cNvPr>
          <p:cNvGrpSpPr/>
          <p:nvPr/>
        </p:nvGrpSpPr>
        <p:grpSpPr>
          <a:xfrm>
            <a:off x="3022317" y="1410354"/>
            <a:ext cx="242440" cy="2389344"/>
            <a:chOff x="2379918" y="1234960"/>
            <a:chExt cx="266298" cy="2172559"/>
          </a:xfrm>
          <a:solidFill>
            <a:srgbClr val="FFC000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0B8E913-E67B-5044-759D-8CC7A7F3B5F8}"/>
                </a:ext>
              </a:extLst>
            </p:cNvPr>
            <p:cNvSpPr/>
            <p:nvPr/>
          </p:nvSpPr>
          <p:spPr bwMode="auto">
            <a:xfrm>
              <a:off x="2379918" y="1234960"/>
              <a:ext cx="266298" cy="222827"/>
            </a:xfrm>
            <a:prstGeom prst="ellipse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4994DFF-2325-8564-EB77-57439BE456E8}"/>
                </a:ext>
              </a:extLst>
            </p:cNvPr>
            <p:cNvSpPr/>
            <p:nvPr/>
          </p:nvSpPr>
          <p:spPr bwMode="auto">
            <a:xfrm>
              <a:off x="2379918" y="1624906"/>
              <a:ext cx="266298" cy="222827"/>
            </a:xfrm>
            <a:prstGeom prst="ellipse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A0D2DA8-8347-8E83-8E1D-34E1ABD48895}"/>
                </a:ext>
              </a:extLst>
            </p:cNvPr>
            <p:cNvSpPr/>
            <p:nvPr/>
          </p:nvSpPr>
          <p:spPr bwMode="auto">
            <a:xfrm>
              <a:off x="2379918" y="2014853"/>
              <a:ext cx="266298" cy="222827"/>
            </a:xfrm>
            <a:prstGeom prst="ellipse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C04C075-5D27-39E6-4D34-9080E3304D9F}"/>
                </a:ext>
              </a:extLst>
            </p:cNvPr>
            <p:cNvSpPr/>
            <p:nvPr/>
          </p:nvSpPr>
          <p:spPr bwMode="auto">
            <a:xfrm>
              <a:off x="2379918" y="2404799"/>
              <a:ext cx="266298" cy="222827"/>
            </a:xfrm>
            <a:prstGeom prst="ellipse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76615E35-0FB0-F5BA-1A8E-4CB4198DF049}"/>
                </a:ext>
              </a:extLst>
            </p:cNvPr>
            <p:cNvSpPr/>
            <p:nvPr/>
          </p:nvSpPr>
          <p:spPr bwMode="auto">
            <a:xfrm>
              <a:off x="2379918" y="2794746"/>
              <a:ext cx="266298" cy="222827"/>
            </a:xfrm>
            <a:prstGeom prst="ellipse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56897A7-671F-82E4-3E75-AA15F85EC7B7}"/>
                </a:ext>
              </a:extLst>
            </p:cNvPr>
            <p:cNvSpPr/>
            <p:nvPr/>
          </p:nvSpPr>
          <p:spPr bwMode="auto">
            <a:xfrm>
              <a:off x="2379918" y="3184692"/>
              <a:ext cx="266298" cy="222827"/>
            </a:xfrm>
            <a:prstGeom prst="ellipse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99F73C0F-8877-405B-521E-754345D90D20}"/>
              </a:ext>
            </a:extLst>
          </p:cNvPr>
          <p:cNvGrpSpPr/>
          <p:nvPr/>
        </p:nvGrpSpPr>
        <p:grpSpPr>
          <a:xfrm>
            <a:off x="2204970" y="1275448"/>
            <a:ext cx="849782" cy="2573141"/>
            <a:chOff x="5533488" y="449966"/>
            <a:chExt cx="769275" cy="2111602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6FEC70F2-A97B-7908-4A11-ECBE2B2896FA}"/>
                </a:ext>
              </a:extLst>
            </p:cNvPr>
            <p:cNvGrpSpPr/>
            <p:nvPr/>
          </p:nvGrpSpPr>
          <p:grpSpPr>
            <a:xfrm>
              <a:off x="5556621" y="449966"/>
              <a:ext cx="716782" cy="1970929"/>
              <a:chOff x="2390032" y="1078009"/>
              <a:chExt cx="869708" cy="2183817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F1B7DD42-5EE0-16DE-2243-3B72DF003747}"/>
                  </a:ext>
                </a:extLst>
              </p:cNvPr>
              <p:cNvCxnSpPr>
                <a:cxnSpLocks/>
                <a:stCxn id="115" idx="6"/>
                <a:endCxn id="4" idx="2"/>
              </p:cNvCxnSpPr>
              <p:nvPr/>
            </p:nvCxnSpPr>
            <p:spPr bwMode="auto">
              <a:xfrm>
                <a:off x="2390032" y="1078009"/>
                <a:ext cx="869708" cy="23408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EF6839C2-21C7-A1B4-5100-7760A6D787CA}"/>
                  </a:ext>
                </a:extLst>
              </p:cNvPr>
              <p:cNvCxnSpPr>
                <a:cxnSpLocks/>
                <a:stCxn id="115" idx="6"/>
                <a:endCxn id="14" idx="2"/>
              </p:cNvCxnSpPr>
              <p:nvPr/>
            </p:nvCxnSpPr>
            <p:spPr bwMode="auto">
              <a:xfrm>
                <a:off x="2390032" y="1078009"/>
                <a:ext cx="869708" cy="624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499656C8-3BA8-DDE6-4A24-43B44318C9DA}"/>
                  </a:ext>
                </a:extLst>
              </p:cNvPr>
              <p:cNvCxnSpPr>
                <a:cxnSpLocks/>
                <a:stCxn id="115" idx="6"/>
                <a:endCxn id="80" idx="2"/>
              </p:cNvCxnSpPr>
              <p:nvPr/>
            </p:nvCxnSpPr>
            <p:spPr bwMode="auto">
              <a:xfrm>
                <a:off x="2390032" y="1078010"/>
                <a:ext cx="869707" cy="140392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5C9877BB-56E9-B7C9-29DC-E80A017F0408}"/>
                  </a:ext>
                </a:extLst>
              </p:cNvPr>
              <p:cNvCxnSpPr>
                <a:cxnSpLocks/>
                <a:endCxn id="122" idx="2"/>
              </p:cNvCxnSpPr>
              <p:nvPr/>
            </p:nvCxnSpPr>
            <p:spPr bwMode="auto">
              <a:xfrm>
                <a:off x="2420380" y="1091941"/>
                <a:ext cx="839360" cy="177993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C83BBB1-5E85-D89C-4E47-7E311D099443}"/>
                  </a:ext>
                </a:extLst>
              </p:cNvPr>
              <p:cNvCxnSpPr>
                <a:cxnSpLocks/>
                <a:endCxn id="123" idx="2"/>
              </p:cNvCxnSpPr>
              <p:nvPr/>
            </p:nvCxnSpPr>
            <p:spPr bwMode="auto">
              <a:xfrm>
                <a:off x="2420381" y="1091941"/>
                <a:ext cx="839358" cy="216988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FF7D9361-0E15-DA09-B68C-8F876C840204}"/>
                  </a:ext>
                </a:extLst>
              </p:cNvPr>
              <p:cNvCxnSpPr>
                <a:cxnSpLocks/>
                <a:stCxn id="115" idx="6"/>
                <a:endCxn id="24" idx="2"/>
              </p:cNvCxnSpPr>
              <p:nvPr/>
            </p:nvCxnSpPr>
            <p:spPr bwMode="auto">
              <a:xfrm>
                <a:off x="2390032" y="1078010"/>
                <a:ext cx="869706" cy="101397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FA2A663-CEFC-5CF8-AD4F-C0B1B30ACEC0}"/>
                </a:ext>
              </a:extLst>
            </p:cNvPr>
            <p:cNvGrpSpPr/>
            <p:nvPr/>
          </p:nvGrpSpPr>
          <p:grpSpPr>
            <a:xfrm flipV="1">
              <a:off x="5534974" y="661227"/>
              <a:ext cx="738428" cy="1900341"/>
              <a:chOff x="2417681" y="1777364"/>
              <a:chExt cx="895972" cy="2105605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BE879B2-ABF3-AF93-347F-F14F2C7BC1EC}"/>
                  </a:ext>
                </a:extLst>
              </p:cNvPr>
              <p:cNvCxnSpPr>
                <a:cxnSpLocks/>
                <a:stCxn id="121" idx="6"/>
                <a:endCxn id="4" idx="2"/>
              </p:cNvCxnSpPr>
              <p:nvPr/>
            </p:nvCxnSpPr>
            <p:spPr bwMode="auto">
              <a:xfrm>
                <a:off x="2443944" y="1777364"/>
                <a:ext cx="869707" cy="210560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135D42B-3230-2254-AC78-C4390E38FDCE}"/>
                  </a:ext>
                </a:extLst>
              </p:cNvPr>
              <p:cNvCxnSpPr>
                <a:cxnSpLocks/>
                <a:stCxn id="121" idx="6"/>
                <a:endCxn id="123" idx="2"/>
              </p:cNvCxnSpPr>
              <p:nvPr/>
            </p:nvCxnSpPr>
            <p:spPr bwMode="auto">
              <a:xfrm>
                <a:off x="2443946" y="1777365"/>
                <a:ext cx="869706" cy="15586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208BF6B-A3D8-203B-F99D-B636681D73EE}"/>
                  </a:ext>
                </a:extLst>
              </p:cNvPr>
              <p:cNvCxnSpPr>
                <a:cxnSpLocks/>
                <a:endCxn id="14" idx="2"/>
              </p:cNvCxnSpPr>
              <p:nvPr/>
            </p:nvCxnSpPr>
            <p:spPr bwMode="auto">
              <a:xfrm>
                <a:off x="2417681" y="1781225"/>
                <a:ext cx="895972" cy="171179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A284AB3-A120-A475-D828-F592F740C8FC}"/>
                  </a:ext>
                </a:extLst>
              </p:cNvPr>
              <p:cNvCxnSpPr>
                <a:cxnSpLocks/>
                <a:stCxn id="121" idx="6"/>
                <a:endCxn id="80" idx="2"/>
              </p:cNvCxnSpPr>
              <p:nvPr/>
            </p:nvCxnSpPr>
            <p:spPr bwMode="auto">
              <a:xfrm>
                <a:off x="2443946" y="1777365"/>
                <a:ext cx="869706" cy="93576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97A2277-ABA8-EA21-80A4-32B1EEBD64D1}"/>
                  </a:ext>
                </a:extLst>
              </p:cNvPr>
              <p:cNvCxnSpPr>
                <a:cxnSpLocks/>
                <a:stCxn id="121" idx="6"/>
                <a:endCxn id="24" idx="2"/>
              </p:cNvCxnSpPr>
              <p:nvPr/>
            </p:nvCxnSpPr>
            <p:spPr bwMode="auto">
              <a:xfrm>
                <a:off x="2443946" y="1777365"/>
                <a:ext cx="869706" cy="132570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B69EADF3-4237-B3C3-2850-0846F06CBA16}"/>
                  </a:ext>
                </a:extLst>
              </p:cNvPr>
              <p:cNvCxnSpPr>
                <a:cxnSpLocks/>
                <a:stCxn id="121" idx="6"/>
                <a:endCxn id="122" idx="2"/>
              </p:cNvCxnSpPr>
              <p:nvPr/>
            </p:nvCxnSpPr>
            <p:spPr bwMode="auto">
              <a:xfrm>
                <a:off x="2443946" y="1777365"/>
                <a:ext cx="869706" cy="5458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81928A9-1FCE-795B-4B46-50B50C299811}"/>
                </a:ext>
              </a:extLst>
            </p:cNvPr>
            <p:cNvGrpSpPr/>
            <p:nvPr/>
          </p:nvGrpSpPr>
          <p:grpSpPr>
            <a:xfrm>
              <a:off x="5552272" y="661227"/>
              <a:ext cx="750491" cy="1759667"/>
              <a:chOff x="3845301" y="2698430"/>
              <a:chExt cx="918113" cy="1949736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863AB184-14E4-D37E-67DA-DC4CD0F885F0}"/>
                  </a:ext>
                </a:extLst>
              </p:cNvPr>
              <p:cNvCxnSpPr>
                <a:cxnSpLocks/>
                <a:stCxn id="116" idx="6"/>
                <a:endCxn id="4" idx="2"/>
              </p:cNvCxnSpPr>
              <p:nvPr/>
            </p:nvCxnSpPr>
            <p:spPr bwMode="auto">
              <a:xfrm flipV="1">
                <a:off x="3850621" y="2698430"/>
                <a:ext cx="876875" cy="1558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B67D30CF-7BA3-E467-49E3-82870937441B}"/>
                  </a:ext>
                </a:extLst>
              </p:cNvPr>
              <p:cNvCxnSpPr>
                <a:cxnSpLocks/>
                <a:stCxn id="116" idx="6"/>
                <a:endCxn id="123" idx="2"/>
              </p:cNvCxnSpPr>
              <p:nvPr/>
            </p:nvCxnSpPr>
            <p:spPr bwMode="auto">
              <a:xfrm>
                <a:off x="3850623" y="2854298"/>
                <a:ext cx="876874" cy="179386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E8857803-D1C7-C830-3CE5-E3F5FD602F5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45301" y="2854207"/>
                <a:ext cx="918113" cy="66031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0AED7C68-3C94-1090-4DF7-F6C065E31E2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45301" y="2854207"/>
                <a:ext cx="918113" cy="105026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9B967A7-7537-89B1-26C0-66A0C1A6C21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45301" y="2854207"/>
                <a:ext cx="918113" cy="144021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F491DDE9-6161-896B-3486-FADF02B6FB1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45301" y="2854207"/>
                <a:ext cx="918113" cy="27037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25857C01-48C3-CD42-4365-981A987370C0}"/>
                </a:ext>
              </a:extLst>
            </p:cNvPr>
            <p:cNvGrpSpPr/>
            <p:nvPr/>
          </p:nvGrpSpPr>
          <p:grpSpPr>
            <a:xfrm>
              <a:off x="5550870" y="661227"/>
              <a:ext cx="750491" cy="1778328"/>
              <a:chOff x="3845301" y="2324006"/>
              <a:chExt cx="918113" cy="1970413"/>
            </a:xfrm>
          </p:grpSpPr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AF186BD-96EA-B34E-E99A-6559B1DAE4E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45301" y="2734630"/>
                <a:ext cx="918113" cy="11957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BD1410CF-3DA2-818B-612E-462AF6CFA193}"/>
                  </a:ext>
                </a:extLst>
              </p:cNvPr>
              <p:cNvCxnSpPr>
                <a:cxnSpLocks/>
                <a:endCxn id="4" idx="2"/>
              </p:cNvCxnSpPr>
              <p:nvPr/>
            </p:nvCxnSpPr>
            <p:spPr bwMode="auto">
              <a:xfrm flipV="1">
                <a:off x="3845301" y="2324006"/>
                <a:ext cx="883909" cy="53020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4FCC6EDA-14A3-D8EF-8053-D067B6E2C87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45301" y="2854207"/>
                <a:ext cx="918113" cy="66031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B5D1D072-7DE4-E203-D1C0-D4A003D77A8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45301" y="2854207"/>
                <a:ext cx="918113" cy="105026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B27B3D2E-ECAE-E8A7-DE62-CE2283374E0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45301" y="2854207"/>
                <a:ext cx="918113" cy="144021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D6430F4-CDCA-B4AC-7030-D062F73A830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45301" y="2854207"/>
                <a:ext cx="918113" cy="27037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A0C13C4C-4355-4DA8-9E9D-E4F993D9D6F6}"/>
                </a:ext>
              </a:extLst>
            </p:cNvPr>
            <p:cNvGrpSpPr/>
            <p:nvPr/>
          </p:nvGrpSpPr>
          <p:grpSpPr>
            <a:xfrm>
              <a:off x="5533488" y="661227"/>
              <a:ext cx="750492" cy="1778329"/>
              <a:chOff x="3845301" y="1934058"/>
              <a:chExt cx="918114" cy="1970414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522514E9-69C1-FA12-87E0-D8A0184EDD0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45301" y="2734630"/>
                <a:ext cx="918113" cy="11957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B70FEFCC-C738-34A8-2B05-2A7D28E3B1E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45301" y="2344685"/>
                <a:ext cx="918114" cy="50952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BF5CE6EC-2E44-205F-F5B1-2AA68020127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45301" y="2854207"/>
                <a:ext cx="918113" cy="66031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8CFFE465-32B5-903D-B9FB-FF6A3075968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45301" y="2854207"/>
                <a:ext cx="918113" cy="105026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A142F680-AB57-2264-BB2E-CC80A2CAE873}"/>
                  </a:ext>
                </a:extLst>
              </p:cNvPr>
              <p:cNvCxnSpPr>
                <a:cxnSpLocks/>
                <a:stCxn id="118" idx="6"/>
                <a:endCxn id="4" idx="2"/>
              </p:cNvCxnSpPr>
              <p:nvPr/>
            </p:nvCxnSpPr>
            <p:spPr bwMode="auto">
              <a:xfrm flipV="1">
                <a:off x="3873600" y="1934058"/>
                <a:ext cx="876875" cy="93576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E62C3C95-65A7-0AA5-519C-7651E075740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45301" y="2854207"/>
                <a:ext cx="918113" cy="27037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FC4F59A8-C509-436F-2A7A-925295548E0F}"/>
                </a:ext>
              </a:extLst>
            </p:cNvPr>
            <p:cNvGrpSpPr/>
            <p:nvPr/>
          </p:nvGrpSpPr>
          <p:grpSpPr>
            <a:xfrm flipV="1">
              <a:off x="5551984" y="661227"/>
              <a:ext cx="721419" cy="1759667"/>
              <a:chOff x="2417681" y="1173218"/>
              <a:chExt cx="875334" cy="1949736"/>
            </a:xfrm>
          </p:grpSpPr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B104433-1377-C464-1EE5-8673B305F23A}"/>
                  </a:ext>
                </a:extLst>
              </p:cNvPr>
              <p:cNvCxnSpPr>
                <a:cxnSpLocks/>
                <a:stCxn id="119" idx="6"/>
                <a:endCxn id="123" idx="2"/>
              </p:cNvCxnSpPr>
              <p:nvPr/>
            </p:nvCxnSpPr>
            <p:spPr bwMode="auto">
              <a:xfrm flipV="1">
                <a:off x="2423307" y="1173218"/>
                <a:ext cx="869706" cy="624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211237D7-5BFD-30B8-0138-764EFB61B190}"/>
                  </a:ext>
                </a:extLst>
              </p:cNvPr>
              <p:cNvCxnSpPr>
                <a:cxnSpLocks/>
                <a:stCxn id="119" idx="6"/>
                <a:endCxn id="80" idx="2"/>
              </p:cNvCxnSpPr>
              <p:nvPr/>
            </p:nvCxnSpPr>
            <p:spPr bwMode="auto">
              <a:xfrm>
                <a:off x="2423307" y="1797245"/>
                <a:ext cx="869706" cy="15586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DE1326D0-D4CF-DB4A-D675-D8E0BA3700D6}"/>
                  </a:ext>
                </a:extLst>
              </p:cNvPr>
              <p:cNvCxnSpPr>
                <a:cxnSpLocks/>
                <a:stCxn id="119" idx="6"/>
                <a:endCxn id="122" idx="2"/>
              </p:cNvCxnSpPr>
              <p:nvPr/>
            </p:nvCxnSpPr>
            <p:spPr bwMode="auto">
              <a:xfrm flipV="1">
                <a:off x="2423307" y="1563165"/>
                <a:ext cx="869706" cy="23408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F2D8235B-430B-978E-E95D-BD7AA448829B}"/>
                  </a:ext>
                </a:extLst>
              </p:cNvPr>
              <p:cNvCxnSpPr>
                <a:cxnSpLocks/>
                <a:endCxn id="14" idx="2"/>
              </p:cNvCxnSpPr>
              <p:nvPr/>
            </p:nvCxnSpPr>
            <p:spPr bwMode="auto">
              <a:xfrm>
                <a:off x="2417681" y="1781223"/>
                <a:ext cx="875332" cy="95178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30585FA7-536A-5CA1-B2AD-962CA2FC0A9A}"/>
                  </a:ext>
                </a:extLst>
              </p:cNvPr>
              <p:cNvCxnSpPr>
                <a:cxnSpLocks/>
                <a:stCxn id="119" idx="6"/>
                <a:endCxn id="4" idx="2"/>
              </p:cNvCxnSpPr>
              <p:nvPr/>
            </p:nvCxnSpPr>
            <p:spPr bwMode="auto">
              <a:xfrm>
                <a:off x="2423307" y="1797245"/>
                <a:ext cx="869708" cy="132570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A66C4964-F845-96BC-DD08-D66B83B886C5}"/>
                  </a:ext>
                </a:extLst>
              </p:cNvPr>
              <p:cNvCxnSpPr>
                <a:cxnSpLocks/>
                <a:endCxn id="24" idx="2"/>
              </p:cNvCxnSpPr>
              <p:nvPr/>
            </p:nvCxnSpPr>
            <p:spPr bwMode="auto">
              <a:xfrm>
                <a:off x="2417681" y="1781222"/>
                <a:ext cx="875333" cy="56183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DF6FCF45-9DEF-5105-F6B1-16B961100890}"/>
                </a:ext>
              </a:extLst>
            </p:cNvPr>
            <p:cNvGrpSpPr/>
            <p:nvPr/>
          </p:nvGrpSpPr>
          <p:grpSpPr>
            <a:xfrm flipV="1">
              <a:off x="5556620" y="661227"/>
              <a:ext cx="716782" cy="1759667"/>
              <a:chOff x="2387330" y="1518124"/>
              <a:chExt cx="869707" cy="1949736"/>
            </a:xfrm>
          </p:grpSpPr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95EEAC51-7AC4-F047-CF85-7E3E52F8BFCA}"/>
                  </a:ext>
                </a:extLst>
              </p:cNvPr>
              <p:cNvCxnSpPr>
                <a:cxnSpLocks/>
                <a:stCxn id="120" idx="6"/>
                <a:endCxn id="4" idx="2"/>
              </p:cNvCxnSpPr>
              <p:nvPr/>
            </p:nvCxnSpPr>
            <p:spPr bwMode="auto">
              <a:xfrm>
                <a:off x="2387330" y="1752203"/>
                <a:ext cx="869706" cy="171565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F9D95D66-1005-A451-F338-FA46105815B4}"/>
                  </a:ext>
                </a:extLst>
              </p:cNvPr>
              <p:cNvCxnSpPr>
                <a:cxnSpLocks/>
                <a:stCxn id="120" idx="6"/>
                <a:endCxn id="122" idx="2"/>
              </p:cNvCxnSpPr>
              <p:nvPr/>
            </p:nvCxnSpPr>
            <p:spPr bwMode="auto">
              <a:xfrm>
                <a:off x="2387331" y="1752202"/>
                <a:ext cx="869706" cy="15586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1D6FD431-90FA-DE5D-7158-5F0D9AFACE4C}"/>
                  </a:ext>
                </a:extLst>
              </p:cNvPr>
              <p:cNvCxnSpPr>
                <a:cxnSpLocks/>
                <a:stCxn id="120" idx="6"/>
                <a:endCxn id="123" idx="2"/>
              </p:cNvCxnSpPr>
              <p:nvPr/>
            </p:nvCxnSpPr>
            <p:spPr bwMode="auto">
              <a:xfrm flipV="1">
                <a:off x="2387331" y="1518124"/>
                <a:ext cx="869705" cy="23407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2C18EB48-A86C-68F3-7044-505F190E40EA}"/>
                  </a:ext>
                </a:extLst>
              </p:cNvPr>
              <p:cNvCxnSpPr>
                <a:cxnSpLocks/>
                <a:stCxn id="120" idx="6"/>
                <a:endCxn id="24" idx="2"/>
              </p:cNvCxnSpPr>
              <p:nvPr/>
            </p:nvCxnSpPr>
            <p:spPr bwMode="auto">
              <a:xfrm>
                <a:off x="2387331" y="1752202"/>
                <a:ext cx="869706" cy="93576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B673CFAA-F7EA-7E12-57B7-BB9159E269F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387330" y="1770091"/>
                <a:ext cx="869706" cy="132571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AB26DC04-AC22-B677-9214-7EE223C5D915}"/>
                  </a:ext>
                </a:extLst>
              </p:cNvPr>
              <p:cNvCxnSpPr>
                <a:cxnSpLocks/>
                <a:stCxn id="120" idx="6"/>
                <a:endCxn id="80" idx="2"/>
              </p:cNvCxnSpPr>
              <p:nvPr/>
            </p:nvCxnSpPr>
            <p:spPr bwMode="auto">
              <a:xfrm>
                <a:off x="2387331" y="1752202"/>
                <a:ext cx="869706" cy="5458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9B435063-EA23-CFDE-1A53-A878D6ADBA8A}"/>
              </a:ext>
            </a:extLst>
          </p:cNvPr>
          <p:cNvGrpSpPr/>
          <p:nvPr/>
        </p:nvGrpSpPr>
        <p:grpSpPr>
          <a:xfrm>
            <a:off x="4081450" y="1846420"/>
            <a:ext cx="242440" cy="1531631"/>
            <a:chOff x="2379918" y="1234960"/>
            <a:chExt cx="266298" cy="1392666"/>
          </a:xfrm>
          <a:solidFill>
            <a:srgbClr val="FFC000"/>
          </a:solidFill>
        </p:grpSpPr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3B166495-D941-260F-A4EC-C895BEE95EF0}"/>
                </a:ext>
              </a:extLst>
            </p:cNvPr>
            <p:cNvSpPr/>
            <p:nvPr/>
          </p:nvSpPr>
          <p:spPr bwMode="auto">
            <a:xfrm>
              <a:off x="2379918" y="1234960"/>
              <a:ext cx="266298" cy="222827"/>
            </a:xfrm>
            <a:prstGeom prst="ellipse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D6418C5E-FC1F-54E5-2736-FF9276D2AB7B}"/>
                </a:ext>
              </a:extLst>
            </p:cNvPr>
            <p:cNvSpPr/>
            <p:nvPr/>
          </p:nvSpPr>
          <p:spPr bwMode="auto">
            <a:xfrm>
              <a:off x="2379918" y="1624906"/>
              <a:ext cx="266298" cy="222827"/>
            </a:xfrm>
            <a:prstGeom prst="ellipse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00AEAB7E-1F9E-38CA-1574-C6331231AB8F}"/>
                </a:ext>
              </a:extLst>
            </p:cNvPr>
            <p:cNvSpPr/>
            <p:nvPr/>
          </p:nvSpPr>
          <p:spPr bwMode="auto">
            <a:xfrm>
              <a:off x="2379918" y="2014853"/>
              <a:ext cx="266298" cy="222827"/>
            </a:xfrm>
            <a:prstGeom prst="ellipse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95698064-C68E-A482-A493-4F221B5B9B9F}"/>
                </a:ext>
              </a:extLst>
            </p:cNvPr>
            <p:cNvSpPr/>
            <p:nvPr/>
          </p:nvSpPr>
          <p:spPr bwMode="auto">
            <a:xfrm>
              <a:off x="2379918" y="2404799"/>
              <a:ext cx="266298" cy="222827"/>
            </a:xfrm>
            <a:prstGeom prst="ellipse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9B328A79-4D11-A6C0-7B97-17D17F9F08FC}"/>
              </a:ext>
            </a:extLst>
          </p:cNvPr>
          <p:cNvGrpSpPr/>
          <p:nvPr/>
        </p:nvGrpSpPr>
        <p:grpSpPr>
          <a:xfrm>
            <a:off x="3243753" y="1532885"/>
            <a:ext cx="842030" cy="2144283"/>
            <a:chOff x="6473861" y="661227"/>
            <a:chExt cx="762258" cy="1759667"/>
          </a:xfrm>
        </p:grpSpPr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0BAA661F-A8CF-09CC-2138-F9A465F39CBC}"/>
                </a:ext>
              </a:extLst>
            </p:cNvPr>
            <p:cNvGrpSpPr/>
            <p:nvPr/>
          </p:nvGrpSpPr>
          <p:grpSpPr>
            <a:xfrm>
              <a:off x="6492874" y="661227"/>
              <a:ext cx="739321" cy="1413650"/>
              <a:chOff x="3341362" y="1264250"/>
              <a:chExt cx="897056" cy="1566344"/>
            </a:xfrm>
          </p:grpSpPr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88DB4DEE-9A2F-A166-61C9-B4D60CCA7B27}"/>
                  </a:ext>
                </a:extLst>
              </p:cNvPr>
              <p:cNvCxnSpPr>
                <a:cxnSpLocks/>
                <a:stCxn id="4" idx="6"/>
                <a:endCxn id="252" idx="2"/>
              </p:cNvCxnSpPr>
              <p:nvPr/>
            </p:nvCxnSpPr>
            <p:spPr bwMode="auto">
              <a:xfrm>
                <a:off x="3341362" y="1264250"/>
                <a:ext cx="897056" cy="3965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6BBAA2C8-4F33-F31C-B950-ABE0A4B48B19}"/>
                  </a:ext>
                </a:extLst>
              </p:cNvPr>
              <p:cNvCxnSpPr>
                <a:cxnSpLocks/>
                <a:stCxn id="4" idx="6"/>
                <a:endCxn id="253" idx="2"/>
              </p:cNvCxnSpPr>
              <p:nvPr/>
            </p:nvCxnSpPr>
            <p:spPr bwMode="auto">
              <a:xfrm>
                <a:off x="3341362" y="1264250"/>
                <a:ext cx="897056" cy="78645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BDF67CFC-840C-1575-C58E-4535C5D4A7D6}"/>
                  </a:ext>
                </a:extLst>
              </p:cNvPr>
              <p:cNvCxnSpPr>
                <a:cxnSpLocks/>
                <a:stCxn id="4" idx="6"/>
                <a:endCxn id="255" idx="2"/>
              </p:cNvCxnSpPr>
              <p:nvPr/>
            </p:nvCxnSpPr>
            <p:spPr bwMode="auto">
              <a:xfrm>
                <a:off x="3341362" y="1264250"/>
                <a:ext cx="897056" cy="156634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AE7ACB8F-B081-E76E-185C-782EFF08CA98}"/>
                  </a:ext>
                </a:extLst>
              </p:cNvPr>
              <p:cNvCxnSpPr>
                <a:cxnSpLocks/>
                <a:stCxn id="4" idx="6"/>
                <a:endCxn id="254" idx="2"/>
              </p:cNvCxnSpPr>
              <p:nvPr/>
            </p:nvCxnSpPr>
            <p:spPr bwMode="auto">
              <a:xfrm>
                <a:off x="3341362" y="1264250"/>
                <a:ext cx="897056" cy="117639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C0722620-2986-7E4E-17F9-54401D9E0A25}"/>
                </a:ext>
              </a:extLst>
            </p:cNvPr>
            <p:cNvGrpSpPr/>
            <p:nvPr/>
          </p:nvGrpSpPr>
          <p:grpSpPr>
            <a:xfrm>
              <a:off x="6492877" y="1013158"/>
              <a:ext cx="743242" cy="1061716"/>
              <a:chOff x="3863670" y="2874738"/>
              <a:chExt cx="904542" cy="1176396"/>
            </a:xfrm>
          </p:grpSpPr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872DB75B-1074-5F95-AE19-24E692A51978}"/>
                  </a:ext>
                </a:extLst>
              </p:cNvPr>
              <p:cNvCxnSpPr>
                <a:cxnSpLocks/>
                <a:stCxn id="14" idx="6"/>
                <a:endCxn id="252" idx="2"/>
              </p:cNvCxnSpPr>
              <p:nvPr/>
            </p:nvCxnSpPr>
            <p:spPr bwMode="auto">
              <a:xfrm>
                <a:off x="3863764" y="2874740"/>
                <a:ext cx="904448" cy="655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38B3F17E-1881-EDD1-CCCF-97E4B49525D4}"/>
                  </a:ext>
                </a:extLst>
              </p:cNvPr>
              <p:cNvCxnSpPr>
                <a:cxnSpLocks/>
                <a:stCxn id="14" idx="6"/>
                <a:endCxn id="254" idx="2"/>
              </p:cNvCxnSpPr>
              <p:nvPr/>
            </p:nvCxnSpPr>
            <p:spPr bwMode="auto">
              <a:xfrm>
                <a:off x="3863670" y="2874738"/>
                <a:ext cx="899771" cy="78645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6F399E06-68EF-A747-29A4-E1E2CA7D456A}"/>
                  </a:ext>
                </a:extLst>
              </p:cNvPr>
              <p:cNvCxnSpPr>
                <a:cxnSpLocks/>
                <a:stCxn id="14" idx="6"/>
                <a:endCxn id="255" idx="2"/>
              </p:cNvCxnSpPr>
              <p:nvPr/>
            </p:nvCxnSpPr>
            <p:spPr bwMode="auto">
              <a:xfrm>
                <a:off x="3863764" y="2874738"/>
                <a:ext cx="904448" cy="117639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C079F938-6882-40A7-CA1B-8F53EC338636}"/>
                  </a:ext>
                </a:extLst>
              </p:cNvPr>
              <p:cNvCxnSpPr>
                <a:cxnSpLocks/>
                <a:stCxn id="14" idx="6"/>
                <a:endCxn id="253" idx="2"/>
              </p:cNvCxnSpPr>
              <p:nvPr/>
            </p:nvCxnSpPr>
            <p:spPr bwMode="auto">
              <a:xfrm>
                <a:off x="3863764" y="2874740"/>
                <a:ext cx="904448" cy="3965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9B32F281-4F7E-F109-A804-845E30141850}"/>
                </a:ext>
              </a:extLst>
            </p:cNvPr>
            <p:cNvGrpSpPr/>
            <p:nvPr/>
          </p:nvGrpSpPr>
          <p:grpSpPr>
            <a:xfrm>
              <a:off x="6487288" y="1019077"/>
              <a:ext cx="744908" cy="1055800"/>
              <a:chOff x="3845301" y="2478487"/>
              <a:chExt cx="911283" cy="1169841"/>
            </a:xfrm>
          </p:grpSpPr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EC4F0BA9-9691-AE91-3CAC-E1547F1F95D8}"/>
                  </a:ext>
                </a:extLst>
              </p:cNvPr>
              <p:cNvCxnSpPr>
                <a:cxnSpLocks/>
                <a:stCxn id="24" idx="6"/>
                <a:endCxn id="252" idx="2"/>
              </p:cNvCxnSpPr>
              <p:nvPr/>
            </p:nvCxnSpPr>
            <p:spPr bwMode="auto">
              <a:xfrm flipV="1">
                <a:off x="3852136" y="2478487"/>
                <a:ext cx="904448" cy="38339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C5520923-0421-2DCF-D3DB-CE26A5251DE4}"/>
                  </a:ext>
                </a:extLst>
              </p:cNvPr>
              <p:cNvCxnSpPr>
                <a:cxnSpLocks/>
                <a:stCxn id="24" idx="6"/>
                <a:endCxn id="254" idx="2"/>
              </p:cNvCxnSpPr>
              <p:nvPr/>
            </p:nvCxnSpPr>
            <p:spPr bwMode="auto">
              <a:xfrm>
                <a:off x="3852136" y="2861879"/>
                <a:ext cx="904448" cy="3965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9DDC4D47-8315-88B4-5CFE-2148EFF2BBD4}"/>
                  </a:ext>
                </a:extLst>
              </p:cNvPr>
              <p:cNvCxnSpPr>
                <a:cxnSpLocks/>
                <a:endCxn id="255" idx="2"/>
              </p:cNvCxnSpPr>
              <p:nvPr/>
            </p:nvCxnSpPr>
            <p:spPr bwMode="auto">
              <a:xfrm>
                <a:off x="3845301" y="2854207"/>
                <a:ext cx="911283" cy="79412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CE775896-9B35-D918-6A24-68493B18E679}"/>
                  </a:ext>
                </a:extLst>
              </p:cNvPr>
              <p:cNvCxnSpPr>
                <a:cxnSpLocks/>
                <a:stCxn id="24" idx="6"/>
                <a:endCxn id="253" idx="2"/>
              </p:cNvCxnSpPr>
              <p:nvPr/>
            </p:nvCxnSpPr>
            <p:spPr bwMode="auto">
              <a:xfrm>
                <a:off x="3852136" y="2861879"/>
                <a:ext cx="904448" cy="655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D89777F1-0C12-7295-72FE-503AF90C57EB}"/>
                </a:ext>
              </a:extLst>
            </p:cNvPr>
            <p:cNvGrpSpPr/>
            <p:nvPr/>
          </p:nvGrpSpPr>
          <p:grpSpPr>
            <a:xfrm>
              <a:off x="6492875" y="1019077"/>
              <a:ext cx="739322" cy="1055800"/>
              <a:chOff x="3890889" y="2161700"/>
              <a:chExt cx="904449" cy="1169841"/>
            </a:xfrm>
          </p:grpSpPr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0B8EDF75-43C0-96C0-29CC-C9BBACFFC330}"/>
                  </a:ext>
                </a:extLst>
              </p:cNvPr>
              <p:cNvCxnSpPr>
                <a:cxnSpLocks/>
                <a:stCxn id="80" idx="6"/>
                <a:endCxn id="253" idx="2"/>
              </p:cNvCxnSpPr>
              <p:nvPr/>
            </p:nvCxnSpPr>
            <p:spPr bwMode="auto">
              <a:xfrm flipV="1">
                <a:off x="3890889" y="2551647"/>
                <a:ext cx="904448" cy="38339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CA50737F-66C3-776C-D7EB-F2FFB345FDD2}"/>
                  </a:ext>
                </a:extLst>
              </p:cNvPr>
              <p:cNvCxnSpPr>
                <a:cxnSpLocks/>
                <a:stCxn id="80" idx="6"/>
                <a:endCxn id="252" idx="2"/>
              </p:cNvCxnSpPr>
              <p:nvPr/>
            </p:nvCxnSpPr>
            <p:spPr bwMode="auto">
              <a:xfrm flipV="1">
                <a:off x="3890889" y="2161700"/>
                <a:ext cx="904448" cy="77333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79D4C90F-59EF-E48E-8634-70EDF322E81F}"/>
                  </a:ext>
                </a:extLst>
              </p:cNvPr>
              <p:cNvCxnSpPr>
                <a:cxnSpLocks/>
                <a:stCxn id="80" idx="6"/>
                <a:endCxn id="255" idx="2"/>
              </p:cNvCxnSpPr>
              <p:nvPr/>
            </p:nvCxnSpPr>
            <p:spPr bwMode="auto">
              <a:xfrm>
                <a:off x="3890890" y="2935038"/>
                <a:ext cx="904448" cy="3965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DDD9890D-13C9-D35B-967A-C74C5D792DF6}"/>
                  </a:ext>
                </a:extLst>
              </p:cNvPr>
              <p:cNvCxnSpPr>
                <a:cxnSpLocks/>
                <a:stCxn id="80" idx="6"/>
                <a:endCxn id="254" idx="2"/>
              </p:cNvCxnSpPr>
              <p:nvPr/>
            </p:nvCxnSpPr>
            <p:spPr bwMode="auto">
              <a:xfrm>
                <a:off x="3890889" y="2935038"/>
                <a:ext cx="904448" cy="655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2840C575-5F7C-4261-E5AB-02766F3149A8}"/>
                </a:ext>
              </a:extLst>
            </p:cNvPr>
            <p:cNvGrpSpPr/>
            <p:nvPr/>
          </p:nvGrpSpPr>
          <p:grpSpPr>
            <a:xfrm flipV="1">
              <a:off x="6473861" y="1019078"/>
              <a:ext cx="758336" cy="1085108"/>
              <a:chOff x="3396118" y="1553580"/>
              <a:chExt cx="920127" cy="1202315"/>
            </a:xfrm>
          </p:grpSpPr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7AF965D5-7F6A-2057-4BCB-60F1D50FB393}"/>
                  </a:ext>
                </a:extLst>
              </p:cNvPr>
              <p:cNvCxnSpPr>
                <a:cxnSpLocks/>
                <a:endCxn id="255" idx="2"/>
              </p:cNvCxnSpPr>
              <p:nvPr/>
            </p:nvCxnSpPr>
            <p:spPr bwMode="auto">
              <a:xfrm>
                <a:off x="3401744" y="1569604"/>
                <a:ext cx="914499" cy="1645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278306C6-F717-B959-9871-4424ADCA7C3A}"/>
                  </a:ext>
                </a:extLst>
              </p:cNvPr>
              <p:cNvCxnSpPr>
                <a:cxnSpLocks/>
                <a:endCxn id="253" idx="2"/>
              </p:cNvCxnSpPr>
              <p:nvPr/>
            </p:nvCxnSpPr>
            <p:spPr bwMode="auto">
              <a:xfrm>
                <a:off x="3396118" y="1553580"/>
                <a:ext cx="920126" cy="81236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51D2EBA3-E0DC-22FA-F1F1-7335C08A4150}"/>
                  </a:ext>
                </a:extLst>
              </p:cNvPr>
              <p:cNvCxnSpPr>
                <a:cxnSpLocks/>
                <a:endCxn id="252" idx="2"/>
              </p:cNvCxnSpPr>
              <p:nvPr/>
            </p:nvCxnSpPr>
            <p:spPr bwMode="auto">
              <a:xfrm>
                <a:off x="3396118" y="1553581"/>
                <a:ext cx="920127" cy="120231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2750DCEB-6E66-B78A-7C38-842027F10158}"/>
                  </a:ext>
                </a:extLst>
              </p:cNvPr>
              <p:cNvCxnSpPr>
                <a:cxnSpLocks/>
                <a:endCxn id="254" idx="2"/>
              </p:cNvCxnSpPr>
              <p:nvPr/>
            </p:nvCxnSpPr>
            <p:spPr bwMode="auto">
              <a:xfrm>
                <a:off x="3396118" y="1553580"/>
                <a:ext cx="920126" cy="42242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10F170DF-7E54-1E6D-43E2-D435A9673707}"/>
                </a:ext>
              </a:extLst>
            </p:cNvPr>
            <p:cNvGrpSpPr/>
            <p:nvPr/>
          </p:nvGrpSpPr>
          <p:grpSpPr>
            <a:xfrm flipV="1">
              <a:off x="6492876" y="1019077"/>
              <a:ext cx="739325" cy="1401817"/>
              <a:chOff x="3338414" y="1686986"/>
              <a:chExt cx="897058" cy="1553233"/>
            </a:xfrm>
          </p:grpSpPr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97BF47A3-232D-4963-8DB7-ED41909431F1}"/>
                  </a:ext>
                </a:extLst>
              </p:cNvPr>
              <p:cNvCxnSpPr>
                <a:cxnSpLocks/>
                <a:stCxn id="123" idx="6"/>
                <a:endCxn id="255" idx="2"/>
              </p:cNvCxnSpPr>
              <p:nvPr/>
            </p:nvCxnSpPr>
            <p:spPr bwMode="auto">
              <a:xfrm>
                <a:off x="3338414" y="1686986"/>
                <a:ext cx="897053" cy="38339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CF94ACF6-062D-CFD1-BEEB-E350DF5532D5}"/>
                  </a:ext>
                </a:extLst>
              </p:cNvPr>
              <p:cNvCxnSpPr>
                <a:cxnSpLocks/>
                <a:stCxn id="123" idx="6"/>
                <a:endCxn id="252" idx="2"/>
              </p:cNvCxnSpPr>
              <p:nvPr/>
            </p:nvCxnSpPr>
            <p:spPr bwMode="auto">
              <a:xfrm>
                <a:off x="3338418" y="1686986"/>
                <a:ext cx="897054" cy="155323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48076ADB-514D-1F0D-1878-6BE261C00FC1}"/>
                  </a:ext>
                </a:extLst>
              </p:cNvPr>
              <p:cNvCxnSpPr>
                <a:cxnSpLocks/>
                <a:stCxn id="123" idx="6"/>
                <a:endCxn id="254" idx="2"/>
              </p:cNvCxnSpPr>
              <p:nvPr/>
            </p:nvCxnSpPr>
            <p:spPr bwMode="auto">
              <a:xfrm>
                <a:off x="3338416" y="1686986"/>
                <a:ext cx="897054" cy="77333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1FE1AA4B-0211-9E98-11F0-A5B4656D4356}"/>
                  </a:ext>
                </a:extLst>
              </p:cNvPr>
              <p:cNvCxnSpPr>
                <a:cxnSpLocks/>
                <a:stCxn id="123" idx="6"/>
                <a:endCxn id="253" idx="2"/>
              </p:cNvCxnSpPr>
              <p:nvPr/>
            </p:nvCxnSpPr>
            <p:spPr bwMode="auto">
              <a:xfrm>
                <a:off x="3338418" y="1686986"/>
                <a:ext cx="897054" cy="116328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60" name="Oval 359">
            <a:extLst>
              <a:ext uri="{FF2B5EF4-FFF2-40B4-BE49-F238E27FC236}">
                <a16:creationId xmlns:a16="http://schemas.microsoft.com/office/drawing/2014/main" id="{3C085D2B-6032-61DB-0C59-A16A4EEBC96E}"/>
              </a:ext>
            </a:extLst>
          </p:cNvPr>
          <p:cNvSpPr/>
          <p:nvPr/>
        </p:nvSpPr>
        <p:spPr bwMode="auto">
          <a:xfrm>
            <a:off x="5140578" y="2496750"/>
            <a:ext cx="242440" cy="245061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/>
          </a:p>
        </p:txBody>
      </p: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F2579C34-BE6D-830F-DCE3-F3CDABA6FC58}"/>
              </a:ext>
            </a:extLst>
          </p:cNvPr>
          <p:cNvCxnSpPr>
            <a:cxnSpLocks/>
            <a:stCxn id="252" idx="6"/>
            <a:endCxn id="360" idx="2"/>
          </p:cNvCxnSpPr>
          <p:nvPr/>
        </p:nvCxnSpPr>
        <p:spPr bwMode="auto">
          <a:xfrm>
            <a:off x="4323890" y="1968951"/>
            <a:ext cx="816688" cy="6503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ED09B50A-B1F5-C3A1-B525-08A2FC0793F4}"/>
              </a:ext>
            </a:extLst>
          </p:cNvPr>
          <p:cNvCxnSpPr>
            <a:cxnSpLocks/>
            <a:stCxn id="253" idx="6"/>
            <a:endCxn id="360" idx="2"/>
          </p:cNvCxnSpPr>
          <p:nvPr/>
        </p:nvCxnSpPr>
        <p:spPr bwMode="auto">
          <a:xfrm>
            <a:off x="4323890" y="2397807"/>
            <a:ext cx="816688" cy="2214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6F6B4419-6AD7-8198-861E-82AD0C8C478C}"/>
              </a:ext>
            </a:extLst>
          </p:cNvPr>
          <p:cNvCxnSpPr>
            <a:cxnSpLocks/>
            <a:stCxn id="254" idx="6"/>
            <a:endCxn id="360" idx="2"/>
          </p:cNvCxnSpPr>
          <p:nvPr/>
        </p:nvCxnSpPr>
        <p:spPr bwMode="auto">
          <a:xfrm flipV="1">
            <a:off x="4323890" y="2619281"/>
            <a:ext cx="816688" cy="20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EAFBE249-FD5B-DF5F-0DB8-C702D311F7EE}"/>
              </a:ext>
            </a:extLst>
          </p:cNvPr>
          <p:cNvCxnSpPr>
            <a:cxnSpLocks/>
            <a:stCxn id="255" idx="6"/>
            <a:endCxn id="360" idx="2"/>
          </p:cNvCxnSpPr>
          <p:nvPr/>
        </p:nvCxnSpPr>
        <p:spPr bwMode="auto">
          <a:xfrm flipV="1">
            <a:off x="4323890" y="2619281"/>
            <a:ext cx="816688" cy="6362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0" name="TextBox 399">
            <a:extLst>
              <a:ext uri="{FF2B5EF4-FFF2-40B4-BE49-F238E27FC236}">
                <a16:creationId xmlns:a16="http://schemas.microsoft.com/office/drawing/2014/main" id="{4059570F-78A4-0901-C956-145AA9B674FB}"/>
              </a:ext>
            </a:extLst>
          </p:cNvPr>
          <p:cNvSpPr txBox="1"/>
          <p:nvPr/>
        </p:nvSpPr>
        <p:spPr>
          <a:xfrm>
            <a:off x="5764045" y="4345770"/>
            <a:ext cx="704246" cy="553998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Output A</a:t>
            </a:r>
            <a:endParaRPr lang="en-US" baseline="-25000" dirty="0"/>
          </a:p>
        </p:txBody>
      </p: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ACD945E3-CA85-DFBA-6144-71ACECFD4E1A}"/>
              </a:ext>
            </a:extLst>
          </p:cNvPr>
          <p:cNvGrpSpPr/>
          <p:nvPr/>
        </p:nvGrpSpPr>
        <p:grpSpPr>
          <a:xfrm>
            <a:off x="2665695" y="4038970"/>
            <a:ext cx="3005444" cy="868718"/>
            <a:chOff x="1067778" y="3219703"/>
            <a:chExt cx="2720714" cy="712897"/>
          </a:xfrm>
        </p:grpSpPr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E60FFFFE-72C6-07B9-A50B-93EA16DAFBB9}"/>
                </a:ext>
              </a:extLst>
            </p:cNvPr>
            <p:cNvSpPr txBox="1"/>
            <p:nvPr/>
          </p:nvSpPr>
          <p:spPr>
            <a:xfrm>
              <a:off x="1067778" y="3477972"/>
              <a:ext cx="788066" cy="45462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Hidden layer [2]</a:t>
              </a:r>
              <a:endParaRPr lang="en-US" baseline="-25000" dirty="0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800665E6-20D7-1D4C-F305-EAEC947F5653}"/>
                </a:ext>
              </a:extLst>
            </p:cNvPr>
            <p:cNvSpPr txBox="1"/>
            <p:nvPr/>
          </p:nvSpPr>
          <p:spPr>
            <a:xfrm>
              <a:off x="3000426" y="3456099"/>
              <a:ext cx="788066" cy="45462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Output layer [L]</a:t>
              </a:r>
              <a:endParaRPr lang="en-US" baseline="-25000" dirty="0"/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1345131B-A19B-EB42-89B9-6BD907D0E623}"/>
                </a:ext>
              </a:extLst>
            </p:cNvPr>
            <p:cNvSpPr txBox="1"/>
            <p:nvPr/>
          </p:nvSpPr>
          <p:spPr>
            <a:xfrm>
              <a:off x="1393105" y="3234454"/>
              <a:ext cx="307849" cy="25572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dirty="0"/>
                <a:t>N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074FC508-82CE-7334-2DB9-C04654A0A272}"/>
                </a:ext>
              </a:extLst>
            </p:cNvPr>
            <p:cNvSpPr txBox="1"/>
            <p:nvPr/>
          </p:nvSpPr>
          <p:spPr>
            <a:xfrm>
              <a:off x="3317683" y="3219703"/>
              <a:ext cx="307849" cy="25572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dirty="0"/>
                <a:t>N</a:t>
              </a:r>
              <a:r>
                <a:rPr lang="en-US" baseline="-25000" dirty="0"/>
                <a:t>L</a:t>
              </a:r>
            </a:p>
          </p:txBody>
        </p:sp>
      </p:grp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4C6B9929-FD08-2799-217F-D1EB127EA9B0}"/>
              </a:ext>
            </a:extLst>
          </p:cNvPr>
          <p:cNvCxnSpPr/>
          <p:nvPr/>
        </p:nvCxnSpPr>
        <p:spPr bwMode="auto">
          <a:xfrm>
            <a:off x="5378685" y="2624613"/>
            <a:ext cx="550431" cy="63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7" name="TextBox 406">
            <a:extLst>
              <a:ext uri="{FF2B5EF4-FFF2-40B4-BE49-F238E27FC236}">
                <a16:creationId xmlns:a16="http://schemas.microsoft.com/office/drawing/2014/main" id="{C2CF5F76-2B6B-C9CB-9B5A-8085528F15D0}"/>
              </a:ext>
            </a:extLst>
          </p:cNvPr>
          <p:cNvSpPr txBox="1"/>
          <p:nvPr/>
        </p:nvSpPr>
        <p:spPr>
          <a:xfrm>
            <a:off x="5181600" y="3105150"/>
            <a:ext cx="10273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Target output   Y</a:t>
            </a:r>
          </a:p>
        </p:txBody>
      </p:sp>
      <p:sp>
        <p:nvSpPr>
          <p:cNvPr id="408" name="Up-Down Arrow 43">
            <a:extLst>
              <a:ext uri="{FF2B5EF4-FFF2-40B4-BE49-F238E27FC236}">
                <a16:creationId xmlns:a16="http://schemas.microsoft.com/office/drawing/2014/main" id="{9C9CCFE7-1A6D-B75E-FEC6-99FA595B601A}"/>
              </a:ext>
            </a:extLst>
          </p:cNvPr>
          <p:cNvSpPr/>
          <p:nvPr/>
        </p:nvSpPr>
        <p:spPr bwMode="auto">
          <a:xfrm>
            <a:off x="6019937" y="3073325"/>
            <a:ext cx="176139" cy="304726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/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5C968A27-BC67-C2F7-E9BA-9B2314903984}"/>
              </a:ext>
            </a:extLst>
          </p:cNvPr>
          <p:cNvSpPr txBox="1"/>
          <p:nvPr/>
        </p:nvSpPr>
        <p:spPr>
          <a:xfrm>
            <a:off x="5932297" y="2813461"/>
            <a:ext cx="242441" cy="311624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pPr algn="r"/>
            <a:r>
              <a:rPr lang="en-US" dirty="0"/>
              <a:t>A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8E3F6617-108E-F40B-9F70-D79530A88EC2}"/>
              </a:ext>
            </a:extLst>
          </p:cNvPr>
          <p:cNvSpPr txBox="1"/>
          <p:nvPr/>
        </p:nvSpPr>
        <p:spPr>
          <a:xfrm>
            <a:off x="5937940" y="2484030"/>
            <a:ext cx="334377" cy="3231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32915-3D5E-DE85-2E12-1907A6BA9BED}"/>
              </a:ext>
            </a:extLst>
          </p:cNvPr>
          <p:cNvSpPr txBox="1"/>
          <p:nvPr/>
        </p:nvSpPr>
        <p:spPr>
          <a:xfrm>
            <a:off x="3724507" y="4345770"/>
            <a:ext cx="870539" cy="553998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Hidden layer [3]</a:t>
            </a:r>
            <a:endParaRPr lang="en-US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DC0435-A012-AC62-97C3-33965AC3D63F}"/>
              </a:ext>
            </a:extLst>
          </p:cNvPr>
          <p:cNvSpPr txBox="1"/>
          <p:nvPr/>
        </p:nvSpPr>
        <p:spPr>
          <a:xfrm>
            <a:off x="4066892" y="4049026"/>
            <a:ext cx="340066" cy="311624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4544AE-49A7-8C2D-B3EE-BD11ED2BFF99}"/>
              </a:ext>
            </a:extLst>
          </p:cNvPr>
          <p:cNvSpPr txBox="1"/>
          <p:nvPr/>
        </p:nvSpPr>
        <p:spPr>
          <a:xfrm>
            <a:off x="2340186" y="971423"/>
            <a:ext cx="666647" cy="311624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pPr algn="ctr"/>
            <a:r>
              <a:rPr lang="en-US" dirty="0"/>
              <a:t>W </a:t>
            </a:r>
            <a:r>
              <a:rPr lang="en-US" baseline="30000" dirty="0"/>
              <a:t>[2]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3F614A-F274-365F-630C-648854FA6ED6}"/>
              </a:ext>
            </a:extLst>
          </p:cNvPr>
          <p:cNvSpPr txBox="1"/>
          <p:nvPr/>
        </p:nvSpPr>
        <p:spPr>
          <a:xfrm>
            <a:off x="3264846" y="976472"/>
            <a:ext cx="666647" cy="311624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 </a:t>
            </a:r>
            <a:r>
              <a:rPr lang="en-US" baseline="30000" dirty="0"/>
              <a:t>[3]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5E4D7A-62B8-CFDE-9639-22A2A58E8017}"/>
              </a:ext>
            </a:extLst>
          </p:cNvPr>
          <p:cNvSpPr txBox="1"/>
          <p:nvPr/>
        </p:nvSpPr>
        <p:spPr>
          <a:xfrm>
            <a:off x="4386806" y="971423"/>
            <a:ext cx="666647" cy="311624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34290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 </a:t>
            </a:r>
            <a:r>
              <a:rPr lang="en-US" baseline="30000" dirty="0"/>
              <a:t>[L]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7B4E65D-C403-2B0F-FC0F-5338397E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1" y="285750"/>
            <a:ext cx="8077200" cy="490538"/>
          </a:xfrm>
        </p:spPr>
        <p:txBody>
          <a:bodyPr/>
          <a:lstStyle/>
          <a:p>
            <a:r>
              <a:rPr lang="en-US" sz="3200" dirty="0">
                <a:solidFill>
                  <a:srgbClr val="333399"/>
                </a:solidFill>
              </a:rPr>
              <a:t>A Deep (Multilayer) Neural Networks (DNN)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E3EE1-ABB2-D0BC-7E67-E15471B6D937}"/>
              </a:ext>
            </a:extLst>
          </p:cNvPr>
          <p:cNvSpPr txBox="1"/>
          <p:nvPr/>
        </p:nvSpPr>
        <p:spPr>
          <a:xfrm>
            <a:off x="5256306" y="1056415"/>
            <a:ext cx="3699389" cy="9244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neural network with more than one hidden layer is referred to as a Deep Neural Network (DNN).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3DA6752-6017-3153-41A3-A3883321C4B1}"/>
              </a:ext>
            </a:extLst>
          </p:cNvPr>
          <p:cNvSpPr txBox="1"/>
          <p:nvPr/>
        </p:nvSpPr>
        <p:spPr>
          <a:xfrm>
            <a:off x="6629400" y="2190075"/>
            <a:ext cx="237366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The total number of layers is [L]:</a:t>
            </a:r>
          </a:p>
          <a:p>
            <a:pPr marL="174625" indent="-174625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Layers [1],…,[L-1] are the hidden layers</a:t>
            </a:r>
          </a:p>
          <a:p>
            <a:pPr marL="174625" indent="-174625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Layer [L] is the output layer </a:t>
            </a:r>
          </a:p>
        </p:txBody>
      </p:sp>
    </p:spTree>
    <p:extLst>
      <p:ext uri="{BB962C8B-B14F-4D97-AF65-F5344CB8AC3E}">
        <p14:creationId xmlns:p14="http://schemas.microsoft.com/office/powerpoint/2010/main" val="291641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091C-2712-57DA-CD85-6066E27B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285750"/>
            <a:ext cx="7696200" cy="490538"/>
          </a:xfrm>
        </p:spPr>
        <p:txBody>
          <a:bodyPr/>
          <a:lstStyle/>
          <a:p>
            <a:r>
              <a:rPr lang="en-US" dirty="0"/>
              <a:t>Why Deep Neural Networks are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4258E-8EBF-96D5-BDA2-C7BABCA446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4393" y="788491"/>
            <a:ext cx="4794674" cy="1619250"/>
          </a:xfrm>
        </p:spPr>
        <p:txBody>
          <a:bodyPr/>
          <a:lstStyle/>
          <a:p>
            <a:r>
              <a:rPr lang="en-US" dirty="0"/>
              <a:t>Neural networks need multiple layers in order to learn complex representations of data. </a:t>
            </a:r>
          </a:p>
          <a:p>
            <a:r>
              <a:rPr lang="en-US" dirty="0"/>
              <a:t>Each layer in a neural network extracts increasingly abstract features from the input data, allowing the network to learn and understand intricate patterns and relationships within the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5" name="Content Placeholder 164">
            <a:extLst>
              <a:ext uri="{FF2B5EF4-FFF2-40B4-BE49-F238E27FC236}">
                <a16:creationId xmlns:a16="http://schemas.microsoft.com/office/drawing/2014/main" id="{00208B35-5CC4-513C-57E6-298B391C032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7684" y="3579145"/>
            <a:ext cx="8077200" cy="1046836"/>
          </a:xfrm>
        </p:spPr>
        <p:txBody>
          <a:bodyPr/>
          <a:lstStyle/>
          <a:p>
            <a:r>
              <a:rPr lang="en-US" dirty="0"/>
              <a:t>A multilayer neural network (MNN) with more than one hidden layer is referred to as a Deep Neural Network (DNN).</a:t>
            </a:r>
          </a:p>
          <a:p>
            <a:r>
              <a:rPr lang="en-US" dirty="0"/>
              <a:t>To simulate a deep network with a network single hidden layer, it needs to be exponentially large.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E6DC51-726C-5180-22BC-58E8EB9869A4}"/>
              </a:ext>
            </a:extLst>
          </p:cNvPr>
          <p:cNvGrpSpPr/>
          <p:nvPr/>
        </p:nvGrpSpPr>
        <p:grpSpPr>
          <a:xfrm>
            <a:off x="5562600" y="1100593"/>
            <a:ext cx="3124200" cy="2160667"/>
            <a:chOff x="1480029" y="960471"/>
            <a:chExt cx="6510061" cy="467303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62EFF82-922F-5C78-4BAE-DCAD9F78AD0C}"/>
                </a:ext>
              </a:extLst>
            </p:cNvPr>
            <p:cNvGrpSpPr/>
            <p:nvPr/>
          </p:nvGrpSpPr>
          <p:grpSpPr>
            <a:xfrm>
              <a:off x="3054882" y="1141965"/>
              <a:ext cx="242440" cy="2818202"/>
              <a:chOff x="2379918" y="845013"/>
              <a:chExt cx="266298" cy="2562506"/>
            </a:xfrm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CB872A47-D1D7-8B6E-A978-B1859547E6C0}"/>
                  </a:ext>
                </a:extLst>
              </p:cNvPr>
              <p:cNvSpPr/>
              <p:nvPr/>
            </p:nvSpPr>
            <p:spPr bwMode="auto">
              <a:xfrm>
                <a:off x="2379918" y="84501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0A86208-DC1F-1CE9-7BC8-E2D0423BAA30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31B1746D-F5E5-AD73-1656-D07EF181C7E8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401C2D06-B1D6-1DDC-A7A2-C0DDCE0B73C7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050D0E04-BE66-46AD-BA7E-DB9D37067940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25C77F8-A4EA-6AB6-324F-10FA92DAE7EA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6D3DEA5F-47D9-BE63-6FFC-82C638680812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B4F860-142F-EC7C-912B-43FFE71F13D3}"/>
                </a:ext>
              </a:extLst>
            </p:cNvPr>
            <p:cNvGrpSpPr/>
            <p:nvPr/>
          </p:nvGrpSpPr>
          <p:grpSpPr>
            <a:xfrm>
              <a:off x="2223136" y="1264496"/>
              <a:ext cx="867250" cy="2659783"/>
              <a:chOff x="1466309" y="948511"/>
              <a:chExt cx="952588" cy="2418465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C2B70B2F-5FFC-2EA0-DFA8-07C6B06B781D}"/>
                  </a:ext>
                </a:extLst>
              </p:cNvPr>
              <p:cNvGrpSpPr/>
              <p:nvPr/>
            </p:nvGrpSpPr>
            <p:grpSpPr>
              <a:xfrm>
                <a:off x="1469290" y="948511"/>
                <a:ext cx="910610" cy="2339683"/>
                <a:chOff x="1469290" y="948511"/>
                <a:chExt cx="910610" cy="2339683"/>
              </a:xfrm>
            </p:grpSpPr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F4CBD0F9-629D-41C7-124E-B9FAD9E7A98A}"/>
                    </a:ext>
                  </a:extLst>
                </p:cNvPr>
                <p:cNvCxnSpPr>
                  <a:cxnSpLocks/>
                  <a:stCxn id="130" idx="3"/>
                  <a:endCxn id="158" idx="2"/>
                </p:cNvCxnSpPr>
                <p:nvPr/>
              </p:nvCxnSpPr>
              <p:spPr bwMode="auto">
                <a:xfrm flipV="1">
                  <a:off x="1469290" y="948511"/>
                  <a:ext cx="910610" cy="46816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70FA0BC7-854E-B5D4-0CFB-375B82E6326E}"/>
                    </a:ext>
                  </a:extLst>
                </p:cNvPr>
                <p:cNvCxnSpPr>
                  <a:cxnSpLocks/>
                  <a:stCxn id="130" idx="3"/>
                  <a:endCxn id="160" idx="2"/>
                </p:cNvCxnSpPr>
                <p:nvPr/>
              </p:nvCxnSpPr>
              <p:spPr bwMode="auto">
                <a:xfrm>
                  <a:off x="1469290" y="1416672"/>
                  <a:ext cx="910610" cy="31173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D917AA60-9C14-7BAE-2353-A13454BAAD7A}"/>
                    </a:ext>
                  </a:extLst>
                </p:cNvPr>
                <p:cNvCxnSpPr>
                  <a:cxnSpLocks/>
                  <a:stCxn id="130" idx="3"/>
                  <a:endCxn id="159" idx="2"/>
                </p:cNvCxnSpPr>
                <p:nvPr/>
              </p:nvCxnSpPr>
              <p:spPr bwMode="auto">
                <a:xfrm flipV="1">
                  <a:off x="1469290" y="1338460"/>
                  <a:ext cx="910610" cy="78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33181AEF-3D26-D601-8103-826E96815414}"/>
                    </a:ext>
                  </a:extLst>
                </p:cNvPr>
                <p:cNvCxnSpPr>
                  <a:cxnSpLocks/>
                  <a:stCxn id="130" idx="3"/>
                  <a:endCxn id="162" idx="2"/>
                </p:cNvCxnSpPr>
                <p:nvPr/>
              </p:nvCxnSpPr>
              <p:spPr bwMode="auto">
                <a:xfrm>
                  <a:off x="1469290" y="1416672"/>
                  <a:ext cx="910610" cy="109162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97488B69-1013-8FA9-C7FD-E8D0B0FE7977}"/>
                    </a:ext>
                  </a:extLst>
                </p:cNvPr>
                <p:cNvCxnSpPr>
                  <a:cxnSpLocks/>
                  <a:stCxn id="130" idx="3"/>
                  <a:endCxn id="163" idx="2"/>
                </p:cNvCxnSpPr>
                <p:nvPr/>
              </p:nvCxnSpPr>
              <p:spPr bwMode="auto">
                <a:xfrm>
                  <a:off x="1469290" y="1416672"/>
                  <a:ext cx="910610" cy="1481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0137DE56-CAF9-A24F-3A8A-C7522529CB39}"/>
                    </a:ext>
                  </a:extLst>
                </p:cNvPr>
                <p:cNvCxnSpPr>
                  <a:cxnSpLocks/>
                  <a:stCxn id="130" idx="3"/>
                  <a:endCxn id="164" idx="2"/>
                </p:cNvCxnSpPr>
                <p:nvPr/>
              </p:nvCxnSpPr>
              <p:spPr bwMode="auto">
                <a:xfrm>
                  <a:off x="1469290" y="1416672"/>
                  <a:ext cx="910610" cy="187152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A0453A88-9040-1AD2-0FCB-89A4749C2F40}"/>
                    </a:ext>
                  </a:extLst>
                </p:cNvPr>
                <p:cNvCxnSpPr>
                  <a:cxnSpLocks/>
                  <a:stCxn id="130" idx="3"/>
                  <a:endCxn id="161" idx="2"/>
                </p:cNvCxnSpPr>
                <p:nvPr/>
              </p:nvCxnSpPr>
              <p:spPr bwMode="auto">
                <a:xfrm>
                  <a:off x="1469290" y="1416672"/>
                  <a:ext cx="910610" cy="70168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1B78907E-0BA0-DA2A-E401-7386DA4804B3}"/>
                  </a:ext>
                </a:extLst>
              </p:cNvPr>
              <p:cNvGrpSpPr/>
              <p:nvPr/>
            </p:nvGrpSpPr>
            <p:grpSpPr>
              <a:xfrm>
                <a:off x="1469289" y="948512"/>
                <a:ext cx="910610" cy="2339683"/>
                <a:chOff x="2886369" y="2279469"/>
                <a:chExt cx="918114" cy="2339683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2FD82420-00A7-367A-8B60-5103D093D1E4}"/>
                    </a:ext>
                  </a:extLst>
                </p:cNvPr>
                <p:cNvCxnSpPr>
                  <a:cxnSpLocks/>
                  <a:stCxn id="131" idx="3"/>
                  <a:endCxn id="158" idx="2"/>
                </p:cNvCxnSpPr>
                <p:nvPr/>
              </p:nvCxnSpPr>
              <p:spPr bwMode="auto">
                <a:xfrm flipV="1">
                  <a:off x="2886369" y="2279469"/>
                  <a:ext cx="918114" cy="89947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12D5CD65-69CB-FFB2-D9D6-8AFDFB8F6E83}"/>
                    </a:ext>
                  </a:extLst>
                </p:cNvPr>
                <p:cNvCxnSpPr>
                  <a:cxnSpLocks/>
                  <a:stCxn id="131" idx="3"/>
                  <a:endCxn id="160" idx="2"/>
                </p:cNvCxnSpPr>
                <p:nvPr/>
              </p:nvCxnSpPr>
              <p:spPr bwMode="auto">
                <a:xfrm flipV="1">
                  <a:off x="2886369" y="3059363"/>
                  <a:ext cx="918114" cy="11957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4C06B1BD-11B4-8C9D-C848-164D815B2879}"/>
                    </a:ext>
                  </a:extLst>
                </p:cNvPr>
                <p:cNvCxnSpPr>
                  <a:cxnSpLocks/>
                  <a:stCxn id="131" idx="3"/>
                  <a:endCxn id="159" idx="2"/>
                </p:cNvCxnSpPr>
                <p:nvPr/>
              </p:nvCxnSpPr>
              <p:spPr bwMode="auto">
                <a:xfrm flipV="1">
                  <a:off x="2886369" y="2669418"/>
                  <a:ext cx="918114" cy="50952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8262C141-EC0C-449F-A2B5-56ED38A88B62}"/>
                    </a:ext>
                  </a:extLst>
                </p:cNvPr>
                <p:cNvCxnSpPr>
                  <a:cxnSpLocks/>
                  <a:stCxn id="131" idx="3"/>
                  <a:endCxn id="162" idx="2"/>
                </p:cNvCxnSpPr>
                <p:nvPr/>
              </p:nvCxnSpPr>
              <p:spPr bwMode="auto">
                <a:xfrm>
                  <a:off x="2886369" y="3178942"/>
                  <a:ext cx="918114" cy="66031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1DC10916-4663-9EC8-86B5-825459865B8B}"/>
                    </a:ext>
                  </a:extLst>
                </p:cNvPr>
                <p:cNvCxnSpPr>
                  <a:cxnSpLocks/>
                  <a:stCxn id="131" idx="3"/>
                  <a:endCxn id="163" idx="2"/>
                </p:cNvCxnSpPr>
                <p:nvPr/>
              </p:nvCxnSpPr>
              <p:spPr bwMode="auto">
                <a:xfrm>
                  <a:off x="2886369" y="3178942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09F338BA-34B6-8115-CDAD-CB197A9B2A50}"/>
                    </a:ext>
                  </a:extLst>
                </p:cNvPr>
                <p:cNvCxnSpPr>
                  <a:cxnSpLocks/>
                  <a:stCxn id="131" idx="3"/>
                  <a:endCxn id="164" idx="2"/>
                </p:cNvCxnSpPr>
                <p:nvPr/>
              </p:nvCxnSpPr>
              <p:spPr bwMode="auto">
                <a:xfrm>
                  <a:off x="2886369" y="3178942"/>
                  <a:ext cx="918114" cy="144021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E4E70594-0749-B352-456C-C211A0E35319}"/>
                    </a:ext>
                  </a:extLst>
                </p:cNvPr>
                <p:cNvCxnSpPr>
                  <a:cxnSpLocks/>
                  <a:stCxn id="131" idx="3"/>
                  <a:endCxn id="161" idx="2"/>
                </p:cNvCxnSpPr>
                <p:nvPr/>
              </p:nvCxnSpPr>
              <p:spPr bwMode="auto">
                <a:xfrm>
                  <a:off x="2886369" y="3178942"/>
                  <a:ext cx="918114" cy="27036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B78A9AC4-2815-7CAB-0C04-3ACE4E8310CD}"/>
                  </a:ext>
                </a:extLst>
              </p:cNvPr>
              <p:cNvGrpSpPr/>
              <p:nvPr/>
            </p:nvGrpSpPr>
            <p:grpSpPr>
              <a:xfrm flipV="1">
                <a:off x="1466309" y="948512"/>
                <a:ext cx="952588" cy="2418464"/>
                <a:chOff x="1466591" y="889888"/>
                <a:chExt cx="952588" cy="2418464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EFBD5B54-34E7-F2FF-8DEE-D311F5BCA770}"/>
                    </a:ext>
                  </a:extLst>
                </p:cNvPr>
                <p:cNvCxnSpPr>
                  <a:cxnSpLocks/>
                  <a:stCxn id="132" idx="3"/>
                  <a:endCxn id="164" idx="3"/>
                </p:cNvCxnSpPr>
                <p:nvPr/>
              </p:nvCxnSpPr>
              <p:spPr bwMode="auto">
                <a:xfrm flipV="1">
                  <a:off x="1466591" y="889888"/>
                  <a:ext cx="952588" cy="56660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DCEB63E0-1FDB-BF14-66CC-7D74C29E71BD}"/>
                    </a:ext>
                  </a:extLst>
                </p:cNvPr>
                <p:cNvCxnSpPr>
                  <a:cxnSpLocks/>
                  <a:stCxn id="132" idx="3"/>
                  <a:endCxn id="162" idx="2"/>
                </p:cNvCxnSpPr>
                <p:nvPr/>
              </p:nvCxnSpPr>
              <p:spPr bwMode="auto">
                <a:xfrm>
                  <a:off x="1466591" y="1456492"/>
                  <a:ext cx="913590" cy="2920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9C13ED08-E443-0EC0-60A9-07F4CD50B067}"/>
                    </a:ext>
                  </a:extLst>
                </p:cNvPr>
                <p:cNvCxnSpPr>
                  <a:cxnSpLocks/>
                  <a:stCxn id="132" idx="3"/>
                  <a:endCxn id="163" idx="2"/>
                </p:cNvCxnSpPr>
                <p:nvPr/>
              </p:nvCxnSpPr>
              <p:spPr bwMode="auto">
                <a:xfrm flipV="1">
                  <a:off x="1466591" y="1358614"/>
                  <a:ext cx="913590" cy="9787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2E960440-85FA-B53C-2DF2-E6823FAA355F}"/>
                    </a:ext>
                  </a:extLst>
                </p:cNvPr>
                <p:cNvCxnSpPr>
                  <a:cxnSpLocks/>
                  <a:stCxn id="132" idx="3"/>
                  <a:endCxn id="160" idx="2"/>
                </p:cNvCxnSpPr>
                <p:nvPr/>
              </p:nvCxnSpPr>
              <p:spPr bwMode="auto">
                <a:xfrm>
                  <a:off x="1466591" y="1456493"/>
                  <a:ext cx="913590" cy="107196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F714FBA7-BA3A-6B32-6A13-B45E226C9522}"/>
                    </a:ext>
                  </a:extLst>
                </p:cNvPr>
                <p:cNvCxnSpPr>
                  <a:cxnSpLocks/>
                  <a:stCxn id="132" idx="3"/>
                  <a:endCxn id="159" idx="2"/>
                </p:cNvCxnSpPr>
                <p:nvPr/>
              </p:nvCxnSpPr>
              <p:spPr bwMode="auto">
                <a:xfrm>
                  <a:off x="1466591" y="1456492"/>
                  <a:ext cx="913590" cy="146191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617509F5-AB39-3098-862A-68DF521E5D0D}"/>
                    </a:ext>
                  </a:extLst>
                </p:cNvPr>
                <p:cNvCxnSpPr>
                  <a:cxnSpLocks/>
                  <a:stCxn id="132" idx="3"/>
                  <a:endCxn id="158" idx="2"/>
                </p:cNvCxnSpPr>
                <p:nvPr/>
              </p:nvCxnSpPr>
              <p:spPr bwMode="auto">
                <a:xfrm>
                  <a:off x="1466591" y="1456492"/>
                  <a:ext cx="913590" cy="185186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2DC8CD76-2168-3904-826B-A23CE182C7EF}"/>
                    </a:ext>
                  </a:extLst>
                </p:cNvPr>
                <p:cNvCxnSpPr>
                  <a:cxnSpLocks/>
                  <a:stCxn id="132" idx="3"/>
                  <a:endCxn id="161" idx="2"/>
                </p:cNvCxnSpPr>
                <p:nvPr/>
              </p:nvCxnSpPr>
              <p:spPr bwMode="auto">
                <a:xfrm>
                  <a:off x="1466591" y="1456492"/>
                  <a:ext cx="913590" cy="68201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D8EC76D-5C54-9F0F-429A-333738AD62E6}"/>
                </a:ext>
              </a:extLst>
            </p:cNvPr>
            <p:cNvGrpSpPr/>
            <p:nvPr/>
          </p:nvGrpSpPr>
          <p:grpSpPr>
            <a:xfrm>
              <a:off x="1742047" y="1539224"/>
              <a:ext cx="483804" cy="2002061"/>
              <a:chOff x="937889" y="1206229"/>
              <a:chExt cx="531414" cy="1820411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8ABC9DB-44B6-AA83-9B3B-B515643991DC}"/>
                  </a:ext>
                </a:extLst>
              </p:cNvPr>
              <p:cNvSpPr txBox="1"/>
              <p:nvPr/>
            </p:nvSpPr>
            <p:spPr>
              <a:xfrm>
                <a:off x="937889" y="1206229"/>
                <a:ext cx="531414" cy="4367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/>
                  <a:t>x</a:t>
                </a:r>
                <a:r>
                  <a:rPr lang="en-US" sz="1200" baseline="-25000" dirty="0"/>
                  <a:t>1</a:t>
                </a:r>
                <a:endParaRPr lang="en-US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8C3FD59-DFD7-A72C-9109-095D086557BE}"/>
                  </a:ext>
                </a:extLst>
              </p:cNvPr>
              <p:cNvSpPr txBox="1"/>
              <p:nvPr/>
            </p:nvSpPr>
            <p:spPr>
              <a:xfrm>
                <a:off x="937889" y="1637540"/>
                <a:ext cx="531414" cy="43671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/>
                  <a:t>x</a:t>
                </a:r>
                <a:r>
                  <a:rPr lang="en-US" sz="1200" baseline="-25000" dirty="0"/>
                  <a:t>2</a:t>
                </a:r>
                <a:endParaRPr lang="en-US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FA981D8A-9DF2-9D51-869F-C5451AD1EB20}"/>
                  </a:ext>
                </a:extLst>
              </p:cNvPr>
              <p:cNvSpPr txBox="1"/>
              <p:nvPr/>
            </p:nvSpPr>
            <p:spPr>
              <a:xfrm>
                <a:off x="941377" y="2589925"/>
                <a:ext cx="524945" cy="43671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 err="1"/>
                  <a:t>x</a:t>
                </a:r>
                <a:r>
                  <a:rPr lang="en-US" sz="1200" baseline="-25000" dirty="0" err="1"/>
                  <a:t>Nx</a:t>
                </a:r>
                <a:endParaRPr lang="en-US" sz="1200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1CDB550-FBAB-F6D0-4D8F-FB7ECC418941}"/>
                  </a:ext>
                </a:extLst>
              </p:cNvPr>
              <p:cNvSpPr txBox="1"/>
              <p:nvPr/>
            </p:nvSpPr>
            <p:spPr>
              <a:xfrm>
                <a:off x="985289" y="2130440"/>
                <a:ext cx="406718" cy="367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…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990079-1F41-7B67-D95D-B7D516CF54C0}"/>
                </a:ext>
              </a:extLst>
            </p:cNvPr>
            <p:cNvSpPr/>
            <p:nvPr/>
          </p:nvSpPr>
          <p:spPr bwMode="auto">
            <a:xfrm>
              <a:off x="1676400" y="1502339"/>
              <a:ext cx="611819" cy="2092190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3765D8-3BEE-5C9B-655D-D78080A7A6D4}"/>
                </a:ext>
              </a:extLst>
            </p:cNvPr>
            <p:cNvSpPr txBox="1"/>
            <p:nvPr/>
          </p:nvSpPr>
          <p:spPr>
            <a:xfrm>
              <a:off x="2160319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[1]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857DF35-63D9-629D-B8EB-679C0B2E55BF}"/>
                </a:ext>
              </a:extLst>
            </p:cNvPr>
            <p:cNvGrpSpPr/>
            <p:nvPr/>
          </p:nvGrpSpPr>
          <p:grpSpPr>
            <a:xfrm>
              <a:off x="1480029" y="4050108"/>
              <a:ext cx="2106649" cy="1583395"/>
              <a:chOff x="463708" y="3116007"/>
              <a:chExt cx="1907068" cy="1299384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A89282E-37E1-C725-CAFB-BC266F07AA8E}"/>
                  </a:ext>
                </a:extLst>
              </p:cNvPr>
              <p:cNvSpPr txBox="1"/>
              <p:nvPr/>
            </p:nvSpPr>
            <p:spPr>
              <a:xfrm>
                <a:off x="463708" y="3412157"/>
                <a:ext cx="874860" cy="6638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Input X</a:t>
                </a:r>
                <a:endParaRPr lang="en-US" sz="1200" baseline="-250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8D5CB33-E3AF-1040-DCC3-683813F778C4}"/>
                  </a:ext>
                </a:extLst>
              </p:cNvPr>
              <p:cNvSpPr txBox="1"/>
              <p:nvPr/>
            </p:nvSpPr>
            <p:spPr>
              <a:xfrm>
                <a:off x="1328269" y="3419661"/>
                <a:ext cx="1042507" cy="99573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Hidden layer [1]</a:t>
                </a:r>
                <a:endParaRPr lang="en-US" sz="1200" baseline="-250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FB38AB7-12EE-2A5F-A76A-AC1A3321FFD1}"/>
                  </a:ext>
                </a:extLst>
              </p:cNvPr>
              <p:cNvSpPr txBox="1"/>
              <p:nvPr/>
            </p:nvSpPr>
            <p:spPr>
              <a:xfrm>
                <a:off x="772696" y="3125118"/>
                <a:ext cx="345750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X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40E89FD3-C025-41E7-31B3-3EE2E22ED256}"/>
                  </a:ext>
                </a:extLst>
              </p:cNvPr>
              <p:cNvSpPr txBox="1"/>
              <p:nvPr/>
            </p:nvSpPr>
            <p:spPr>
              <a:xfrm>
                <a:off x="1877265" y="3116007"/>
                <a:ext cx="388069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1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5E94FBB-6E25-724D-A29A-33D54F1E9390}"/>
                </a:ext>
              </a:extLst>
            </p:cNvPr>
            <p:cNvGrpSpPr/>
            <p:nvPr/>
          </p:nvGrpSpPr>
          <p:grpSpPr>
            <a:xfrm>
              <a:off x="4089117" y="1399402"/>
              <a:ext cx="242440" cy="2389344"/>
              <a:chOff x="2379918" y="1234960"/>
              <a:chExt cx="266298" cy="2172559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A2C5C619-7A4F-B718-7323-37750C85F059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D74F483D-276D-25C3-205A-3434928FAA96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5D4D124-4883-E888-C2C7-20A0DC8D6511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D85CBD72-0EEF-50EE-6664-D9F3855CCDF8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BF9D29BE-315A-9482-453D-2CBA79C5FC69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004049D8-D136-A787-97B8-8FEBC45DF6C8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B6C51CB-9D45-3E3B-236A-16CE0250587F}"/>
                </a:ext>
              </a:extLst>
            </p:cNvPr>
            <p:cNvGrpSpPr/>
            <p:nvPr/>
          </p:nvGrpSpPr>
          <p:grpSpPr>
            <a:xfrm>
              <a:off x="3271770" y="1264496"/>
              <a:ext cx="849782" cy="2573141"/>
              <a:chOff x="5533488" y="449966"/>
              <a:chExt cx="769275" cy="2111602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1C10D47-F992-EDB0-38E1-70BA529709B6}"/>
                  </a:ext>
                </a:extLst>
              </p:cNvPr>
              <p:cNvGrpSpPr/>
              <p:nvPr/>
            </p:nvGrpSpPr>
            <p:grpSpPr>
              <a:xfrm>
                <a:off x="5556621" y="449966"/>
                <a:ext cx="716782" cy="1970929"/>
                <a:chOff x="2390032" y="1078009"/>
                <a:chExt cx="869708" cy="2183817"/>
              </a:xfrm>
            </p:grpSpPr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12290469-4FE7-BDE5-324B-4F4CA32FB96D}"/>
                    </a:ext>
                  </a:extLst>
                </p:cNvPr>
                <p:cNvCxnSpPr>
                  <a:cxnSpLocks/>
                  <a:stCxn id="158" idx="6"/>
                  <a:endCxn id="120" idx="2"/>
                </p:cNvCxnSpPr>
                <p:nvPr/>
              </p:nvCxnSpPr>
              <p:spPr bwMode="auto">
                <a:xfrm>
                  <a:off x="2390032" y="1078009"/>
                  <a:ext cx="869708" cy="2340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18270ACA-DF32-E8CC-8F63-FC50CCD8A4F3}"/>
                    </a:ext>
                  </a:extLst>
                </p:cNvPr>
                <p:cNvCxnSpPr>
                  <a:cxnSpLocks/>
                  <a:stCxn id="158" idx="6"/>
                  <a:endCxn id="121" idx="2"/>
                </p:cNvCxnSpPr>
                <p:nvPr/>
              </p:nvCxnSpPr>
              <p:spPr bwMode="auto">
                <a:xfrm>
                  <a:off x="2390032" y="1078009"/>
                  <a:ext cx="869708" cy="6240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B2DC9A6B-C2B8-57AF-F45C-74FFEDFA843B}"/>
                    </a:ext>
                  </a:extLst>
                </p:cNvPr>
                <p:cNvCxnSpPr>
                  <a:cxnSpLocks/>
                  <a:stCxn id="158" idx="6"/>
                  <a:endCxn id="123" idx="2"/>
                </p:cNvCxnSpPr>
                <p:nvPr/>
              </p:nvCxnSpPr>
              <p:spPr bwMode="auto">
                <a:xfrm>
                  <a:off x="2390032" y="1078010"/>
                  <a:ext cx="869707" cy="140392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662AFCA4-FB2A-3B01-A1A0-8B9B89348DEE}"/>
                    </a:ext>
                  </a:extLst>
                </p:cNvPr>
                <p:cNvCxnSpPr>
                  <a:cxnSpLocks/>
                  <a:endCxn id="124" idx="2"/>
                </p:cNvCxnSpPr>
                <p:nvPr/>
              </p:nvCxnSpPr>
              <p:spPr bwMode="auto">
                <a:xfrm>
                  <a:off x="2420380" y="1091941"/>
                  <a:ext cx="839360" cy="177993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693BA737-8B59-1521-D98D-44E27D16D933}"/>
                    </a:ext>
                  </a:extLst>
                </p:cNvPr>
                <p:cNvCxnSpPr>
                  <a:cxnSpLocks/>
                  <a:endCxn id="125" idx="2"/>
                </p:cNvCxnSpPr>
                <p:nvPr/>
              </p:nvCxnSpPr>
              <p:spPr bwMode="auto">
                <a:xfrm>
                  <a:off x="2420381" y="1091941"/>
                  <a:ext cx="839358" cy="21698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7998ABD5-B580-2DCD-1499-2C9FDF0CA943}"/>
                    </a:ext>
                  </a:extLst>
                </p:cNvPr>
                <p:cNvCxnSpPr>
                  <a:cxnSpLocks/>
                  <a:stCxn id="158" idx="6"/>
                  <a:endCxn id="122" idx="2"/>
                </p:cNvCxnSpPr>
                <p:nvPr/>
              </p:nvCxnSpPr>
              <p:spPr bwMode="auto">
                <a:xfrm>
                  <a:off x="2390032" y="1078010"/>
                  <a:ext cx="869706" cy="101397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5FF149E-35D2-6BA0-94B4-548040EA8E5F}"/>
                  </a:ext>
                </a:extLst>
              </p:cNvPr>
              <p:cNvGrpSpPr/>
              <p:nvPr/>
            </p:nvGrpSpPr>
            <p:grpSpPr>
              <a:xfrm flipV="1">
                <a:off x="5534974" y="661227"/>
                <a:ext cx="738428" cy="1900341"/>
                <a:chOff x="2417681" y="1777364"/>
                <a:chExt cx="895972" cy="2105605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70DFFA87-681A-CBC5-D115-15EDDD308374}"/>
                    </a:ext>
                  </a:extLst>
                </p:cNvPr>
                <p:cNvCxnSpPr>
                  <a:cxnSpLocks/>
                  <a:stCxn id="164" idx="6"/>
                  <a:endCxn id="120" idx="2"/>
                </p:cNvCxnSpPr>
                <p:nvPr/>
              </p:nvCxnSpPr>
              <p:spPr bwMode="auto">
                <a:xfrm>
                  <a:off x="2443944" y="1777364"/>
                  <a:ext cx="869707" cy="210560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A64A6A77-73E5-10E8-AED7-69BBE72EA013}"/>
                    </a:ext>
                  </a:extLst>
                </p:cNvPr>
                <p:cNvCxnSpPr>
                  <a:cxnSpLocks/>
                  <a:stCxn id="164" idx="6"/>
                  <a:endCxn id="125" idx="2"/>
                </p:cNvCxnSpPr>
                <p:nvPr/>
              </p:nvCxnSpPr>
              <p:spPr bwMode="auto">
                <a:xfrm>
                  <a:off x="2443946" y="1777365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1F213B1C-7D08-8A68-1248-C3B8F4C77578}"/>
                    </a:ext>
                  </a:extLst>
                </p:cNvPr>
                <p:cNvCxnSpPr>
                  <a:cxnSpLocks/>
                  <a:endCxn id="121" idx="2"/>
                </p:cNvCxnSpPr>
                <p:nvPr/>
              </p:nvCxnSpPr>
              <p:spPr bwMode="auto">
                <a:xfrm>
                  <a:off x="2417681" y="1781225"/>
                  <a:ext cx="895972" cy="171179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3F9F0FE6-DD76-FDFE-CAE1-9CE4917F7C61}"/>
                    </a:ext>
                  </a:extLst>
                </p:cNvPr>
                <p:cNvCxnSpPr>
                  <a:cxnSpLocks/>
                  <a:stCxn id="164" idx="6"/>
                  <a:endCxn id="123" idx="2"/>
                </p:cNvCxnSpPr>
                <p:nvPr/>
              </p:nvCxnSpPr>
              <p:spPr bwMode="auto">
                <a:xfrm>
                  <a:off x="2443946" y="1777365"/>
                  <a:ext cx="869706" cy="93576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CAD63A74-7C22-01BB-7E33-62BE3341F033}"/>
                    </a:ext>
                  </a:extLst>
                </p:cNvPr>
                <p:cNvCxnSpPr>
                  <a:cxnSpLocks/>
                  <a:stCxn id="164" idx="6"/>
                  <a:endCxn id="122" idx="2"/>
                </p:cNvCxnSpPr>
                <p:nvPr/>
              </p:nvCxnSpPr>
              <p:spPr bwMode="auto">
                <a:xfrm>
                  <a:off x="2443946" y="1777365"/>
                  <a:ext cx="869706" cy="132570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58E6D42D-826B-B11F-9143-8B8A5A94E92C}"/>
                    </a:ext>
                  </a:extLst>
                </p:cNvPr>
                <p:cNvCxnSpPr>
                  <a:cxnSpLocks/>
                  <a:stCxn id="164" idx="6"/>
                  <a:endCxn id="124" idx="2"/>
                </p:cNvCxnSpPr>
                <p:nvPr/>
              </p:nvCxnSpPr>
              <p:spPr bwMode="auto">
                <a:xfrm>
                  <a:off x="2443946" y="1777365"/>
                  <a:ext cx="869706" cy="5458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77564F4E-9434-62D4-39D0-CB18048BBB60}"/>
                  </a:ext>
                </a:extLst>
              </p:cNvPr>
              <p:cNvGrpSpPr/>
              <p:nvPr/>
            </p:nvGrpSpPr>
            <p:grpSpPr>
              <a:xfrm>
                <a:off x="5552272" y="661227"/>
                <a:ext cx="750491" cy="1759667"/>
                <a:chOff x="3845301" y="2698430"/>
                <a:chExt cx="918113" cy="1949736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0CA54E21-6ABA-1BE8-1ED1-570D8886FDEA}"/>
                    </a:ext>
                  </a:extLst>
                </p:cNvPr>
                <p:cNvCxnSpPr>
                  <a:cxnSpLocks/>
                  <a:stCxn id="159" idx="6"/>
                  <a:endCxn id="120" idx="2"/>
                </p:cNvCxnSpPr>
                <p:nvPr/>
              </p:nvCxnSpPr>
              <p:spPr bwMode="auto">
                <a:xfrm flipV="1">
                  <a:off x="3850621" y="2698430"/>
                  <a:ext cx="876875" cy="15586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E30DBBE7-717E-0BB9-94DE-2A970A446721}"/>
                    </a:ext>
                  </a:extLst>
                </p:cNvPr>
                <p:cNvCxnSpPr>
                  <a:cxnSpLocks/>
                  <a:stCxn id="159" idx="6"/>
                  <a:endCxn id="125" idx="2"/>
                </p:cNvCxnSpPr>
                <p:nvPr/>
              </p:nvCxnSpPr>
              <p:spPr bwMode="auto">
                <a:xfrm>
                  <a:off x="3850623" y="2854298"/>
                  <a:ext cx="876874" cy="1793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E86C11EF-87C0-B929-A4E2-173713D1268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3C960DAF-3AD8-2560-1627-B290FD65629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72BF4523-A569-5735-CBB8-3DE66F2BD7B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440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0C6152AB-2116-1F6B-682A-15994F01BCB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A6C7D84A-659A-75B6-51B9-AF79AA0F7E25}"/>
                  </a:ext>
                </a:extLst>
              </p:cNvPr>
              <p:cNvGrpSpPr/>
              <p:nvPr/>
            </p:nvGrpSpPr>
            <p:grpSpPr>
              <a:xfrm>
                <a:off x="5550870" y="661227"/>
                <a:ext cx="750491" cy="1778328"/>
                <a:chOff x="3845301" y="2324006"/>
                <a:chExt cx="918113" cy="1970413"/>
              </a:xfrm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5BD0DA8A-105C-F959-50A9-2F1399538AB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734630"/>
                  <a:ext cx="918113" cy="119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63C14CF1-8107-D28F-1D9E-E6ECA1DB64D4}"/>
                    </a:ext>
                  </a:extLst>
                </p:cNvPr>
                <p:cNvCxnSpPr>
                  <a:cxnSpLocks/>
                  <a:endCxn id="120" idx="2"/>
                </p:cNvCxnSpPr>
                <p:nvPr/>
              </p:nvCxnSpPr>
              <p:spPr bwMode="auto">
                <a:xfrm flipV="1">
                  <a:off x="3845301" y="2324006"/>
                  <a:ext cx="883909" cy="53020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7B37C52E-F3B3-342A-54DB-E12EBE3B998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5479F838-3AB0-8447-B297-17934F7CAA1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E6EBE17F-09A2-DA7D-4AA5-334E2311F43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440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BF821ED8-84D0-012B-521B-2036EC94682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3C36210C-6201-EF31-576C-3C3AFE9FDB13}"/>
                  </a:ext>
                </a:extLst>
              </p:cNvPr>
              <p:cNvGrpSpPr/>
              <p:nvPr/>
            </p:nvGrpSpPr>
            <p:grpSpPr>
              <a:xfrm>
                <a:off x="5533488" y="661227"/>
                <a:ext cx="750492" cy="1778329"/>
                <a:chOff x="3845301" y="1934058"/>
                <a:chExt cx="918114" cy="1970414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E386C97B-4B30-742F-4538-6D403A8939A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734630"/>
                  <a:ext cx="918113" cy="119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E0A07FD2-2149-5F46-36DC-FA64669F837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344685"/>
                  <a:ext cx="918114" cy="50952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7A6EFA20-E78E-81A8-847D-B5FC09A1450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C6AA3D8E-EC1F-67F7-A2BE-260A2E76AD9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5432ED26-D126-E7E7-B15F-0BBD4D8ED338}"/>
                    </a:ext>
                  </a:extLst>
                </p:cNvPr>
                <p:cNvCxnSpPr>
                  <a:cxnSpLocks/>
                  <a:stCxn id="161" idx="6"/>
                  <a:endCxn id="120" idx="2"/>
                </p:cNvCxnSpPr>
                <p:nvPr/>
              </p:nvCxnSpPr>
              <p:spPr bwMode="auto">
                <a:xfrm flipV="1">
                  <a:off x="3873600" y="1934058"/>
                  <a:ext cx="876875" cy="93576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55771B15-D094-D782-CE12-0BD9D54384C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9A2FF94-7758-8661-A386-CD6276284946}"/>
                  </a:ext>
                </a:extLst>
              </p:cNvPr>
              <p:cNvGrpSpPr/>
              <p:nvPr/>
            </p:nvGrpSpPr>
            <p:grpSpPr>
              <a:xfrm flipV="1">
                <a:off x="5551984" y="661227"/>
                <a:ext cx="721419" cy="1759667"/>
                <a:chOff x="2417681" y="1173218"/>
                <a:chExt cx="875334" cy="1949736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63B04CB4-EFDC-1BF4-47EE-EA9D73DB5C9B}"/>
                    </a:ext>
                  </a:extLst>
                </p:cNvPr>
                <p:cNvCxnSpPr>
                  <a:cxnSpLocks/>
                  <a:stCxn id="162" idx="6"/>
                  <a:endCxn id="125" idx="2"/>
                </p:cNvCxnSpPr>
                <p:nvPr/>
              </p:nvCxnSpPr>
              <p:spPr bwMode="auto">
                <a:xfrm flipV="1">
                  <a:off x="2423307" y="1173218"/>
                  <a:ext cx="869706" cy="6240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83D17842-F353-9269-DD19-84534C9D17D0}"/>
                    </a:ext>
                  </a:extLst>
                </p:cNvPr>
                <p:cNvCxnSpPr>
                  <a:cxnSpLocks/>
                  <a:stCxn id="162" idx="6"/>
                  <a:endCxn id="123" idx="2"/>
                </p:cNvCxnSpPr>
                <p:nvPr/>
              </p:nvCxnSpPr>
              <p:spPr bwMode="auto">
                <a:xfrm>
                  <a:off x="2423307" y="1797245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0878013-99FA-92CC-57DC-7AA130C22054}"/>
                    </a:ext>
                  </a:extLst>
                </p:cNvPr>
                <p:cNvCxnSpPr>
                  <a:cxnSpLocks/>
                  <a:stCxn id="162" idx="6"/>
                  <a:endCxn id="124" idx="2"/>
                </p:cNvCxnSpPr>
                <p:nvPr/>
              </p:nvCxnSpPr>
              <p:spPr bwMode="auto">
                <a:xfrm flipV="1">
                  <a:off x="2423307" y="1563165"/>
                  <a:ext cx="869706" cy="2340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C12CFB56-7FBA-0D57-3695-CC0CCC517692}"/>
                    </a:ext>
                  </a:extLst>
                </p:cNvPr>
                <p:cNvCxnSpPr>
                  <a:cxnSpLocks/>
                  <a:endCxn id="121" idx="2"/>
                </p:cNvCxnSpPr>
                <p:nvPr/>
              </p:nvCxnSpPr>
              <p:spPr bwMode="auto">
                <a:xfrm>
                  <a:off x="2417681" y="1781223"/>
                  <a:ext cx="875332" cy="9517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07A8ADF2-3D4A-E4EA-C131-4194822E668B}"/>
                    </a:ext>
                  </a:extLst>
                </p:cNvPr>
                <p:cNvCxnSpPr>
                  <a:cxnSpLocks/>
                  <a:stCxn id="162" idx="6"/>
                  <a:endCxn id="120" idx="2"/>
                </p:cNvCxnSpPr>
                <p:nvPr/>
              </p:nvCxnSpPr>
              <p:spPr bwMode="auto">
                <a:xfrm>
                  <a:off x="2423307" y="1797245"/>
                  <a:ext cx="869708" cy="132570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3C5051C8-2FCC-8C7C-AEC4-C17D723AB4C1}"/>
                    </a:ext>
                  </a:extLst>
                </p:cNvPr>
                <p:cNvCxnSpPr>
                  <a:cxnSpLocks/>
                  <a:endCxn id="122" idx="2"/>
                </p:cNvCxnSpPr>
                <p:nvPr/>
              </p:nvCxnSpPr>
              <p:spPr bwMode="auto">
                <a:xfrm>
                  <a:off x="2417681" y="1781222"/>
                  <a:ext cx="875333" cy="56183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E283C2BF-F2E5-CDE6-9586-CCCAFA850C7D}"/>
                  </a:ext>
                </a:extLst>
              </p:cNvPr>
              <p:cNvGrpSpPr/>
              <p:nvPr/>
            </p:nvGrpSpPr>
            <p:grpSpPr>
              <a:xfrm flipV="1">
                <a:off x="5556620" y="661227"/>
                <a:ext cx="716782" cy="1759667"/>
                <a:chOff x="2387330" y="1518124"/>
                <a:chExt cx="869707" cy="1949736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5E3EF07D-3FCA-708D-3564-4906A817CE12}"/>
                    </a:ext>
                  </a:extLst>
                </p:cNvPr>
                <p:cNvCxnSpPr>
                  <a:cxnSpLocks/>
                  <a:stCxn id="163" idx="6"/>
                  <a:endCxn id="120" idx="2"/>
                </p:cNvCxnSpPr>
                <p:nvPr/>
              </p:nvCxnSpPr>
              <p:spPr bwMode="auto">
                <a:xfrm>
                  <a:off x="2387330" y="1752203"/>
                  <a:ext cx="869706" cy="171565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88C37E9-8A4F-A5E6-F2E7-3936D6261A30}"/>
                    </a:ext>
                  </a:extLst>
                </p:cNvPr>
                <p:cNvCxnSpPr>
                  <a:cxnSpLocks/>
                  <a:stCxn id="163" idx="6"/>
                  <a:endCxn id="124" idx="2"/>
                </p:cNvCxnSpPr>
                <p:nvPr/>
              </p:nvCxnSpPr>
              <p:spPr bwMode="auto">
                <a:xfrm>
                  <a:off x="2387331" y="1752202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440EA10-9C03-0E05-F48A-D920D15445A9}"/>
                    </a:ext>
                  </a:extLst>
                </p:cNvPr>
                <p:cNvCxnSpPr>
                  <a:cxnSpLocks/>
                  <a:stCxn id="163" idx="6"/>
                  <a:endCxn id="125" idx="2"/>
                </p:cNvCxnSpPr>
                <p:nvPr/>
              </p:nvCxnSpPr>
              <p:spPr bwMode="auto">
                <a:xfrm flipV="1">
                  <a:off x="2387331" y="1518124"/>
                  <a:ext cx="869705" cy="23407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449BCD35-6AA8-0737-FAC6-547C2B30BE15}"/>
                    </a:ext>
                  </a:extLst>
                </p:cNvPr>
                <p:cNvCxnSpPr>
                  <a:cxnSpLocks/>
                  <a:stCxn id="163" idx="6"/>
                  <a:endCxn id="122" idx="2"/>
                </p:cNvCxnSpPr>
                <p:nvPr/>
              </p:nvCxnSpPr>
              <p:spPr bwMode="auto">
                <a:xfrm>
                  <a:off x="2387331" y="1752202"/>
                  <a:ext cx="869706" cy="93576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AC64374E-71FC-0220-8DB5-84E0F9D648C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387330" y="1770091"/>
                  <a:ext cx="869706" cy="132571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E080D890-85F0-AAAD-C8BB-9E4C21374743}"/>
                    </a:ext>
                  </a:extLst>
                </p:cNvPr>
                <p:cNvCxnSpPr>
                  <a:cxnSpLocks/>
                  <a:stCxn id="163" idx="6"/>
                  <a:endCxn id="123" idx="2"/>
                </p:cNvCxnSpPr>
                <p:nvPr/>
              </p:nvCxnSpPr>
              <p:spPr bwMode="auto">
                <a:xfrm>
                  <a:off x="2387331" y="1752202"/>
                  <a:ext cx="869706" cy="5458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A1EADF9-1DE3-24F8-BE1F-0E2722334F59}"/>
                </a:ext>
              </a:extLst>
            </p:cNvPr>
            <p:cNvGrpSpPr/>
            <p:nvPr/>
          </p:nvGrpSpPr>
          <p:grpSpPr>
            <a:xfrm>
              <a:off x="5148250" y="1835468"/>
              <a:ext cx="242440" cy="1531631"/>
              <a:chOff x="2379918" y="1234960"/>
              <a:chExt cx="266298" cy="139266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2D49172-51A5-EBE3-0757-3BAAB84D0A4F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CEB6E90-AD52-5C0A-2F3E-FD79F21B70D7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339DFF9-B8AC-3FA7-C2A4-55044A2C227B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207AF95-A9DC-5298-4FDE-C4960EB69BE4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628D6EC-24B6-E341-79A5-88583550838F}"/>
                </a:ext>
              </a:extLst>
            </p:cNvPr>
            <p:cNvGrpSpPr/>
            <p:nvPr/>
          </p:nvGrpSpPr>
          <p:grpSpPr>
            <a:xfrm>
              <a:off x="4310553" y="1521933"/>
              <a:ext cx="842030" cy="2144283"/>
              <a:chOff x="6473861" y="661227"/>
              <a:chExt cx="762258" cy="1759667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C25B9C7-8947-69DB-6112-69543AF185ED}"/>
                  </a:ext>
                </a:extLst>
              </p:cNvPr>
              <p:cNvGrpSpPr/>
              <p:nvPr/>
            </p:nvGrpSpPr>
            <p:grpSpPr>
              <a:xfrm>
                <a:off x="6492874" y="661227"/>
                <a:ext cx="739321" cy="1413650"/>
                <a:chOff x="3341362" y="1264250"/>
                <a:chExt cx="897056" cy="1566344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13C05346-8515-AE5E-1196-12CE66F35CCB}"/>
                    </a:ext>
                  </a:extLst>
                </p:cNvPr>
                <p:cNvCxnSpPr>
                  <a:cxnSpLocks/>
                  <a:stCxn id="120" idx="6"/>
                  <a:endCxn id="67" idx="2"/>
                </p:cNvCxnSpPr>
                <p:nvPr/>
              </p:nvCxnSpPr>
              <p:spPr bwMode="auto">
                <a:xfrm>
                  <a:off x="3341362" y="1264250"/>
                  <a:ext cx="897056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1E5D8C86-95FF-DD44-3BA6-F90BCC083B1B}"/>
                    </a:ext>
                  </a:extLst>
                </p:cNvPr>
                <p:cNvCxnSpPr>
                  <a:cxnSpLocks/>
                  <a:stCxn id="120" idx="6"/>
                  <a:endCxn id="68" idx="2"/>
                </p:cNvCxnSpPr>
                <p:nvPr/>
              </p:nvCxnSpPr>
              <p:spPr bwMode="auto">
                <a:xfrm>
                  <a:off x="3341362" y="1264250"/>
                  <a:ext cx="897056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E7A30D6-1794-1679-FDCF-E3EC4DFFEBBB}"/>
                    </a:ext>
                  </a:extLst>
                </p:cNvPr>
                <p:cNvCxnSpPr>
                  <a:cxnSpLocks/>
                  <a:stCxn id="120" idx="6"/>
                  <a:endCxn id="70" idx="2"/>
                </p:cNvCxnSpPr>
                <p:nvPr/>
              </p:nvCxnSpPr>
              <p:spPr bwMode="auto">
                <a:xfrm>
                  <a:off x="3341362" y="1264250"/>
                  <a:ext cx="897056" cy="156634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ABC903DF-08A5-3A49-F16F-919F106727CF}"/>
                    </a:ext>
                  </a:extLst>
                </p:cNvPr>
                <p:cNvCxnSpPr>
                  <a:cxnSpLocks/>
                  <a:stCxn id="120" idx="6"/>
                  <a:endCxn id="69" idx="2"/>
                </p:cNvCxnSpPr>
                <p:nvPr/>
              </p:nvCxnSpPr>
              <p:spPr bwMode="auto">
                <a:xfrm>
                  <a:off x="3341362" y="1264250"/>
                  <a:ext cx="897056" cy="117639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A393254-6A78-7A24-C379-7A5665607543}"/>
                  </a:ext>
                </a:extLst>
              </p:cNvPr>
              <p:cNvGrpSpPr/>
              <p:nvPr/>
            </p:nvGrpSpPr>
            <p:grpSpPr>
              <a:xfrm>
                <a:off x="6492877" y="1013158"/>
                <a:ext cx="743242" cy="1061716"/>
                <a:chOff x="3863670" y="2874738"/>
                <a:chExt cx="904542" cy="1176396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73D3C272-1D49-705C-1C90-F29208B2A14F}"/>
                    </a:ext>
                  </a:extLst>
                </p:cNvPr>
                <p:cNvCxnSpPr>
                  <a:cxnSpLocks/>
                  <a:stCxn id="121" idx="6"/>
                  <a:endCxn id="67" idx="2"/>
                </p:cNvCxnSpPr>
                <p:nvPr/>
              </p:nvCxnSpPr>
              <p:spPr bwMode="auto">
                <a:xfrm>
                  <a:off x="3863764" y="2874740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9843E8ED-12BB-3539-F84F-237F40D762BC}"/>
                    </a:ext>
                  </a:extLst>
                </p:cNvPr>
                <p:cNvCxnSpPr>
                  <a:cxnSpLocks/>
                  <a:stCxn id="121" idx="6"/>
                  <a:endCxn id="69" idx="2"/>
                </p:cNvCxnSpPr>
                <p:nvPr/>
              </p:nvCxnSpPr>
              <p:spPr bwMode="auto">
                <a:xfrm>
                  <a:off x="3863670" y="2874738"/>
                  <a:ext cx="899771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72FFB296-96FC-EE1E-58D8-123A8756EDA5}"/>
                    </a:ext>
                  </a:extLst>
                </p:cNvPr>
                <p:cNvCxnSpPr>
                  <a:cxnSpLocks/>
                  <a:stCxn id="121" idx="6"/>
                  <a:endCxn id="70" idx="2"/>
                </p:cNvCxnSpPr>
                <p:nvPr/>
              </p:nvCxnSpPr>
              <p:spPr bwMode="auto">
                <a:xfrm>
                  <a:off x="3863764" y="2874738"/>
                  <a:ext cx="904448" cy="117639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830AF189-DDC3-6322-C9E3-63577B5462DD}"/>
                    </a:ext>
                  </a:extLst>
                </p:cNvPr>
                <p:cNvCxnSpPr>
                  <a:cxnSpLocks/>
                  <a:stCxn id="121" idx="6"/>
                  <a:endCxn id="68" idx="2"/>
                </p:cNvCxnSpPr>
                <p:nvPr/>
              </p:nvCxnSpPr>
              <p:spPr bwMode="auto">
                <a:xfrm>
                  <a:off x="3863764" y="2874740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90921F9-6E66-5D02-96F8-C1EFA9B83B29}"/>
                  </a:ext>
                </a:extLst>
              </p:cNvPr>
              <p:cNvGrpSpPr/>
              <p:nvPr/>
            </p:nvGrpSpPr>
            <p:grpSpPr>
              <a:xfrm>
                <a:off x="6487288" y="1019077"/>
                <a:ext cx="744908" cy="1055800"/>
                <a:chOff x="3845301" y="2478487"/>
                <a:chExt cx="911283" cy="1169841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AE8F4D5-FD32-A67D-E9AF-236703548B28}"/>
                    </a:ext>
                  </a:extLst>
                </p:cNvPr>
                <p:cNvCxnSpPr>
                  <a:cxnSpLocks/>
                  <a:stCxn id="122" idx="6"/>
                  <a:endCxn id="67" idx="2"/>
                </p:cNvCxnSpPr>
                <p:nvPr/>
              </p:nvCxnSpPr>
              <p:spPr bwMode="auto">
                <a:xfrm flipV="1">
                  <a:off x="3852136" y="2478487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B433297E-4966-F1BC-E731-64A5786A4D73}"/>
                    </a:ext>
                  </a:extLst>
                </p:cNvPr>
                <p:cNvCxnSpPr>
                  <a:cxnSpLocks/>
                  <a:stCxn id="122" idx="6"/>
                  <a:endCxn id="69" idx="2"/>
                </p:cNvCxnSpPr>
                <p:nvPr/>
              </p:nvCxnSpPr>
              <p:spPr bwMode="auto">
                <a:xfrm>
                  <a:off x="3852136" y="2861879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4826FEBD-4682-9184-62E5-5BD62167C88B}"/>
                    </a:ext>
                  </a:extLst>
                </p:cNvPr>
                <p:cNvCxnSpPr>
                  <a:cxnSpLocks/>
                  <a:endCxn id="70" idx="2"/>
                </p:cNvCxnSpPr>
                <p:nvPr/>
              </p:nvCxnSpPr>
              <p:spPr bwMode="auto">
                <a:xfrm>
                  <a:off x="3845301" y="2854207"/>
                  <a:ext cx="911283" cy="79412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0DAC502-0A7A-92BB-19F4-46DB5498FFAE}"/>
                    </a:ext>
                  </a:extLst>
                </p:cNvPr>
                <p:cNvCxnSpPr>
                  <a:cxnSpLocks/>
                  <a:stCxn id="122" idx="6"/>
                  <a:endCxn id="68" idx="2"/>
                </p:cNvCxnSpPr>
                <p:nvPr/>
              </p:nvCxnSpPr>
              <p:spPr bwMode="auto">
                <a:xfrm>
                  <a:off x="3852136" y="2861879"/>
                  <a:ext cx="904448" cy="655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98E2AA1-DC14-D505-7BD3-AA7703B1C472}"/>
                  </a:ext>
                </a:extLst>
              </p:cNvPr>
              <p:cNvGrpSpPr/>
              <p:nvPr/>
            </p:nvGrpSpPr>
            <p:grpSpPr>
              <a:xfrm>
                <a:off x="6492875" y="1019077"/>
                <a:ext cx="739322" cy="1055800"/>
                <a:chOff x="3890889" y="2161700"/>
                <a:chExt cx="904449" cy="1169841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C1D01D2-C6B8-D904-DB0C-83AAE35971E8}"/>
                    </a:ext>
                  </a:extLst>
                </p:cNvPr>
                <p:cNvCxnSpPr>
                  <a:cxnSpLocks/>
                  <a:stCxn id="123" idx="6"/>
                  <a:endCxn id="68" idx="2"/>
                </p:cNvCxnSpPr>
                <p:nvPr/>
              </p:nvCxnSpPr>
              <p:spPr bwMode="auto">
                <a:xfrm flipV="1">
                  <a:off x="3890889" y="2551647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E689C5B-C9F7-78A3-6662-BAAFA15D39FB}"/>
                    </a:ext>
                  </a:extLst>
                </p:cNvPr>
                <p:cNvCxnSpPr>
                  <a:cxnSpLocks/>
                  <a:stCxn id="123" idx="6"/>
                  <a:endCxn id="67" idx="2"/>
                </p:cNvCxnSpPr>
                <p:nvPr/>
              </p:nvCxnSpPr>
              <p:spPr bwMode="auto">
                <a:xfrm flipV="1">
                  <a:off x="3890889" y="2161700"/>
                  <a:ext cx="904448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03D27D2-FDB1-0F25-D013-99025D327EE1}"/>
                    </a:ext>
                  </a:extLst>
                </p:cNvPr>
                <p:cNvCxnSpPr>
                  <a:cxnSpLocks/>
                  <a:stCxn id="123" idx="6"/>
                  <a:endCxn id="70" idx="2"/>
                </p:cNvCxnSpPr>
                <p:nvPr/>
              </p:nvCxnSpPr>
              <p:spPr bwMode="auto">
                <a:xfrm>
                  <a:off x="3890890" y="2935038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426F2DC-1FAA-8EF3-5A68-29BC6E4156D7}"/>
                    </a:ext>
                  </a:extLst>
                </p:cNvPr>
                <p:cNvCxnSpPr>
                  <a:cxnSpLocks/>
                  <a:stCxn id="123" idx="6"/>
                  <a:endCxn id="69" idx="2"/>
                </p:cNvCxnSpPr>
                <p:nvPr/>
              </p:nvCxnSpPr>
              <p:spPr bwMode="auto">
                <a:xfrm>
                  <a:off x="3890889" y="2935038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FEF8093-B5C2-0AA6-8F9F-39FA8660D291}"/>
                  </a:ext>
                </a:extLst>
              </p:cNvPr>
              <p:cNvGrpSpPr/>
              <p:nvPr/>
            </p:nvGrpSpPr>
            <p:grpSpPr>
              <a:xfrm flipV="1">
                <a:off x="6473861" y="1019078"/>
                <a:ext cx="758336" cy="1085108"/>
                <a:chOff x="3396118" y="1553580"/>
                <a:chExt cx="920127" cy="1202315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52AC868F-5CD7-EE91-C551-220588E66E82}"/>
                    </a:ext>
                  </a:extLst>
                </p:cNvPr>
                <p:cNvCxnSpPr>
                  <a:cxnSpLocks/>
                  <a:endCxn id="70" idx="2"/>
                </p:cNvCxnSpPr>
                <p:nvPr/>
              </p:nvCxnSpPr>
              <p:spPr bwMode="auto">
                <a:xfrm>
                  <a:off x="3401744" y="1569604"/>
                  <a:ext cx="914499" cy="1645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4E74340D-1FB2-13EB-5EA2-E64B615B2044}"/>
                    </a:ext>
                  </a:extLst>
                </p:cNvPr>
                <p:cNvCxnSpPr>
                  <a:cxnSpLocks/>
                  <a:endCxn id="68" idx="2"/>
                </p:cNvCxnSpPr>
                <p:nvPr/>
              </p:nvCxnSpPr>
              <p:spPr bwMode="auto">
                <a:xfrm>
                  <a:off x="3396118" y="1553580"/>
                  <a:ext cx="920126" cy="8123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5F09DD89-7F9D-151C-1232-A55855FEC728}"/>
                    </a:ext>
                  </a:extLst>
                </p:cNvPr>
                <p:cNvCxnSpPr>
                  <a:cxnSpLocks/>
                  <a:endCxn id="67" idx="2"/>
                </p:cNvCxnSpPr>
                <p:nvPr/>
              </p:nvCxnSpPr>
              <p:spPr bwMode="auto">
                <a:xfrm>
                  <a:off x="3396118" y="1553581"/>
                  <a:ext cx="920127" cy="12023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5919A47-B1A0-70CD-65A3-79D10AE56AC0}"/>
                    </a:ext>
                  </a:extLst>
                </p:cNvPr>
                <p:cNvCxnSpPr>
                  <a:cxnSpLocks/>
                  <a:endCxn id="69" idx="2"/>
                </p:cNvCxnSpPr>
                <p:nvPr/>
              </p:nvCxnSpPr>
              <p:spPr bwMode="auto">
                <a:xfrm>
                  <a:off x="3396118" y="1553580"/>
                  <a:ext cx="920126" cy="42242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8CF0328-A83E-70B9-ABA7-2183C6701A4E}"/>
                  </a:ext>
                </a:extLst>
              </p:cNvPr>
              <p:cNvGrpSpPr/>
              <p:nvPr/>
            </p:nvGrpSpPr>
            <p:grpSpPr>
              <a:xfrm flipV="1">
                <a:off x="6492876" y="1019077"/>
                <a:ext cx="739325" cy="1401817"/>
                <a:chOff x="3338414" y="1686986"/>
                <a:chExt cx="897058" cy="1553233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6DAA8E3-D0CB-A850-2B95-278690BF2229}"/>
                    </a:ext>
                  </a:extLst>
                </p:cNvPr>
                <p:cNvCxnSpPr>
                  <a:cxnSpLocks/>
                  <a:stCxn id="125" idx="6"/>
                  <a:endCxn id="70" idx="2"/>
                </p:cNvCxnSpPr>
                <p:nvPr/>
              </p:nvCxnSpPr>
              <p:spPr bwMode="auto">
                <a:xfrm>
                  <a:off x="3338414" y="1686986"/>
                  <a:ext cx="897053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AFEEE8E-32AE-689E-479E-1862C601D28C}"/>
                    </a:ext>
                  </a:extLst>
                </p:cNvPr>
                <p:cNvCxnSpPr>
                  <a:cxnSpLocks/>
                  <a:stCxn id="125" idx="6"/>
                  <a:endCxn id="67" idx="2"/>
                </p:cNvCxnSpPr>
                <p:nvPr/>
              </p:nvCxnSpPr>
              <p:spPr bwMode="auto">
                <a:xfrm>
                  <a:off x="3338418" y="1686986"/>
                  <a:ext cx="897054" cy="155323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411539C0-6BED-DA5F-791A-D02160EAD7B1}"/>
                    </a:ext>
                  </a:extLst>
                </p:cNvPr>
                <p:cNvCxnSpPr>
                  <a:cxnSpLocks/>
                  <a:stCxn id="125" idx="6"/>
                  <a:endCxn id="69" idx="2"/>
                </p:cNvCxnSpPr>
                <p:nvPr/>
              </p:nvCxnSpPr>
              <p:spPr bwMode="auto">
                <a:xfrm>
                  <a:off x="3338416" y="1686986"/>
                  <a:ext cx="897054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75F3E0FE-FEEC-A625-350F-A51F38A55B60}"/>
                    </a:ext>
                  </a:extLst>
                </p:cNvPr>
                <p:cNvCxnSpPr>
                  <a:cxnSpLocks/>
                  <a:stCxn id="125" idx="6"/>
                  <a:endCxn id="68" idx="2"/>
                </p:cNvCxnSpPr>
                <p:nvPr/>
              </p:nvCxnSpPr>
              <p:spPr bwMode="auto">
                <a:xfrm>
                  <a:off x="3338418" y="1686986"/>
                  <a:ext cx="897054" cy="116328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CD8DF3-6CD4-078F-6B05-B3226BC717BC}"/>
                </a:ext>
              </a:extLst>
            </p:cNvPr>
            <p:cNvSpPr/>
            <p:nvPr/>
          </p:nvSpPr>
          <p:spPr bwMode="auto">
            <a:xfrm>
              <a:off x="6199547" y="2492505"/>
              <a:ext cx="242439" cy="24506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979B8D-341D-9066-CF5B-4A6E7AC7293E}"/>
                </a:ext>
              </a:extLst>
            </p:cNvPr>
            <p:cNvCxnSpPr>
              <a:cxnSpLocks/>
              <a:stCxn id="67" idx="6"/>
              <a:endCxn id="16" idx="2"/>
            </p:cNvCxnSpPr>
            <p:nvPr/>
          </p:nvCxnSpPr>
          <p:spPr bwMode="auto">
            <a:xfrm>
              <a:off x="5390690" y="1958000"/>
              <a:ext cx="808857" cy="6570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CE427E-DAF8-58C6-D543-08DDBE5DE3E4}"/>
                </a:ext>
              </a:extLst>
            </p:cNvPr>
            <p:cNvCxnSpPr>
              <a:cxnSpLocks/>
              <a:stCxn id="68" idx="6"/>
              <a:endCxn id="16" idx="2"/>
            </p:cNvCxnSpPr>
            <p:nvPr/>
          </p:nvCxnSpPr>
          <p:spPr bwMode="auto">
            <a:xfrm>
              <a:off x="5390690" y="2386856"/>
              <a:ext cx="808857" cy="2281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AD2958-FAD5-E104-5A30-3546BC433EE7}"/>
                </a:ext>
              </a:extLst>
            </p:cNvPr>
            <p:cNvCxnSpPr>
              <a:cxnSpLocks/>
              <a:stCxn id="69" idx="6"/>
              <a:endCxn id="16" idx="2"/>
            </p:cNvCxnSpPr>
            <p:nvPr/>
          </p:nvCxnSpPr>
          <p:spPr bwMode="auto">
            <a:xfrm flipV="1">
              <a:off x="5390690" y="2615037"/>
              <a:ext cx="808857" cy="2006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0F73CEA-496C-7BC4-0363-B4EB0C469EE7}"/>
                </a:ext>
              </a:extLst>
            </p:cNvPr>
            <p:cNvCxnSpPr>
              <a:cxnSpLocks/>
              <a:stCxn id="70" idx="6"/>
              <a:endCxn id="16" idx="2"/>
            </p:cNvCxnSpPr>
            <p:nvPr/>
          </p:nvCxnSpPr>
          <p:spPr bwMode="auto">
            <a:xfrm flipV="1">
              <a:off x="5390690" y="2615037"/>
              <a:ext cx="808857" cy="6295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401350-D92D-A1F1-F88E-A5FC991E26C8}"/>
                </a:ext>
              </a:extLst>
            </p:cNvPr>
            <p:cNvSpPr txBox="1"/>
            <p:nvPr/>
          </p:nvSpPr>
          <p:spPr>
            <a:xfrm>
              <a:off x="6946515" y="4410985"/>
              <a:ext cx="1043575" cy="80891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Output A</a:t>
              </a:r>
              <a:endParaRPr lang="en-US" sz="1200" baseline="-25000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46922DC-7364-20FE-F495-70646A1A58AF}"/>
                </a:ext>
              </a:extLst>
            </p:cNvPr>
            <p:cNvGrpSpPr/>
            <p:nvPr/>
          </p:nvGrpSpPr>
          <p:grpSpPr>
            <a:xfrm>
              <a:off x="3563406" y="4045993"/>
              <a:ext cx="3295966" cy="1586284"/>
              <a:chOff x="914707" y="3234454"/>
              <a:chExt cx="2983716" cy="1301754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F62839-2621-40E0-5ADC-F625769DFE52}"/>
                  </a:ext>
                </a:extLst>
              </p:cNvPr>
              <p:cNvSpPr txBox="1"/>
              <p:nvPr/>
            </p:nvSpPr>
            <p:spPr>
              <a:xfrm>
                <a:off x="914707" y="3540477"/>
                <a:ext cx="1042511" cy="9957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Hidden layer [2]</a:t>
                </a:r>
                <a:endParaRPr lang="en-US" sz="1200" baseline="-250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AA58066-2A1D-4AC6-4BD6-EB2C290C923E}"/>
                  </a:ext>
                </a:extLst>
              </p:cNvPr>
              <p:cNvSpPr txBox="1"/>
              <p:nvPr/>
            </p:nvSpPr>
            <p:spPr>
              <a:xfrm>
                <a:off x="2953713" y="3518603"/>
                <a:ext cx="944710" cy="9957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Output layer [L]</a:t>
                </a:r>
                <a:endParaRPr lang="en-US" sz="1200" baseline="-250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712F2E5-E821-2E1B-9AA3-E6835DE531EE}"/>
                  </a:ext>
                </a:extLst>
              </p:cNvPr>
              <p:cNvSpPr txBox="1"/>
              <p:nvPr/>
            </p:nvSpPr>
            <p:spPr>
              <a:xfrm>
                <a:off x="1393103" y="3234454"/>
                <a:ext cx="454876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CCC205-D395-97FE-37E0-56CEF0EE5E90}"/>
                  </a:ext>
                </a:extLst>
              </p:cNvPr>
              <p:cNvSpPr txBox="1"/>
              <p:nvPr/>
            </p:nvSpPr>
            <p:spPr>
              <a:xfrm>
                <a:off x="3122739" y="3246210"/>
                <a:ext cx="775684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L</a:t>
                </a:r>
                <a:r>
                  <a:rPr lang="en-US" sz="1200" dirty="0"/>
                  <a:t>=1</a:t>
                </a:r>
                <a:endParaRPr lang="en-US" sz="1200" baseline="-25000" dirty="0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88A403-17ED-9C3A-2699-3FD7F0FBF9F0}"/>
                </a:ext>
              </a:extLst>
            </p:cNvPr>
            <p:cNvCxnSpPr>
              <a:stCxn id="16" idx="6"/>
            </p:cNvCxnSpPr>
            <p:nvPr/>
          </p:nvCxnSpPr>
          <p:spPr bwMode="auto">
            <a:xfrm flipV="1">
              <a:off x="6441986" y="2613438"/>
              <a:ext cx="648840" cy="1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0169FD-17DE-45AC-3307-D2A7780AC1AF}"/>
                </a:ext>
              </a:extLst>
            </p:cNvPr>
            <p:cNvSpPr txBox="1"/>
            <p:nvPr/>
          </p:nvSpPr>
          <p:spPr>
            <a:xfrm>
              <a:off x="6092366" y="3120980"/>
              <a:ext cx="1634593" cy="8089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Target output  Y</a:t>
              </a:r>
            </a:p>
          </p:txBody>
        </p:sp>
        <p:sp>
          <p:nvSpPr>
            <p:cNvPr id="25" name="Up-Down Arrow 43">
              <a:extLst>
                <a:ext uri="{FF2B5EF4-FFF2-40B4-BE49-F238E27FC236}">
                  <a16:creationId xmlns:a16="http://schemas.microsoft.com/office/drawing/2014/main" id="{0C37DB87-AB65-AE61-A3DF-D76FF92589FE}"/>
                </a:ext>
              </a:extLst>
            </p:cNvPr>
            <p:cNvSpPr/>
            <p:nvPr/>
          </p:nvSpPr>
          <p:spPr bwMode="auto">
            <a:xfrm>
              <a:off x="7258792" y="3225512"/>
              <a:ext cx="176139" cy="304726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F72EDA-8FF6-C77D-E488-BE8CAF6216FA}"/>
                </a:ext>
              </a:extLst>
            </p:cNvPr>
            <p:cNvSpPr txBox="1"/>
            <p:nvPr/>
          </p:nvSpPr>
          <p:spPr>
            <a:xfrm>
              <a:off x="7218383" y="2860224"/>
              <a:ext cx="242441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r"/>
              <a:r>
                <a:rPr lang="en-US" sz="1200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C1FF239-28F8-284B-8AC1-E4054DE2888A}"/>
                </a:ext>
              </a:extLst>
            </p:cNvPr>
            <p:cNvSpPr txBox="1"/>
            <p:nvPr/>
          </p:nvSpPr>
          <p:spPr>
            <a:xfrm>
              <a:off x="7097346" y="2401675"/>
              <a:ext cx="531016" cy="4449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18288" rtlCol="0">
              <a:spAutoFit/>
            </a:bodyPr>
            <a:lstStyle/>
            <a:p>
              <a:pPr algn="ctr"/>
              <a:r>
                <a:rPr lang="en-US" sz="1200" dirty="0"/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B8A3ED-EA5A-FA67-2B1E-6F2D4915EDA3}"/>
                </a:ext>
              </a:extLst>
            </p:cNvPr>
            <p:cNvSpPr txBox="1"/>
            <p:nvPr/>
          </p:nvSpPr>
          <p:spPr>
            <a:xfrm>
              <a:off x="4653203" y="4410985"/>
              <a:ext cx="1151611" cy="121337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Hidden layer [3]</a:t>
              </a:r>
              <a:endParaRPr lang="en-US" sz="12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93214BD-5075-6CDF-99C7-63D0873AE96C}"/>
                </a:ext>
              </a:extLst>
            </p:cNvPr>
            <p:cNvSpPr txBox="1"/>
            <p:nvPr/>
          </p:nvSpPr>
          <p:spPr>
            <a:xfrm>
              <a:off x="5133689" y="4038073"/>
              <a:ext cx="484410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N</a:t>
              </a:r>
              <a:r>
                <a:rPr lang="en-US" sz="1200" baseline="-25000" dirty="0"/>
                <a:t>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9899922-C2EF-8ABD-9098-BE78070C4DA3}"/>
                </a:ext>
              </a:extLst>
            </p:cNvPr>
            <p:cNvSpPr txBox="1"/>
            <p:nvPr/>
          </p:nvSpPr>
          <p:spPr>
            <a:xfrm>
              <a:off x="3331904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[2]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02A9011-7860-66F2-295D-3ECB46138CD7}"/>
                </a:ext>
              </a:extLst>
            </p:cNvPr>
            <p:cNvSpPr txBox="1"/>
            <p:nvPr/>
          </p:nvSpPr>
          <p:spPr>
            <a:xfrm>
              <a:off x="4385576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[3]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821ECA-0C4F-5200-6A5A-21CB814E8849}"/>
                </a:ext>
              </a:extLst>
            </p:cNvPr>
            <p:cNvSpPr txBox="1"/>
            <p:nvPr/>
          </p:nvSpPr>
          <p:spPr>
            <a:xfrm>
              <a:off x="5473757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[L]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461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091C-2712-57DA-CD85-6066E27B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5750"/>
            <a:ext cx="6288082" cy="490538"/>
          </a:xfrm>
        </p:spPr>
        <p:txBody>
          <a:bodyPr/>
          <a:lstStyle/>
          <a:p>
            <a:r>
              <a:rPr lang="en-US" dirty="0"/>
              <a:t>Steps of Recognition by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FD1816-8A91-F867-E25F-7D3860AE8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1" t="6895" r="1851" b="10357"/>
          <a:stretch/>
        </p:blipFill>
        <p:spPr>
          <a:xfrm>
            <a:off x="2956327" y="3414221"/>
            <a:ext cx="4282673" cy="106315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56195B8-1B1A-9906-6341-8BA621654767}"/>
              </a:ext>
            </a:extLst>
          </p:cNvPr>
          <p:cNvGrpSpPr/>
          <p:nvPr/>
        </p:nvGrpSpPr>
        <p:grpSpPr>
          <a:xfrm>
            <a:off x="2209800" y="1122915"/>
            <a:ext cx="6705600" cy="2137249"/>
            <a:chOff x="2209800" y="1122915"/>
            <a:chExt cx="6172200" cy="213724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62EFF82-922F-5C78-4BAE-DCAD9F78AD0C}"/>
                </a:ext>
              </a:extLst>
            </p:cNvPr>
            <p:cNvGrpSpPr/>
            <p:nvPr/>
          </p:nvGrpSpPr>
          <p:grpSpPr>
            <a:xfrm>
              <a:off x="3702927" y="1209431"/>
              <a:ext cx="137160" cy="1311996"/>
              <a:chOff x="2379918" y="845013"/>
              <a:chExt cx="158904" cy="2612831"/>
            </a:xfrm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CB872A47-D1D7-8B6E-A978-B1859547E6C0}"/>
                  </a:ext>
                </a:extLst>
              </p:cNvPr>
              <p:cNvSpPr/>
              <p:nvPr/>
            </p:nvSpPr>
            <p:spPr bwMode="auto">
              <a:xfrm>
                <a:off x="2379918" y="845013"/>
                <a:ext cx="158904" cy="273153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0A86208-DC1F-1CE9-7BC8-E2D0423BAA30}"/>
                  </a:ext>
                </a:extLst>
              </p:cNvPr>
              <p:cNvSpPr/>
              <p:nvPr/>
            </p:nvSpPr>
            <p:spPr bwMode="auto">
              <a:xfrm>
                <a:off x="2379918" y="1234961"/>
                <a:ext cx="158904" cy="273153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31B1746D-F5E5-AD73-1656-D07EF181C7E8}"/>
                  </a:ext>
                </a:extLst>
              </p:cNvPr>
              <p:cNvSpPr/>
              <p:nvPr/>
            </p:nvSpPr>
            <p:spPr bwMode="auto">
              <a:xfrm>
                <a:off x="2379918" y="1624907"/>
                <a:ext cx="158904" cy="273153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401C2D06-B1D6-1DDC-A7A2-C0DDCE0B73C7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158904" cy="273153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050D0E04-BE66-46AD-BA7E-DB9D37067940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158904" cy="273153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25C77F8-A4EA-6AB6-324F-10FA92DAE7EA}"/>
                  </a:ext>
                </a:extLst>
              </p:cNvPr>
              <p:cNvSpPr/>
              <p:nvPr/>
            </p:nvSpPr>
            <p:spPr bwMode="auto">
              <a:xfrm>
                <a:off x="2379918" y="2794747"/>
                <a:ext cx="158904" cy="273153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6D3DEA5F-47D9-BE63-6FFC-82C638680812}"/>
                  </a:ext>
                </a:extLst>
              </p:cNvPr>
              <p:cNvSpPr/>
              <p:nvPr/>
            </p:nvSpPr>
            <p:spPr bwMode="auto">
              <a:xfrm>
                <a:off x="2379918" y="3184691"/>
                <a:ext cx="158904" cy="273153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B4F860-142F-EC7C-912B-43FFE71F13D3}"/>
                </a:ext>
              </a:extLst>
            </p:cNvPr>
            <p:cNvGrpSpPr/>
            <p:nvPr/>
          </p:nvGrpSpPr>
          <p:grpSpPr>
            <a:xfrm>
              <a:off x="2914341" y="1278010"/>
              <a:ext cx="808672" cy="1223331"/>
              <a:chOff x="1466310" y="973673"/>
              <a:chExt cx="936868" cy="2436258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C2B70B2F-5FFC-2EA0-DFA8-07C6B06B781D}"/>
                  </a:ext>
                </a:extLst>
              </p:cNvPr>
              <p:cNvGrpSpPr/>
              <p:nvPr/>
            </p:nvGrpSpPr>
            <p:grpSpPr>
              <a:xfrm>
                <a:off x="1469292" y="973673"/>
                <a:ext cx="910616" cy="2339684"/>
                <a:chOff x="1469292" y="973673"/>
                <a:chExt cx="910616" cy="2339684"/>
              </a:xfrm>
            </p:grpSpPr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F4CBD0F9-629D-41C7-124E-B9FAD9E7A98A}"/>
                    </a:ext>
                  </a:extLst>
                </p:cNvPr>
                <p:cNvCxnSpPr>
                  <a:cxnSpLocks/>
                  <a:stCxn id="130" idx="3"/>
                  <a:endCxn id="158" idx="2"/>
                </p:cNvCxnSpPr>
                <p:nvPr/>
              </p:nvCxnSpPr>
              <p:spPr bwMode="auto">
                <a:xfrm flipV="1">
                  <a:off x="1469292" y="973673"/>
                  <a:ext cx="910616" cy="44299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70FA0BC7-854E-B5D4-0CFB-375B82E6326E}"/>
                    </a:ext>
                  </a:extLst>
                </p:cNvPr>
                <p:cNvCxnSpPr>
                  <a:cxnSpLocks/>
                  <a:stCxn id="130" idx="3"/>
                  <a:endCxn id="160" idx="2"/>
                </p:cNvCxnSpPr>
                <p:nvPr/>
              </p:nvCxnSpPr>
              <p:spPr bwMode="auto">
                <a:xfrm>
                  <a:off x="1469292" y="1416672"/>
                  <a:ext cx="910616" cy="33689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D917AA60-9C14-7BAE-2353-A13454BAAD7A}"/>
                    </a:ext>
                  </a:extLst>
                </p:cNvPr>
                <p:cNvCxnSpPr>
                  <a:cxnSpLocks/>
                  <a:stCxn id="130" idx="3"/>
                  <a:endCxn id="159" idx="2"/>
                </p:cNvCxnSpPr>
                <p:nvPr/>
              </p:nvCxnSpPr>
              <p:spPr bwMode="auto">
                <a:xfrm flipV="1">
                  <a:off x="1469292" y="1363622"/>
                  <a:ext cx="910616" cy="5304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33181AEF-3D26-D601-8103-826E96815414}"/>
                    </a:ext>
                  </a:extLst>
                </p:cNvPr>
                <p:cNvCxnSpPr>
                  <a:cxnSpLocks/>
                  <a:stCxn id="130" idx="3"/>
                  <a:endCxn id="162" idx="2"/>
                </p:cNvCxnSpPr>
                <p:nvPr/>
              </p:nvCxnSpPr>
              <p:spPr bwMode="auto">
                <a:xfrm>
                  <a:off x="1469292" y="1416672"/>
                  <a:ext cx="910616" cy="111679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97488B69-1013-8FA9-C7FD-E8D0B0FE7977}"/>
                    </a:ext>
                  </a:extLst>
                </p:cNvPr>
                <p:cNvCxnSpPr>
                  <a:cxnSpLocks/>
                  <a:stCxn id="130" idx="3"/>
                  <a:endCxn id="163" idx="2"/>
                </p:cNvCxnSpPr>
                <p:nvPr/>
              </p:nvCxnSpPr>
              <p:spPr bwMode="auto">
                <a:xfrm>
                  <a:off x="1469292" y="1416672"/>
                  <a:ext cx="910616" cy="150674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0137DE56-CAF9-A24F-3A8A-C7522529CB39}"/>
                    </a:ext>
                  </a:extLst>
                </p:cNvPr>
                <p:cNvCxnSpPr>
                  <a:cxnSpLocks/>
                  <a:stCxn id="130" idx="3"/>
                  <a:endCxn id="164" idx="2"/>
                </p:cNvCxnSpPr>
                <p:nvPr/>
              </p:nvCxnSpPr>
              <p:spPr bwMode="auto">
                <a:xfrm>
                  <a:off x="1469292" y="1416672"/>
                  <a:ext cx="910616" cy="18966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A0453A88-9040-1AD2-0FCB-89A4749C2F40}"/>
                    </a:ext>
                  </a:extLst>
                </p:cNvPr>
                <p:cNvCxnSpPr>
                  <a:cxnSpLocks/>
                  <a:stCxn id="130" idx="3"/>
                  <a:endCxn id="161" idx="2"/>
                </p:cNvCxnSpPr>
                <p:nvPr/>
              </p:nvCxnSpPr>
              <p:spPr bwMode="auto">
                <a:xfrm>
                  <a:off x="1469292" y="1416672"/>
                  <a:ext cx="910616" cy="72684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1B78907E-0BA0-DA2A-E401-7386DA4804B3}"/>
                  </a:ext>
                </a:extLst>
              </p:cNvPr>
              <p:cNvGrpSpPr/>
              <p:nvPr/>
            </p:nvGrpSpPr>
            <p:grpSpPr>
              <a:xfrm>
                <a:off x="1469292" y="973674"/>
                <a:ext cx="910616" cy="2339684"/>
                <a:chOff x="2886372" y="2304631"/>
                <a:chExt cx="918120" cy="2339684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2FD82420-00A7-367A-8B60-5103D093D1E4}"/>
                    </a:ext>
                  </a:extLst>
                </p:cNvPr>
                <p:cNvCxnSpPr>
                  <a:cxnSpLocks/>
                  <a:stCxn id="131" idx="3"/>
                  <a:endCxn id="158" idx="2"/>
                </p:cNvCxnSpPr>
                <p:nvPr/>
              </p:nvCxnSpPr>
              <p:spPr bwMode="auto">
                <a:xfrm flipV="1">
                  <a:off x="2886372" y="2304631"/>
                  <a:ext cx="918120" cy="87431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12D5CD65-69CB-FFB2-D9D6-8AFDFB8F6E83}"/>
                    </a:ext>
                  </a:extLst>
                </p:cNvPr>
                <p:cNvCxnSpPr>
                  <a:cxnSpLocks/>
                  <a:stCxn id="131" idx="3"/>
                  <a:endCxn id="160" idx="2"/>
                </p:cNvCxnSpPr>
                <p:nvPr/>
              </p:nvCxnSpPr>
              <p:spPr bwMode="auto">
                <a:xfrm flipV="1">
                  <a:off x="2886372" y="3084527"/>
                  <a:ext cx="918120" cy="944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4C06B1BD-11B4-8C9D-C848-164D815B2879}"/>
                    </a:ext>
                  </a:extLst>
                </p:cNvPr>
                <p:cNvCxnSpPr>
                  <a:cxnSpLocks/>
                  <a:stCxn id="131" idx="3"/>
                  <a:endCxn id="159" idx="2"/>
                </p:cNvCxnSpPr>
                <p:nvPr/>
              </p:nvCxnSpPr>
              <p:spPr bwMode="auto">
                <a:xfrm flipV="1">
                  <a:off x="2886372" y="2694580"/>
                  <a:ext cx="918120" cy="48436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8262C141-EC0C-449F-A2B5-56ED38A88B62}"/>
                    </a:ext>
                  </a:extLst>
                </p:cNvPr>
                <p:cNvCxnSpPr>
                  <a:cxnSpLocks/>
                  <a:stCxn id="131" idx="3"/>
                  <a:endCxn id="162" idx="2"/>
                </p:cNvCxnSpPr>
                <p:nvPr/>
              </p:nvCxnSpPr>
              <p:spPr bwMode="auto">
                <a:xfrm>
                  <a:off x="2886372" y="3178942"/>
                  <a:ext cx="918120" cy="68547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1DC10916-4663-9EC8-86B5-825459865B8B}"/>
                    </a:ext>
                  </a:extLst>
                </p:cNvPr>
                <p:cNvCxnSpPr>
                  <a:cxnSpLocks/>
                  <a:stCxn id="131" idx="3"/>
                  <a:endCxn id="163" idx="2"/>
                </p:cNvCxnSpPr>
                <p:nvPr/>
              </p:nvCxnSpPr>
              <p:spPr bwMode="auto">
                <a:xfrm>
                  <a:off x="2886372" y="3178942"/>
                  <a:ext cx="918120" cy="107542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09F338BA-34B6-8115-CDAD-CB197A9B2A50}"/>
                    </a:ext>
                  </a:extLst>
                </p:cNvPr>
                <p:cNvCxnSpPr>
                  <a:cxnSpLocks/>
                  <a:stCxn id="131" idx="3"/>
                  <a:endCxn id="164" idx="2"/>
                </p:cNvCxnSpPr>
                <p:nvPr/>
              </p:nvCxnSpPr>
              <p:spPr bwMode="auto">
                <a:xfrm>
                  <a:off x="2886372" y="3178942"/>
                  <a:ext cx="918120" cy="146537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E4E70594-0749-B352-456C-C211A0E35319}"/>
                    </a:ext>
                  </a:extLst>
                </p:cNvPr>
                <p:cNvCxnSpPr>
                  <a:cxnSpLocks/>
                  <a:stCxn id="131" idx="3"/>
                  <a:endCxn id="161" idx="2"/>
                </p:cNvCxnSpPr>
                <p:nvPr/>
              </p:nvCxnSpPr>
              <p:spPr bwMode="auto">
                <a:xfrm>
                  <a:off x="2886372" y="3178942"/>
                  <a:ext cx="918120" cy="29553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B78A9AC4-2815-7CAB-0C04-3ACE4E8310CD}"/>
                  </a:ext>
                </a:extLst>
              </p:cNvPr>
              <p:cNvGrpSpPr/>
              <p:nvPr/>
            </p:nvGrpSpPr>
            <p:grpSpPr>
              <a:xfrm flipV="1">
                <a:off x="1466310" y="973674"/>
                <a:ext cx="936868" cy="2436257"/>
                <a:chOff x="1466592" y="846933"/>
                <a:chExt cx="936868" cy="2436257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EFBD5B54-34E7-F2FF-8DEE-D311F5BCA770}"/>
                    </a:ext>
                  </a:extLst>
                </p:cNvPr>
                <p:cNvCxnSpPr>
                  <a:cxnSpLocks/>
                  <a:stCxn id="132" idx="3"/>
                  <a:endCxn id="164" idx="3"/>
                </p:cNvCxnSpPr>
                <p:nvPr/>
              </p:nvCxnSpPr>
              <p:spPr bwMode="auto">
                <a:xfrm flipV="1">
                  <a:off x="1466592" y="846933"/>
                  <a:ext cx="936868" cy="60955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DCEB63E0-1FDB-BF14-66CC-7D74C29E71BD}"/>
                    </a:ext>
                  </a:extLst>
                </p:cNvPr>
                <p:cNvCxnSpPr>
                  <a:cxnSpLocks/>
                  <a:stCxn id="132" idx="3"/>
                  <a:endCxn id="162" idx="2"/>
                </p:cNvCxnSpPr>
                <p:nvPr/>
              </p:nvCxnSpPr>
              <p:spPr bwMode="auto">
                <a:xfrm>
                  <a:off x="1466593" y="1456492"/>
                  <a:ext cx="913597" cy="26690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9C13ED08-E443-0EC0-60A9-07F4CD50B067}"/>
                    </a:ext>
                  </a:extLst>
                </p:cNvPr>
                <p:cNvCxnSpPr>
                  <a:cxnSpLocks/>
                  <a:stCxn id="132" idx="3"/>
                  <a:endCxn id="163" idx="2"/>
                </p:cNvCxnSpPr>
                <p:nvPr/>
              </p:nvCxnSpPr>
              <p:spPr bwMode="auto">
                <a:xfrm flipV="1">
                  <a:off x="1466593" y="1333451"/>
                  <a:ext cx="913597" cy="12304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2E960440-85FA-B53C-2DF2-E6823FAA355F}"/>
                    </a:ext>
                  </a:extLst>
                </p:cNvPr>
                <p:cNvCxnSpPr>
                  <a:cxnSpLocks/>
                  <a:stCxn id="132" idx="3"/>
                  <a:endCxn id="160" idx="2"/>
                </p:cNvCxnSpPr>
                <p:nvPr/>
              </p:nvCxnSpPr>
              <p:spPr bwMode="auto">
                <a:xfrm>
                  <a:off x="1466593" y="1456492"/>
                  <a:ext cx="913597" cy="104680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F714FBA7-BA3A-6B32-6A13-B45E226C9522}"/>
                    </a:ext>
                  </a:extLst>
                </p:cNvPr>
                <p:cNvCxnSpPr>
                  <a:cxnSpLocks/>
                  <a:stCxn id="132" idx="3"/>
                  <a:endCxn id="159" idx="2"/>
                </p:cNvCxnSpPr>
                <p:nvPr/>
              </p:nvCxnSpPr>
              <p:spPr bwMode="auto">
                <a:xfrm>
                  <a:off x="1466593" y="1456492"/>
                  <a:ext cx="913597" cy="143674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617509F5-AB39-3098-862A-68DF521E5D0D}"/>
                    </a:ext>
                  </a:extLst>
                </p:cNvPr>
                <p:cNvCxnSpPr>
                  <a:cxnSpLocks/>
                  <a:stCxn id="132" idx="3"/>
                  <a:endCxn id="158" idx="2"/>
                </p:cNvCxnSpPr>
                <p:nvPr/>
              </p:nvCxnSpPr>
              <p:spPr bwMode="auto">
                <a:xfrm>
                  <a:off x="1466593" y="1456492"/>
                  <a:ext cx="913597" cy="182669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2DC8CD76-2168-3904-826B-A23CE182C7EF}"/>
                    </a:ext>
                  </a:extLst>
                </p:cNvPr>
                <p:cNvCxnSpPr>
                  <a:cxnSpLocks/>
                  <a:stCxn id="132" idx="3"/>
                  <a:endCxn id="161" idx="2"/>
                </p:cNvCxnSpPr>
                <p:nvPr/>
              </p:nvCxnSpPr>
              <p:spPr bwMode="auto">
                <a:xfrm>
                  <a:off x="1466593" y="1456492"/>
                  <a:ext cx="913597" cy="65685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D8EC76D-5C54-9F0F-429A-333738AD62E6}"/>
                </a:ext>
              </a:extLst>
            </p:cNvPr>
            <p:cNvGrpSpPr/>
            <p:nvPr/>
          </p:nvGrpSpPr>
          <p:grpSpPr>
            <a:xfrm>
              <a:off x="2458220" y="1390811"/>
              <a:ext cx="458695" cy="914095"/>
              <a:chOff x="937889" y="1206229"/>
              <a:chExt cx="531414" cy="1820411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8ABC9DB-44B6-AA83-9B3B-B515643991DC}"/>
                  </a:ext>
                </a:extLst>
              </p:cNvPr>
              <p:cNvSpPr txBox="1"/>
              <p:nvPr/>
            </p:nvSpPr>
            <p:spPr>
              <a:xfrm>
                <a:off x="937889" y="1206229"/>
                <a:ext cx="531414" cy="4367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/>
                  <a:t>x</a:t>
                </a:r>
                <a:r>
                  <a:rPr lang="en-US" sz="1200" baseline="-25000" dirty="0"/>
                  <a:t>1</a:t>
                </a:r>
                <a:endParaRPr lang="en-US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8C3FD59-DFD7-A72C-9109-095D086557BE}"/>
                  </a:ext>
                </a:extLst>
              </p:cNvPr>
              <p:cNvSpPr txBox="1"/>
              <p:nvPr/>
            </p:nvSpPr>
            <p:spPr>
              <a:xfrm>
                <a:off x="937889" y="1637540"/>
                <a:ext cx="531414" cy="43671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/>
                  <a:t>x</a:t>
                </a:r>
                <a:r>
                  <a:rPr lang="en-US" sz="1200" baseline="-25000" dirty="0"/>
                  <a:t>2</a:t>
                </a:r>
                <a:endParaRPr lang="en-US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FA981D8A-9DF2-9D51-869F-C5451AD1EB20}"/>
                  </a:ext>
                </a:extLst>
              </p:cNvPr>
              <p:cNvSpPr txBox="1"/>
              <p:nvPr/>
            </p:nvSpPr>
            <p:spPr>
              <a:xfrm>
                <a:off x="941377" y="2589925"/>
                <a:ext cx="524945" cy="43671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 err="1"/>
                  <a:t>x</a:t>
                </a:r>
                <a:r>
                  <a:rPr lang="en-US" sz="1200" baseline="-25000" dirty="0" err="1"/>
                  <a:t>Nx</a:t>
                </a:r>
                <a:endParaRPr lang="en-US" sz="1200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1CDB550-FBAB-F6D0-4D8F-FB7ECC418941}"/>
                  </a:ext>
                </a:extLst>
              </p:cNvPr>
              <p:cNvSpPr txBox="1"/>
              <p:nvPr/>
            </p:nvSpPr>
            <p:spPr>
              <a:xfrm>
                <a:off x="985289" y="2130440"/>
                <a:ext cx="406718" cy="367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…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990079-1F41-7B67-D95D-B7D516CF54C0}"/>
                </a:ext>
              </a:extLst>
            </p:cNvPr>
            <p:cNvSpPr/>
            <p:nvPr/>
          </p:nvSpPr>
          <p:spPr bwMode="auto">
            <a:xfrm>
              <a:off x="2395980" y="1342207"/>
              <a:ext cx="580067" cy="1030124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3765D8-3BEE-5C9B-655D-D78080A7A6D4}"/>
                </a:ext>
              </a:extLst>
            </p:cNvPr>
            <p:cNvSpPr txBox="1"/>
            <p:nvPr/>
          </p:nvSpPr>
          <p:spPr>
            <a:xfrm>
              <a:off x="2854784" y="1126565"/>
              <a:ext cx="703234" cy="219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[1]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857DF35-63D9-629D-B8EB-679C0B2E55BF}"/>
                </a:ext>
              </a:extLst>
            </p:cNvPr>
            <p:cNvGrpSpPr/>
            <p:nvPr/>
          </p:nvGrpSpPr>
          <p:grpSpPr>
            <a:xfrm>
              <a:off x="2209800" y="2541884"/>
              <a:ext cx="1997318" cy="718280"/>
              <a:chOff x="463708" y="3124386"/>
              <a:chExt cx="1907068" cy="1291005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A89282E-37E1-C725-CAFB-BC266F07AA8E}"/>
                  </a:ext>
                </a:extLst>
              </p:cNvPr>
              <p:cNvSpPr txBox="1"/>
              <p:nvPr/>
            </p:nvSpPr>
            <p:spPr>
              <a:xfrm>
                <a:off x="463708" y="3412157"/>
                <a:ext cx="874860" cy="6638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Input X</a:t>
                </a:r>
                <a:endParaRPr lang="en-US" sz="1200" baseline="-250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8D5CB33-E3AF-1040-DCC3-683813F778C4}"/>
                  </a:ext>
                </a:extLst>
              </p:cNvPr>
              <p:cNvSpPr txBox="1"/>
              <p:nvPr/>
            </p:nvSpPr>
            <p:spPr>
              <a:xfrm>
                <a:off x="1328269" y="3419661"/>
                <a:ext cx="1042507" cy="99573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Hidden layer [1]</a:t>
                </a:r>
                <a:endParaRPr lang="en-US" sz="1200" baseline="-250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FB38AB7-12EE-2A5F-A76A-AC1A3321FFD1}"/>
                  </a:ext>
                </a:extLst>
              </p:cNvPr>
              <p:cNvSpPr txBox="1"/>
              <p:nvPr/>
            </p:nvSpPr>
            <p:spPr>
              <a:xfrm>
                <a:off x="772696" y="3125118"/>
                <a:ext cx="345750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X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40E89FD3-C025-41E7-31B3-3EE2E22ED256}"/>
                  </a:ext>
                </a:extLst>
              </p:cNvPr>
              <p:cNvSpPr txBox="1"/>
              <p:nvPr/>
            </p:nvSpPr>
            <p:spPr>
              <a:xfrm>
                <a:off x="1795425" y="3124386"/>
                <a:ext cx="388069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1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5E94FBB-6E25-724D-A29A-33D54F1E9390}"/>
                </a:ext>
              </a:extLst>
            </p:cNvPr>
            <p:cNvGrpSpPr/>
            <p:nvPr/>
          </p:nvGrpSpPr>
          <p:grpSpPr>
            <a:xfrm>
              <a:off x="4683486" y="1326971"/>
              <a:ext cx="137160" cy="1090920"/>
              <a:chOff x="2379918" y="1234960"/>
              <a:chExt cx="158904" cy="2172559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A2C5C619-7A4F-B718-7323-37750C85F059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158904" cy="222826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D74F483D-276D-25C3-205A-3434928FAA96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158904" cy="222826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5D4D124-4883-E888-C2C7-20A0DC8D6511}"/>
                  </a:ext>
                </a:extLst>
              </p:cNvPr>
              <p:cNvSpPr/>
              <p:nvPr/>
            </p:nvSpPr>
            <p:spPr bwMode="auto">
              <a:xfrm>
                <a:off x="2379918" y="2014852"/>
                <a:ext cx="158904" cy="222826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D85CBD72-0EEF-50EE-6664-D9F3855CCDF8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158904" cy="222826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BF9D29BE-315A-9482-453D-2CBA79C5FC69}"/>
                  </a:ext>
                </a:extLst>
              </p:cNvPr>
              <p:cNvSpPr/>
              <p:nvPr/>
            </p:nvSpPr>
            <p:spPr bwMode="auto">
              <a:xfrm>
                <a:off x="2379918" y="2794747"/>
                <a:ext cx="158904" cy="222826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004049D8-D136-A787-97B8-8FEBC45DF6C8}"/>
                  </a:ext>
                </a:extLst>
              </p:cNvPr>
              <p:cNvSpPr/>
              <p:nvPr/>
            </p:nvSpPr>
            <p:spPr bwMode="auto">
              <a:xfrm>
                <a:off x="2379918" y="3184693"/>
                <a:ext cx="158904" cy="222826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B6C51CB-9D45-3E3B-236A-16CE0250587F}"/>
                </a:ext>
              </a:extLst>
            </p:cNvPr>
            <p:cNvGrpSpPr/>
            <p:nvPr/>
          </p:nvGrpSpPr>
          <p:grpSpPr>
            <a:xfrm>
              <a:off x="3830740" y="1278011"/>
              <a:ext cx="883491" cy="1177749"/>
              <a:chOff x="5468114" y="472674"/>
              <a:chExt cx="834646" cy="2116835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1C10D47-F992-EDB0-38E1-70BA529709B6}"/>
                  </a:ext>
                </a:extLst>
              </p:cNvPr>
              <p:cNvGrpSpPr/>
              <p:nvPr/>
            </p:nvGrpSpPr>
            <p:grpSpPr>
              <a:xfrm>
                <a:off x="5468116" y="472674"/>
                <a:ext cx="805290" cy="1948218"/>
                <a:chOff x="2282641" y="1103170"/>
                <a:chExt cx="977098" cy="2158654"/>
              </a:xfrm>
            </p:grpSpPr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12290469-4FE7-BDE5-324B-4F4CA32FB96D}"/>
                    </a:ext>
                  </a:extLst>
                </p:cNvPr>
                <p:cNvCxnSpPr>
                  <a:cxnSpLocks/>
                  <a:stCxn id="158" idx="6"/>
                  <a:endCxn id="120" idx="2"/>
                </p:cNvCxnSpPr>
                <p:nvPr/>
              </p:nvCxnSpPr>
              <p:spPr bwMode="auto">
                <a:xfrm>
                  <a:off x="2282641" y="1103171"/>
                  <a:ext cx="977098" cy="2089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18270ACA-DF32-E8CC-8F63-FC50CCD8A4F3}"/>
                    </a:ext>
                  </a:extLst>
                </p:cNvPr>
                <p:cNvCxnSpPr>
                  <a:cxnSpLocks/>
                  <a:stCxn id="158" idx="6"/>
                  <a:endCxn id="121" idx="2"/>
                </p:cNvCxnSpPr>
                <p:nvPr/>
              </p:nvCxnSpPr>
              <p:spPr bwMode="auto">
                <a:xfrm>
                  <a:off x="2282642" y="1103171"/>
                  <a:ext cx="977092" cy="5988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B2DC9A6B-C2B8-57AF-F45C-74FFEDFA843B}"/>
                    </a:ext>
                  </a:extLst>
                </p:cNvPr>
                <p:cNvCxnSpPr>
                  <a:cxnSpLocks/>
                  <a:stCxn id="158" idx="6"/>
                  <a:endCxn id="123" idx="2"/>
                </p:cNvCxnSpPr>
                <p:nvPr/>
              </p:nvCxnSpPr>
              <p:spPr bwMode="auto">
                <a:xfrm>
                  <a:off x="2282642" y="1103171"/>
                  <a:ext cx="977092" cy="137875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662AFCA4-FB2A-3B01-A1A0-8B9B89348DEE}"/>
                    </a:ext>
                  </a:extLst>
                </p:cNvPr>
                <p:cNvCxnSpPr>
                  <a:cxnSpLocks/>
                  <a:stCxn id="158" idx="6"/>
                  <a:endCxn id="124" idx="2"/>
                </p:cNvCxnSpPr>
                <p:nvPr/>
              </p:nvCxnSpPr>
              <p:spPr bwMode="auto">
                <a:xfrm>
                  <a:off x="2282641" y="1103170"/>
                  <a:ext cx="977098" cy="176870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693BA737-8B59-1521-D98D-44E27D16D933}"/>
                    </a:ext>
                  </a:extLst>
                </p:cNvPr>
                <p:cNvCxnSpPr>
                  <a:cxnSpLocks/>
                  <a:stCxn id="158" idx="6"/>
                  <a:endCxn id="125" idx="2"/>
                </p:cNvCxnSpPr>
                <p:nvPr/>
              </p:nvCxnSpPr>
              <p:spPr bwMode="auto">
                <a:xfrm>
                  <a:off x="2282641" y="1103170"/>
                  <a:ext cx="977098" cy="215865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7998ABD5-B580-2DCD-1499-2C9FDF0CA943}"/>
                    </a:ext>
                  </a:extLst>
                </p:cNvPr>
                <p:cNvCxnSpPr>
                  <a:cxnSpLocks/>
                  <a:stCxn id="158" idx="6"/>
                  <a:endCxn id="122" idx="2"/>
                </p:cNvCxnSpPr>
                <p:nvPr/>
              </p:nvCxnSpPr>
              <p:spPr bwMode="auto">
                <a:xfrm>
                  <a:off x="2282642" y="1103171"/>
                  <a:ext cx="977092" cy="9888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5FF149E-35D2-6BA0-94B4-548040EA8E5F}"/>
                  </a:ext>
                </a:extLst>
              </p:cNvPr>
              <p:cNvGrpSpPr/>
              <p:nvPr/>
            </p:nvGrpSpPr>
            <p:grpSpPr>
              <a:xfrm flipV="1">
                <a:off x="5468114" y="661226"/>
                <a:ext cx="805603" cy="1928283"/>
                <a:chOff x="2336558" y="1746404"/>
                <a:chExt cx="977479" cy="2136565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70DFFA87-681A-CBC5-D115-15EDDD308374}"/>
                    </a:ext>
                  </a:extLst>
                </p:cNvPr>
                <p:cNvCxnSpPr>
                  <a:cxnSpLocks/>
                  <a:stCxn id="164" idx="6"/>
                  <a:endCxn id="120" idx="2"/>
                </p:cNvCxnSpPr>
                <p:nvPr/>
              </p:nvCxnSpPr>
              <p:spPr bwMode="auto">
                <a:xfrm>
                  <a:off x="2336558" y="1752203"/>
                  <a:ext cx="977098" cy="213076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A64A6A77-73E5-10E8-AED7-69BBE72EA013}"/>
                    </a:ext>
                  </a:extLst>
                </p:cNvPr>
                <p:cNvCxnSpPr>
                  <a:cxnSpLocks/>
                  <a:stCxn id="164" idx="6"/>
                  <a:endCxn id="125" idx="2"/>
                </p:cNvCxnSpPr>
                <p:nvPr/>
              </p:nvCxnSpPr>
              <p:spPr bwMode="auto">
                <a:xfrm>
                  <a:off x="2336559" y="1752203"/>
                  <a:ext cx="977093" cy="18102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1F213B1C-7D08-8A68-1248-C3B8F4C77578}"/>
                    </a:ext>
                  </a:extLst>
                </p:cNvPr>
                <p:cNvCxnSpPr>
                  <a:cxnSpLocks/>
                  <a:stCxn id="164" idx="6"/>
                  <a:endCxn id="121" idx="2"/>
                </p:cNvCxnSpPr>
                <p:nvPr/>
              </p:nvCxnSpPr>
              <p:spPr bwMode="auto">
                <a:xfrm>
                  <a:off x="2347273" y="1752207"/>
                  <a:ext cx="966762" cy="174081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3F9F0FE6-DD76-FDFE-CAE1-9CE4917F7C61}"/>
                    </a:ext>
                  </a:extLst>
                </p:cNvPr>
                <p:cNvCxnSpPr>
                  <a:cxnSpLocks/>
                  <a:endCxn id="123" idx="2"/>
                </p:cNvCxnSpPr>
                <p:nvPr/>
              </p:nvCxnSpPr>
              <p:spPr bwMode="auto">
                <a:xfrm>
                  <a:off x="2353499" y="1746404"/>
                  <a:ext cx="960537" cy="96672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CAD63A74-7C22-01BB-7E33-62BE3341F033}"/>
                    </a:ext>
                  </a:extLst>
                </p:cNvPr>
                <p:cNvCxnSpPr>
                  <a:cxnSpLocks/>
                  <a:stCxn id="164" idx="6"/>
                  <a:endCxn id="122" idx="2"/>
                </p:cNvCxnSpPr>
                <p:nvPr/>
              </p:nvCxnSpPr>
              <p:spPr bwMode="auto">
                <a:xfrm>
                  <a:off x="2347274" y="1752207"/>
                  <a:ext cx="966763" cy="135087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58E6D42D-826B-B11F-9143-8B8A5A94E92C}"/>
                    </a:ext>
                  </a:extLst>
                </p:cNvPr>
                <p:cNvCxnSpPr>
                  <a:cxnSpLocks/>
                  <a:stCxn id="164" idx="6"/>
                  <a:endCxn id="124" idx="2"/>
                </p:cNvCxnSpPr>
                <p:nvPr/>
              </p:nvCxnSpPr>
              <p:spPr bwMode="auto">
                <a:xfrm>
                  <a:off x="2336559" y="1752203"/>
                  <a:ext cx="977093" cy="57097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77564F4E-9434-62D4-39D0-CB18048BBB60}"/>
                  </a:ext>
                </a:extLst>
              </p:cNvPr>
              <p:cNvGrpSpPr/>
              <p:nvPr/>
            </p:nvGrpSpPr>
            <p:grpSpPr>
              <a:xfrm>
                <a:off x="5468117" y="661227"/>
                <a:ext cx="834643" cy="1759667"/>
                <a:chOff x="3742353" y="2698430"/>
                <a:chExt cx="1021061" cy="1949736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0CA54E21-6ABA-1BE8-1ED1-570D8886FDEA}"/>
                    </a:ext>
                  </a:extLst>
                </p:cNvPr>
                <p:cNvCxnSpPr>
                  <a:cxnSpLocks/>
                  <a:stCxn id="159" idx="6"/>
                  <a:endCxn id="120" idx="2"/>
                </p:cNvCxnSpPr>
                <p:nvPr/>
              </p:nvCxnSpPr>
              <p:spPr bwMode="auto">
                <a:xfrm flipV="1">
                  <a:off x="3742355" y="2698430"/>
                  <a:ext cx="985153" cy="18103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E30DBBE7-717E-0BB9-94DE-2A970A446721}"/>
                    </a:ext>
                  </a:extLst>
                </p:cNvPr>
                <p:cNvCxnSpPr>
                  <a:cxnSpLocks/>
                  <a:stCxn id="159" idx="6"/>
                  <a:endCxn id="125" idx="2"/>
                </p:cNvCxnSpPr>
                <p:nvPr/>
              </p:nvCxnSpPr>
              <p:spPr bwMode="auto">
                <a:xfrm>
                  <a:off x="3742355" y="2879461"/>
                  <a:ext cx="985147" cy="176870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E86C11EF-87C0-B929-A4E2-173713D12688}"/>
                    </a:ext>
                  </a:extLst>
                </p:cNvPr>
                <p:cNvCxnSpPr>
                  <a:cxnSpLocks/>
                  <a:stCxn id="159" idx="6"/>
                  <a:endCxn id="122" idx="2"/>
                </p:cNvCxnSpPr>
                <p:nvPr/>
              </p:nvCxnSpPr>
              <p:spPr bwMode="auto">
                <a:xfrm>
                  <a:off x="3753151" y="2879459"/>
                  <a:ext cx="974729" cy="59886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3C960DAF-3AD8-2560-1627-B290FD65629B}"/>
                    </a:ext>
                  </a:extLst>
                </p:cNvPr>
                <p:cNvCxnSpPr>
                  <a:cxnSpLocks/>
                  <a:stCxn id="159" idx="6"/>
                </p:cNvCxnSpPr>
                <p:nvPr/>
              </p:nvCxnSpPr>
              <p:spPr bwMode="auto">
                <a:xfrm>
                  <a:off x="3742353" y="2879459"/>
                  <a:ext cx="1021061" cy="102501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72BF4523-A569-5735-CBB8-3DE66F2BD7BC}"/>
                    </a:ext>
                  </a:extLst>
                </p:cNvPr>
                <p:cNvCxnSpPr>
                  <a:cxnSpLocks/>
                  <a:stCxn id="159" idx="6"/>
                  <a:endCxn id="124" idx="2"/>
                </p:cNvCxnSpPr>
                <p:nvPr/>
              </p:nvCxnSpPr>
              <p:spPr bwMode="auto">
                <a:xfrm>
                  <a:off x="3753151" y="2879459"/>
                  <a:ext cx="974729" cy="137875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0C6152AB-2116-1F6B-682A-15994F01BCBC}"/>
                    </a:ext>
                  </a:extLst>
                </p:cNvPr>
                <p:cNvCxnSpPr>
                  <a:cxnSpLocks/>
                  <a:stCxn id="159" idx="6"/>
                  <a:endCxn id="121" idx="2"/>
                </p:cNvCxnSpPr>
                <p:nvPr/>
              </p:nvCxnSpPr>
              <p:spPr bwMode="auto">
                <a:xfrm>
                  <a:off x="3753151" y="2879459"/>
                  <a:ext cx="974729" cy="20891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A6C7D84A-659A-75B6-51B9-AF79AA0F7E25}"/>
                  </a:ext>
                </a:extLst>
              </p:cNvPr>
              <p:cNvGrpSpPr/>
              <p:nvPr/>
            </p:nvGrpSpPr>
            <p:grpSpPr>
              <a:xfrm>
                <a:off x="5468118" y="661225"/>
                <a:ext cx="805600" cy="1759668"/>
                <a:chOff x="3744064" y="2324004"/>
                <a:chExt cx="985530" cy="1949737"/>
              </a:xfrm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5BD0DA8A-105C-F959-50A9-2F1399538AB5}"/>
                    </a:ext>
                  </a:extLst>
                </p:cNvPr>
                <p:cNvCxnSpPr>
                  <a:cxnSpLocks/>
                  <a:stCxn id="160" idx="6"/>
                  <a:endCxn id="121" idx="2"/>
                </p:cNvCxnSpPr>
                <p:nvPr/>
              </p:nvCxnSpPr>
              <p:spPr bwMode="auto">
                <a:xfrm flipV="1">
                  <a:off x="3754865" y="2713951"/>
                  <a:ext cx="974729" cy="18103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63C14CF1-8107-D28F-1D9E-E6ECA1DB64D4}"/>
                    </a:ext>
                  </a:extLst>
                </p:cNvPr>
                <p:cNvCxnSpPr>
                  <a:cxnSpLocks/>
                  <a:stCxn id="160" idx="6"/>
                  <a:endCxn id="120" idx="2"/>
                </p:cNvCxnSpPr>
                <p:nvPr/>
              </p:nvCxnSpPr>
              <p:spPr bwMode="auto">
                <a:xfrm flipV="1">
                  <a:off x="3744064" y="2324004"/>
                  <a:ext cx="985151" cy="57097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7B37C52E-F3B3-342A-54DB-E12EBE3B9985}"/>
                    </a:ext>
                  </a:extLst>
                </p:cNvPr>
                <p:cNvCxnSpPr>
                  <a:cxnSpLocks/>
                  <a:stCxn id="160" idx="6"/>
                  <a:endCxn id="123" idx="2"/>
                </p:cNvCxnSpPr>
                <p:nvPr/>
              </p:nvCxnSpPr>
              <p:spPr bwMode="auto">
                <a:xfrm>
                  <a:off x="3754865" y="2894982"/>
                  <a:ext cx="974729" cy="59886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5479F838-3AB0-8447-B297-17934F7CAA19}"/>
                    </a:ext>
                  </a:extLst>
                </p:cNvPr>
                <p:cNvCxnSpPr>
                  <a:cxnSpLocks/>
                  <a:stCxn id="160" idx="6"/>
                  <a:endCxn id="124" idx="2"/>
                </p:cNvCxnSpPr>
                <p:nvPr/>
              </p:nvCxnSpPr>
              <p:spPr bwMode="auto">
                <a:xfrm>
                  <a:off x="3754865" y="2894982"/>
                  <a:ext cx="974729" cy="98881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E6EBE17F-09A2-DA7D-4AA5-334E2311F43B}"/>
                    </a:ext>
                  </a:extLst>
                </p:cNvPr>
                <p:cNvCxnSpPr>
                  <a:cxnSpLocks/>
                  <a:stCxn id="160" idx="6"/>
                  <a:endCxn id="125" idx="2"/>
                </p:cNvCxnSpPr>
                <p:nvPr/>
              </p:nvCxnSpPr>
              <p:spPr bwMode="auto">
                <a:xfrm>
                  <a:off x="3754864" y="2894982"/>
                  <a:ext cx="974729" cy="137875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BF821ED8-84D0-012B-521B-2036EC946822}"/>
                    </a:ext>
                  </a:extLst>
                </p:cNvPr>
                <p:cNvCxnSpPr>
                  <a:cxnSpLocks/>
                  <a:stCxn id="160" idx="6"/>
                  <a:endCxn id="122" idx="2"/>
                </p:cNvCxnSpPr>
                <p:nvPr/>
              </p:nvCxnSpPr>
              <p:spPr bwMode="auto">
                <a:xfrm>
                  <a:off x="3754865" y="2894982"/>
                  <a:ext cx="974729" cy="20891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3C36210C-6201-EF31-576C-3C3AFE9FDB13}"/>
                  </a:ext>
                </a:extLst>
              </p:cNvPr>
              <p:cNvGrpSpPr/>
              <p:nvPr/>
            </p:nvGrpSpPr>
            <p:grpSpPr>
              <a:xfrm>
                <a:off x="5468115" y="661227"/>
                <a:ext cx="815864" cy="1778329"/>
                <a:chOff x="3765327" y="1934058"/>
                <a:chExt cx="998087" cy="1970414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E386C97B-4B30-742F-4538-6D403A8939AD}"/>
                    </a:ext>
                  </a:extLst>
                </p:cNvPr>
                <p:cNvCxnSpPr>
                  <a:cxnSpLocks/>
                  <a:endCxn id="122" idx="2"/>
                </p:cNvCxnSpPr>
                <p:nvPr/>
              </p:nvCxnSpPr>
              <p:spPr bwMode="auto">
                <a:xfrm flipV="1">
                  <a:off x="3845301" y="2713950"/>
                  <a:ext cx="905556" cy="14025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E0A07FD2-2149-5F46-36DC-FA64669F8373}"/>
                    </a:ext>
                  </a:extLst>
                </p:cNvPr>
                <p:cNvCxnSpPr>
                  <a:cxnSpLocks/>
                  <a:stCxn id="161" idx="6"/>
                  <a:endCxn id="121" idx="2"/>
                </p:cNvCxnSpPr>
                <p:nvPr/>
              </p:nvCxnSpPr>
              <p:spPr bwMode="auto">
                <a:xfrm flipV="1">
                  <a:off x="3776128" y="2324003"/>
                  <a:ext cx="974729" cy="57097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7A6EFA20-E78E-81A8-847D-B5FC09A14506}"/>
                    </a:ext>
                  </a:extLst>
                </p:cNvPr>
                <p:cNvCxnSpPr>
                  <a:cxnSpLocks/>
                  <a:stCxn id="161" idx="6"/>
                </p:cNvCxnSpPr>
                <p:nvPr/>
              </p:nvCxnSpPr>
              <p:spPr bwMode="auto">
                <a:xfrm>
                  <a:off x="3776128" y="2894981"/>
                  <a:ext cx="987286" cy="61954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C6AA3D8E-EC1F-67F7-A2BE-260A2E76AD97}"/>
                    </a:ext>
                  </a:extLst>
                </p:cNvPr>
                <p:cNvCxnSpPr>
                  <a:cxnSpLocks/>
                  <a:stCxn id="161" idx="6"/>
                </p:cNvCxnSpPr>
                <p:nvPr/>
              </p:nvCxnSpPr>
              <p:spPr bwMode="auto">
                <a:xfrm>
                  <a:off x="3776128" y="2894981"/>
                  <a:ext cx="987286" cy="100949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5432ED26-D126-E7E7-B15F-0BBD4D8ED338}"/>
                    </a:ext>
                  </a:extLst>
                </p:cNvPr>
                <p:cNvCxnSpPr>
                  <a:cxnSpLocks/>
                  <a:stCxn id="161" idx="6"/>
                  <a:endCxn id="120" idx="2"/>
                </p:cNvCxnSpPr>
                <p:nvPr/>
              </p:nvCxnSpPr>
              <p:spPr bwMode="auto">
                <a:xfrm flipV="1">
                  <a:off x="3765327" y="1934058"/>
                  <a:ext cx="985152" cy="96092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55771B15-D094-D782-CE12-0BD9D54384C8}"/>
                    </a:ext>
                  </a:extLst>
                </p:cNvPr>
                <p:cNvCxnSpPr>
                  <a:cxnSpLocks/>
                  <a:endCxn id="123" idx="2"/>
                </p:cNvCxnSpPr>
                <p:nvPr/>
              </p:nvCxnSpPr>
              <p:spPr bwMode="auto">
                <a:xfrm>
                  <a:off x="3776777" y="2883181"/>
                  <a:ext cx="974080" cy="22071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9A2FF94-7758-8661-A386-CD6276284946}"/>
                  </a:ext>
                </a:extLst>
              </p:cNvPr>
              <p:cNvGrpSpPr/>
              <p:nvPr/>
            </p:nvGrpSpPr>
            <p:grpSpPr>
              <a:xfrm flipV="1">
                <a:off x="5468117" y="661227"/>
                <a:ext cx="805599" cy="1759667"/>
                <a:chOff x="2315916" y="1173218"/>
                <a:chExt cx="977473" cy="1949736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63B04CB4-EFDC-1BF4-47EE-EA9D73DB5C9B}"/>
                    </a:ext>
                  </a:extLst>
                </p:cNvPr>
                <p:cNvCxnSpPr>
                  <a:cxnSpLocks/>
                  <a:stCxn id="162" idx="6"/>
                  <a:endCxn id="125" idx="2"/>
                </p:cNvCxnSpPr>
                <p:nvPr/>
              </p:nvCxnSpPr>
              <p:spPr bwMode="auto">
                <a:xfrm flipV="1">
                  <a:off x="2315916" y="1173218"/>
                  <a:ext cx="977092" cy="5988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83D17842-F353-9269-DD19-84534C9D17D0}"/>
                    </a:ext>
                  </a:extLst>
                </p:cNvPr>
                <p:cNvCxnSpPr>
                  <a:cxnSpLocks/>
                  <a:stCxn id="162" idx="6"/>
                  <a:endCxn id="123" idx="2"/>
                </p:cNvCxnSpPr>
                <p:nvPr/>
              </p:nvCxnSpPr>
              <p:spPr bwMode="auto">
                <a:xfrm>
                  <a:off x="2315916" y="1772083"/>
                  <a:ext cx="977092" cy="18103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0878013-99FA-92CC-57DC-7AA130C22054}"/>
                    </a:ext>
                  </a:extLst>
                </p:cNvPr>
                <p:cNvCxnSpPr>
                  <a:cxnSpLocks/>
                  <a:stCxn id="162" idx="6"/>
                  <a:endCxn id="124" idx="2"/>
                </p:cNvCxnSpPr>
                <p:nvPr/>
              </p:nvCxnSpPr>
              <p:spPr bwMode="auto">
                <a:xfrm flipV="1">
                  <a:off x="2315916" y="1563165"/>
                  <a:ext cx="977092" cy="2089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C12CFB56-7FBA-0D57-3695-CC0CCC517692}"/>
                    </a:ext>
                  </a:extLst>
                </p:cNvPr>
                <p:cNvCxnSpPr>
                  <a:cxnSpLocks/>
                  <a:stCxn id="162" idx="6"/>
                  <a:endCxn id="121" idx="2"/>
                </p:cNvCxnSpPr>
                <p:nvPr/>
              </p:nvCxnSpPr>
              <p:spPr bwMode="auto">
                <a:xfrm>
                  <a:off x="2326628" y="1772087"/>
                  <a:ext cx="966761" cy="96092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07A8ADF2-3D4A-E4EA-C131-4194822E668B}"/>
                    </a:ext>
                  </a:extLst>
                </p:cNvPr>
                <p:cNvCxnSpPr>
                  <a:cxnSpLocks/>
                  <a:stCxn id="162" idx="6"/>
                  <a:endCxn id="120" idx="2"/>
                </p:cNvCxnSpPr>
                <p:nvPr/>
              </p:nvCxnSpPr>
              <p:spPr bwMode="auto">
                <a:xfrm>
                  <a:off x="2315916" y="1772083"/>
                  <a:ext cx="977098" cy="13508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3C5051C8-2FCC-8C7C-AEC4-C17D723AB4C1}"/>
                    </a:ext>
                  </a:extLst>
                </p:cNvPr>
                <p:cNvCxnSpPr>
                  <a:cxnSpLocks/>
                  <a:stCxn id="162" idx="6"/>
                  <a:endCxn id="122" idx="2"/>
                </p:cNvCxnSpPr>
                <p:nvPr/>
              </p:nvCxnSpPr>
              <p:spPr bwMode="auto">
                <a:xfrm>
                  <a:off x="2326628" y="1772087"/>
                  <a:ext cx="966761" cy="57097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E283C2BF-F2E5-CDE6-9586-CCCAFA850C7D}"/>
                  </a:ext>
                </a:extLst>
              </p:cNvPr>
              <p:cNvGrpSpPr/>
              <p:nvPr/>
            </p:nvGrpSpPr>
            <p:grpSpPr>
              <a:xfrm flipV="1">
                <a:off x="5468116" y="661227"/>
                <a:ext cx="805600" cy="1759667"/>
                <a:chOff x="2279940" y="1518124"/>
                <a:chExt cx="977473" cy="1949736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5E3EF07D-3FCA-708D-3564-4906A817CE12}"/>
                    </a:ext>
                  </a:extLst>
                </p:cNvPr>
                <p:cNvCxnSpPr>
                  <a:cxnSpLocks/>
                  <a:stCxn id="163" idx="6"/>
                  <a:endCxn id="120" idx="2"/>
                </p:cNvCxnSpPr>
                <p:nvPr/>
              </p:nvCxnSpPr>
              <p:spPr bwMode="auto">
                <a:xfrm>
                  <a:off x="2279940" y="1727040"/>
                  <a:ext cx="977097" cy="174082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88C37E9-8A4F-A5E6-F2E7-3936D6261A30}"/>
                    </a:ext>
                  </a:extLst>
                </p:cNvPr>
                <p:cNvCxnSpPr>
                  <a:cxnSpLocks/>
                  <a:stCxn id="163" idx="6"/>
                  <a:endCxn id="124" idx="2"/>
                </p:cNvCxnSpPr>
                <p:nvPr/>
              </p:nvCxnSpPr>
              <p:spPr bwMode="auto">
                <a:xfrm>
                  <a:off x="2279941" y="1727040"/>
                  <a:ext cx="977091" cy="18103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440EA10-9C03-0E05-F48A-D920D15445A9}"/>
                    </a:ext>
                  </a:extLst>
                </p:cNvPr>
                <p:cNvCxnSpPr>
                  <a:cxnSpLocks/>
                  <a:stCxn id="163" idx="6"/>
                  <a:endCxn id="125" idx="2"/>
                </p:cNvCxnSpPr>
                <p:nvPr/>
              </p:nvCxnSpPr>
              <p:spPr bwMode="auto">
                <a:xfrm flipV="1">
                  <a:off x="2279941" y="1518124"/>
                  <a:ext cx="977091" cy="20891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449BCD35-6AA8-0737-FAC6-547C2B30BE15}"/>
                    </a:ext>
                  </a:extLst>
                </p:cNvPr>
                <p:cNvCxnSpPr>
                  <a:cxnSpLocks/>
                  <a:stCxn id="163" idx="6"/>
                  <a:endCxn id="122" idx="2"/>
                </p:cNvCxnSpPr>
                <p:nvPr/>
              </p:nvCxnSpPr>
              <p:spPr bwMode="auto">
                <a:xfrm>
                  <a:off x="2290653" y="1727044"/>
                  <a:ext cx="966760" cy="96092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AC64374E-71FC-0220-8DB5-84E0F9D648C7}"/>
                    </a:ext>
                  </a:extLst>
                </p:cNvPr>
                <p:cNvCxnSpPr>
                  <a:cxnSpLocks/>
                  <a:stCxn id="163" idx="6"/>
                  <a:endCxn id="121" idx="2"/>
                </p:cNvCxnSpPr>
                <p:nvPr/>
              </p:nvCxnSpPr>
              <p:spPr bwMode="auto">
                <a:xfrm>
                  <a:off x="2290653" y="1727044"/>
                  <a:ext cx="966760" cy="13508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E080D890-85F0-AAAD-C8BB-9E4C21374743}"/>
                    </a:ext>
                  </a:extLst>
                </p:cNvPr>
                <p:cNvCxnSpPr>
                  <a:cxnSpLocks/>
                  <a:stCxn id="163" idx="6"/>
                  <a:endCxn id="123" idx="2"/>
                </p:cNvCxnSpPr>
                <p:nvPr/>
              </p:nvCxnSpPr>
              <p:spPr bwMode="auto">
                <a:xfrm>
                  <a:off x="2279941" y="1727040"/>
                  <a:ext cx="977091" cy="5709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A1EADF9-1DE3-24F8-BE1F-0E2722334F59}"/>
                </a:ext>
              </a:extLst>
            </p:cNvPr>
            <p:cNvGrpSpPr/>
            <p:nvPr/>
          </p:nvGrpSpPr>
          <p:grpSpPr>
            <a:xfrm>
              <a:off x="5687652" y="1526069"/>
              <a:ext cx="137160" cy="699308"/>
              <a:chOff x="2379918" y="1234960"/>
              <a:chExt cx="158904" cy="139266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2D49172-51A5-EBE3-0757-3BAAB84D0A4F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158904" cy="222828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CEB6E90-AD52-5C0A-2F3E-FD79F21B70D7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158904" cy="222828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339DFF9-B8AC-3FA7-C2A4-55044A2C227B}"/>
                  </a:ext>
                </a:extLst>
              </p:cNvPr>
              <p:cNvSpPr/>
              <p:nvPr/>
            </p:nvSpPr>
            <p:spPr bwMode="auto">
              <a:xfrm>
                <a:off x="2379918" y="2014854"/>
                <a:ext cx="158904" cy="222828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207AF95-A9DC-5298-4FDE-C4960EB69BE4}"/>
                  </a:ext>
                </a:extLst>
              </p:cNvPr>
              <p:cNvSpPr/>
              <p:nvPr/>
            </p:nvSpPr>
            <p:spPr bwMode="auto">
              <a:xfrm>
                <a:off x="2379918" y="2404798"/>
                <a:ext cx="158904" cy="222828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628D6EC-24B6-E341-79A5-88583550838F}"/>
                </a:ext>
              </a:extLst>
            </p:cNvPr>
            <p:cNvGrpSpPr/>
            <p:nvPr/>
          </p:nvGrpSpPr>
          <p:grpSpPr>
            <a:xfrm>
              <a:off x="4820630" y="1382916"/>
              <a:ext cx="867027" cy="979031"/>
              <a:chOff x="6404372" y="661227"/>
              <a:chExt cx="827853" cy="1759667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C25B9C7-8947-69DB-6112-69543AF185ED}"/>
                  </a:ext>
                </a:extLst>
              </p:cNvPr>
              <p:cNvGrpSpPr/>
              <p:nvPr/>
            </p:nvGrpSpPr>
            <p:grpSpPr>
              <a:xfrm>
                <a:off x="6404380" y="661227"/>
                <a:ext cx="827842" cy="1413650"/>
                <a:chOff x="3233985" y="1264250"/>
                <a:chExt cx="1004462" cy="1566344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13C05346-8515-AE5E-1196-12CE66F35CCB}"/>
                    </a:ext>
                  </a:extLst>
                </p:cNvPr>
                <p:cNvCxnSpPr>
                  <a:cxnSpLocks/>
                  <a:stCxn id="120" idx="6"/>
                  <a:endCxn id="67" idx="2"/>
                </p:cNvCxnSpPr>
                <p:nvPr/>
              </p:nvCxnSpPr>
              <p:spPr bwMode="auto">
                <a:xfrm>
                  <a:off x="3233996" y="1264250"/>
                  <a:ext cx="1004451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1E5D8C86-95FF-DD44-3BA6-F90BCC083B1B}"/>
                    </a:ext>
                  </a:extLst>
                </p:cNvPr>
                <p:cNvCxnSpPr>
                  <a:cxnSpLocks/>
                  <a:stCxn id="120" idx="6"/>
                  <a:endCxn id="68" idx="2"/>
                </p:cNvCxnSpPr>
                <p:nvPr/>
              </p:nvCxnSpPr>
              <p:spPr bwMode="auto">
                <a:xfrm>
                  <a:off x="3234000" y="1264250"/>
                  <a:ext cx="1004446" cy="78644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E7A30D6-1794-1679-FDCF-E3EC4DFFEBBB}"/>
                    </a:ext>
                  </a:extLst>
                </p:cNvPr>
                <p:cNvCxnSpPr>
                  <a:cxnSpLocks/>
                  <a:stCxn id="120" idx="6"/>
                  <a:endCxn id="70" idx="2"/>
                </p:cNvCxnSpPr>
                <p:nvPr/>
              </p:nvCxnSpPr>
              <p:spPr bwMode="auto">
                <a:xfrm>
                  <a:off x="3233985" y="1264250"/>
                  <a:ext cx="1004445" cy="156634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ABC903DF-08A5-3A49-F16F-919F106727CF}"/>
                    </a:ext>
                  </a:extLst>
                </p:cNvPr>
                <p:cNvCxnSpPr>
                  <a:cxnSpLocks/>
                  <a:stCxn id="120" idx="6"/>
                  <a:endCxn id="69" idx="2"/>
                </p:cNvCxnSpPr>
                <p:nvPr/>
              </p:nvCxnSpPr>
              <p:spPr bwMode="auto">
                <a:xfrm>
                  <a:off x="3233992" y="1264250"/>
                  <a:ext cx="1004445" cy="117639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A393254-6A78-7A24-C379-7A5665607543}"/>
                  </a:ext>
                </a:extLst>
              </p:cNvPr>
              <p:cNvGrpSpPr/>
              <p:nvPr/>
            </p:nvGrpSpPr>
            <p:grpSpPr>
              <a:xfrm>
                <a:off x="6404380" y="1013160"/>
                <a:ext cx="827841" cy="1061716"/>
                <a:chOff x="3755962" y="2874740"/>
                <a:chExt cx="1007500" cy="1176396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73D3C272-1D49-705C-1C90-F29208B2A14F}"/>
                    </a:ext>
                  </a:extLst>
                </p:cNvPr>
                <p:cNvCxnSpPr>
                  <a:cxnSpLocks/>
                  <a:stCxn id="121" idx="6"/>
                  <a:endCxn id="67" idx="2"/>
                </p:cNvCxnSpPr>
                <p:nvPr/>
              </p:nvCxnSpPr>
              <p:spPr bwMode="auto">
                <a:xfrm>
                  <a:off x="3755969" y="2874740"/>
                  <a:ext cx="1007491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9843E8ED-12BB-3539-F84F-237F40D762BC}"/>
                    </a:ext>
                  </a:extLst>
                </p:cNvPr>
                <p:cNvCxnSpPr>
                  <a:cxnSpLocks/>
                  <a:stCxn id="121" idx="6"/>
                  <a:endCxn id="69" idx="2"/>
                </p:cNvCxnSpPr>
                <p:nvPr/>
              </p:nvCxnSpPr>
              <p:spPr bwMode="auto">
                <a:xfrm>
                  <a:off x="3755966" y="2874740"/>
                  <a:ext cx="1007484" cy="78645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72FFB296-96FC-EE1E-58D8-123A8756EDA5}"/>
                    </a:ext>
                  </a:extLst>
                </p:cNvPr>
                <p:cNvCxnSpPr>
                  <a:cxnSpLocks/>
                  <a:stCxn id="121" idx="6"/>
                  <a:endCxn id="70" idx="2"/>
                </p:cNvCxnSpPr>
                <p:nvPr/>
              </p:nvCxnSpPr>
              <p:spPr bwMode="auto">
                <a:xfrm>
                  <a:off x="3755962" y="2874740"/>
                  <a:ext cx="1007483" cy="117639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830AF189-DDC3-6322-C9E3-63577B5462DD}"/>
                    </a:ext>
                  </a:extLst>
                </p:cNvPr>
                <p:cNvCxnSpPr>
                  <a:cxnSpLocks/>
                  <a:stCxn id="121" idx="6"/>
                  <a:endCxn id="68" idx="2"/>
                </p:cNvCxnSpPr>
                <p:nvPr/>
              </p:nvCxnSpPr>
              <p:spPr bwMode="auto">
                <a:xfrm>
                  <a:off x="3755976" y="2874740"/>
                  <a:ext cx="1007486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90921F9-6E66-5D02-96F8-C1EFA9B83B29}"/>
                  </a:ext>
                </a:extLst>
              </p:cNvPr>
              <p:cNvGrpSpPr/>
              <p:nvPr/>
            </p:nvGrpSpPr>
            <p:grpSpPr>
              <a:xfrm>
                <a:off x="6404376" y="1019077"/>
                <a:ext cx="827845" cy="1055800"/>
                <a:chOff x="3743871" y="2478487"/>
                <a:chExt cx="1012744" cy="1169841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AE8F4D5-FD32-A67D-E9AF-236703548B28}"/>
                    </a:ext>
                  </a:extLst>
                </p:cNvPr>
                <p:cNvCxnSpPr>
                  <a:cxnSpLocks/>
                  <a:stCxn id="122" idx="6"/>
                  <a:endCxn id="67" idx="2"/>
                </p:cNvCxnSpPr>
                <p:nvPr/>
              </p:nvCxnSpPr>
              <p:spPr bwMode="auto">
                <a:xfrm flipV="1">
                  <a:off x="3743885" y="2478487"/>
                  <a:ext cx="1012730" cy="38339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B433297E-4966-F1BC-E731-64A5786A4D73}"/>
                    </a:ext>
                  </a:extLst>
                </p:cNvPr>
                <p:cNvCxnSpPr>
                  <a:cxnSpLocks/>
                  <a:stCxn id="122" idx="6"/>
                  <a:endCxn id="69" idx="2"/>
                </p:cNvCxnSpPr>
                <p:nvPr/>
              </p:nvCxnSpPr>
              <p:spPr bwMode="auto">
                <a:xfrm>
                  <a:off x="3743871" y="2861878"/>
                  <a:ext cx="1012721" cy="39650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4826FEBD-4682-9184-62E5-5BD62167C88B}"/>
                    </a:ext>
                  </a:extLst>
                </p:cNvPr>
                <p:cNvCxnSpPr>
                  <a:cxnSpLocks/>
                  <a:endCxn id="70" idx="2"/>
                </p:cNvCxnSpPr>
                <p:nvPr/>
              </p:nvCxnSpPr>
              <p:spPr bwMode="auto">
                <a:xfrm>
                  <a:off x="3845301" y="2854207"/>
                  <a:ext cx="911291" cy="79412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0DAC502-0A7A-92BB-19F4-46DB5498FFAE}"/>
                    </a:ext>
                  </a:extLst>
                </p:cNvPr>
                <p:cNvCxnSpPr>
                  <a:cxnSpLocks/>
                  <a:stCxn id="122" idx="6"/>
                  <a:endCxn id="68" idx="2"/>
                </p:cNvCxnSpPr>
                <p:nvPr/>
              </p:nvCxnSpPr>
              <p:spPr bwMode="auto">
                <a:xfrm>
                  <a:off x="3743883" y="2861878"/>
                  <a:ext cx="1012723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98E2AA1-DC14-D505-7BD3-AA7703B1C472}"/>
                  </a:ext>
                </a:extLst>
              </p:cNvPr>
              <p:cNvGrpSpPr/>
              <p:nvPr/>
            </p:nvGrpSpPr>
            <p:grpSpPr>
              <a:xfrm>
                <a:off x="6404372" y="1019077"/>
                <a:ext cx="827845" cy="1055800"/>
                <a:chOff x="3782628" y="2161700"/>
                <a:chExt cx="1012746" cy="1169841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C1D01D2-C6B8-D904-DB0C-83AAE35971E8}"/>
                    </a:ext>
                  </a:extLst>
                </p:cNvPr>
                <p:cNvCxnSpPr>
                  <a:cxnSpLocks/>
                  <a:stCxn id="123" idx="6"/>
                  <a:endCxn id="68" idx="2"/>
                </p:cNvCxnSpPr>
                <p:nvPr/>
              </p:nvCxnSpPr>
              <p:spPr bwMode="auto">
                <a:xfrm flipV="1">
                  <a:off x="3782644" y="2551647"/>
                  <a:ext cx="1012726" cy="38339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E689C5B-C9F7-78A3-6662-BAAFA15D39FB}"/>
                    </a:ext>
                  </a:extLst>
                </p:cNvPr>
                <p:cNvCxnSpPr>
                  <a:cxnSpLocks/>
                  <a:stCxn id="123" idx="6"/>
                  <a:endCxn id="67" idx="2"/>
                </p:cNvCxnSpPr>
                <p:nvPr/>
              </p:nvCxnSpPr>
              <p:spPr bwMode="auto">
                <a:xfrm flipV="1">
                  <a:off x="3782644" y="2161700"/>
                  <a:ext cx="1012730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03D27D2-FDB1-0F25-D013-99025D327EE1}"/>
                    </a:ext>
                  </a:extLst>
                </p:cNvPr>
                <p:cNvCxnSpPr>
                  <a:cxnSpLocks/>
                  <a:stCxn id="123" idx="6"/>
                  <a:endCxn id="70" idx="2"/>
                </p:cNvCxnSpPr>
                <p:nvPr/>
              </p:nvCxnSpPr>
              <p:spPr bwMode="auto">
                <a:xfrm>
                  <a:off x="3782628" y="2935038"/>
                  <a:ext cx="1012723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426F2DC-1FAA-8EF3-5A68-29BC6E4156D7}"/>
                    </a:ext>
                  </a:extLst>
                </p:cNvPr>
                <p:cNvCxnSpPr>
                  <a:cxnSpLocks/>
                  <a:stCxn id="123" idx="6"/>
                  <a:endCxn id="69" idx="2"/>
                </p:cNvCxnSpPr>
                <p:nvPr/>
              </p:nvCxnSpPr>
              <p:spPr bwMode="auto">
                <a:xfrm>
                  <a:off x="3782631" y="2935038"/>
                  <a:ext cx="1012723" cy="655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FEF8093-B5C2-0AA6-8F9F-39FA8660D291}"/>
                  </a:ext>
                </a:extLst>
              </p:cNvPr>
              <p:cNvGrpSpPr/>
              <p:nvPr/>
            </p:nvGrpSpPr>
            <p:grpSpPr>
              <a:xfrm flipV="1">
                <a:off x="6404388" y="1019078"/>
                <a:ext cx="827837" cy="1055797"/>
                <a:chOff x="3311823" y="1586057"/>
                <a:chExt cx="1004456" cy="1169838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52AC868F-5CD7-EE91-C551-220588E66E82}"/>
                    </a:ext>
                  </a:extLst>
                </p:cNvPr>
                <p:cNvCxnSpPr>
                  <a:cxnSpLocks/>
                  <a:stCxn id="124" idx="6"/>
                  <a:endCxn id="70" idx="2"/>
                </p:cNvCxnSpPr>
                <p:nvPr/>
              </p:nvCxnSpPr>
              <p:spPr bwMode="auto">
                <a:xfrm flipV="1">
                  <a:off x="3311824" y="1586057"/>
                  <a:ext cx="1004452" cy="655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4E74340D-1FB2-13EB-5EA2-E64B615B2044}"/>
                    </a:ext>
                  </a:extLst>
                </p:cNvPr>
                <p:cNvCxnSpPr>
                  <a:cxnSpLocks/>
                  <a:stCxn id="124" idx="6"/>
                  <a:endCxn id="68" idx="2"/>
                </p:cNvCxnSpPr>
                <p:nvPr/>
              </p:nvCxnSpPr>
              <p:spPr bwMode="auto">
                <a:xfrm>
                  <a:off x="3311823" y="1592611"/>
                  <a:ext cx="1004452" cy="77333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5F09DD89-7F9D-151C-1232-A55855FEC728}"/>
                    </a:ext>
                  </a:extLst>
                </p:cNvPr>
                <p:cNvCxnSpPr>
                  <a:cxnSpLocks/>
                  <a:stCxn id="124" idx="6"/>
                  <a:endCxn id="67" idx="2"/>
                </p:cNvCxnSpPr>
                <p:nvPr/>
              </p:nvCxnSpPr>
              <p:spPr bwMode="auto">
                <a:xfrm>
                  <a:off x="3311826" y="1592609"/>
                  <a:ext cx="1004453" cy="116328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5919A47-B1A0-70CD-65A3-79D10AE56AC0}"/>
                    </a:ext>
                  </a:extLst>
                </p:cNvPr>
                <p:cNvCxnSpPr>
                  <a:cxnSpLocks/>
                  <a:stCxn id="124" idx="6"/>
                  <a:endCxn id="69" idx="2"/>
                </p:cNvCxnSpPr>
                <p:nvPr/>
              </p:nvCxnSpPr>
              <p:spPr bwMode="auto">
                <a:xfrm>
                  <a:off x="3311826" y="1592609"/>
                  <a:ext cx="1004452" cy="38339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8CF0328-A83E-70B9-ABA7-2183C6701A4E}"/>
                  </a:ext>
                </a:extLst>
              </p:cNvPr>
              <p:cNvGrpSpPr/>
              <p:nvPr/>
            </p:nvGrpSpPr>
            <p:grpSpPr>
              <a:xfrm flipV="1">
                <a:off x="6404378" y="1019077"/>
                <a:ext cx="827842" cy="1401817"/>
                <a:chOff x="3231033" y="1686986"/>
                <a:chExt cx="1004459" cy="1553233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6DAA8E3-D0CB-A850-2B95-278690BF2229}"/>
                    </a:ext>
                  </a:extLst>
                </p:cNvPr>
                <p:cNvCxnSpPr>
                  <a:cxnSpLocks/>
                  <a:stCxn id="125" idx="6"/>
                  <a:endCxn id="70" idx="2"/>
                </p:cNvCxnSpPr>
                <p:nvPr/>
              </p:nvCxnSpPr>
              <p:spPr bwMode="auto">
                <a:xfrm>
                  <a:off x="3231033" y="1686986"/>
                  <a:ext cx="1004440" cy="38339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AFEEE8E-32AE-689E-479E-1862C601D28C}"/>
                    </a:ext>
                  </a:extLst>
                </p:cNvPr>
                <p:cNvCxnSpPr>
                  <a:cxnSpLocks/>
                  <a:stCxn id="125" idx="6"/>
                  <a:endCxn id="67" idx="2"/>
                </p:cNvCxnSpPr>
                <p:nvPr/>
              </p:nvCxnSpPr>
              <p:spPr bwMode="auto">
                <a:xfrm>
                  <a:off x="3231044" y="1686986"/>
                  <a:ext cx="1004448" cy="155323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411539C0-6BED-DA5F-791A-D02160EAD7B1}"/>
                    </a:ext>
                  </a:extLst>
                </p:cNvPr>
                <p:cNvCxnSpPr>
                  <a:cxnSpLocks/>
                  <a:stCxn id="125" idx="6"/>
                  <a:endCxn id="69" idx="2"/>
                </p:cNvCxnSpPr>
                <p:nvPr/>
              </p:nvCxnSpPr>
              <p:spPr bwMode="auto">
                <a:xfrm>
                  <a:off x="3231033" y="1686986"/>
                  <a:ext cx="1004440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75F3E0FE-FEEC-A625-350F-A51F38A55B60}"/>
                    </a:ext>
                  </a:extLst>
                </p:cNvPr>
                <p:cNvCxnSpPr>
                  <a:cxnSpLocks/>
                  <a:stCxn id="125" idx="6"/>
                  <a:endCxn id="68" idx="2"/>
                </p:cNvCxnSpPr>
                <p:nvPr/>
              </p:nvCxnSpPr>
              <p:spPr bwMode="auto">
                <a:xfrm>
                  <a:off x="3231041" y="1686986"/>
                  <a:ext cx="1004443" cy="116328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CD8DF3-6CD4-078F-6B05-B3226BC717BC}"/>
                </a:ext>
              </a:extLst>
            </p:cNvPr>
            <p:cNvSpPr/>
            <p:nvPr/>
          </p:nvSpPr>
          <p:spPr bwMode="auto">
            <a:xfrm>
              <a:off x="6684383" y="1826057"/>
              <a:ext cx="137160" cy="111889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979B8D-341D-9066-CF5B-4A6E7AC7293E}"/>
                </a:ext>
              </a:extLst>
            </p:cNvPr>
            <p:cNvCxnSpPr>
              <a:cxnSpLocks/>
              <a:stCxn id="67" idx="6"/>
              <a:endCxn id="16" idx="2"/>
            </p:cNvCxnSpPr>
            <p:nvPr/>
          </p:nvCxnSpPr>
          <p:spPr bwMode="auto">
            <a:xfrm>
              <a:off x="5824812" y="1582014"/>
              <a:ext cx="859571" cy="2999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CE427E-DAF8-58C6-D543-08DDBE5DE3E4}"/>
                </a:ext>
              </a:extLst>
            </p:cNvPr>
            <p:cNvCxnSpPr>
              <a:cxnSpLocks/>
              <a:stCxn id="68" idx="6"/>
              <a:endCxn id="16" idx="2"/>
            </p:cNvCxnSpPr>
            <p:nvPr/>
          </p:nvCxnSpPr>
          <p:spPr bwMode="auto">
            <a:xfrm>
              <a:off x="5824812" y="1777820"/>
              <a:ext cx="859571" cy="10418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AD2958-FAD5-E104-5A30-3546BC433EE7}"/>
                </a:ext>
              </a:extLst>
            </p:cNvPr>
            <p:cNvCxnSpPr>
              <a:cxnSpLocks/>
              <a:stCxn id="69" idx="6"/>
              <a:endCxn id="16" idx="2"/>
            </p:cNvCxnSpPr>
            <p:nvPr/>
          </p:nvCxnSpPr>
          <p:spPr bwMode="auto">
            <a:xfrm flipV="1">
              <a:off x="5824812" y="1882002"/>
              <a:ext cx="859571" cy="916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0F73CEA-496C-7BC4-0363-B4EB0C469EE7}"/>
                </a:ext>
              </a:extLst>
            </p:cNvPr>
            <p:cNvCxnSpPr>
              <a:cxnSpLocks/>
              <a:stCxn id="70" idx="6"/>
              <a:endCxn id="16" idx="2"/>
            </p:cNvCxnSpPr>
            <p:nvPr/>
          </p:nvCxnSpPr>
          <p:spPr bwMode="auto">
            <a:xfrm flipV="1">
              <a:off x="5824812" y="1882002"/>
              <a:ext cx="859571" cy="28743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401350-D92D-A1F1-F88E-A5FC991E26C8}"/>
                </a:ext>
              </a:extLst>
            </p:cNvPr>
            <p:cNvSpPr txBox="1"/>
            <p:nvPr/>
          </p:nvSpPr>
          <p:spPr>
            <a:xfrm>
              <a:off x="7392585" y="2701991"/>
              <a:ext cx="989415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Output A</a:t>
              </a:r>
              <a:endParaRPr lang="en-US" sz="1200" baseline="-25000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46922DC-7364-20FE-F495-70646A1A58AF}"/>
                </a:ext>
              </a:extLst>
            </p:cNvPr>
            <p:cNvGrpSpPr/>
            <p:nvPr/>
          </p:nvGrpSpPr>
          <p:grpSpPr>
            <a:xfrm>
              <a:off x="4185053" y="2528581"/>
              <a:ext cx="3124911" cy="731025"/>
              <a:chOff x="914707" y="3222297"/>
              <a:chExt cx="2983716" cy="131391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F62839-2621-40E0-5ADC-F625769DFE52}"/>
                  </a:ext>
                </a:extLst>
              </p:cNvPr>
              <p:cNvSpPr txBox="1"/>
              <p:nvPr/>
            </p:nvSpPr>
            <p:spPr>
              <a:xfrm>
                <a:off x="914707" y="3540477"/>
                <a:ext cx="1042511" cy="9957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Hidden layer [2]</a:t>
                </a:r>
                <a:endParaRPr lang="en-US" sz="1200" baseline="-250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AA58066-2A1D-4AC6-4BD6-EB2C290C923E}"/>
                  </a:ext>
                </a:extLst>
              </p:cNvPr>
              <p:cNvSpPr txBox="1"/>
              <p:nvPr/>
            </p:nvSpPr>
            <p:spPr>
              <a:xfrm>
                <a:off x="2953713" y="3518603"/>
                <a:ext cx="944710" cy="9957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Output layer [L]</a:t>
                </a:r>
                <a:endParaRPr lang="en-US" sz="1200" baseline="-250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712F2E5-E821-2E1B-9AA3-E6835DE531EE}"/>
                  </a:ext>
                </a:extLst>
              </p:cNvPr>
              <p:cNvSpPr txBox="1"/>
              <p:nvPr/>
            </p:nvSpPr>
            <p:spPr>
              <a:xfrm>
                <a:off x="1271176" y="3246209"/>
                <a:ext cx="454876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CCC205-D395-97FE-37E0-56CEF0EE5E90}"/>
                  </a:ext>
                </a:extLst>
              </p:cNvPr>
              <p:cNvSpPr txBox="1"/>
              <p:nvPr/>
            </p:nvSpPr>
            <p:spPr>
              <a:xfrm>
                <a:off x="3061111" y="3222297"/>
                <a:ext cx="775684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L</a:t>
                </a:r>
                <a:r>
                  <a:rPr lang="en-US" sz="1200" dirty="0"/>
                  <a:t>=1</a:t>
                </a:r>
                <a:endParaRPr lang="en-US" sz="1200" baseline="-25000" dirty="0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88A403-17ED-9C3A-2699-3FD7F0FBF9F0}"/>
                </a:ext>
              </a:extLst>
            </p:cNvPr>
            <p:cNvCxnSpPr>
              <a:stCxn id="16" idx="6"/>
            </p:cNvCxnSpPr>
            <p:nvPr/>
          </p:nvCxnSpPr>
          <p:spPr bwMode="auto">
            <a:xfrm flipV="1">
              <a:off x="6821543" y="1881272"/>
              <a:ext cx="707863" cy="73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0169FD-17DE-45AC-3307-D2A7780AC1AF}"/>
                </a:ext>
              </a:extLst>
            </p:cNvPr>
            <p:cNvSpPr txBox="1"/>
            <p:nvPr/>
          </p:nvSpPr>
          <p:spPr>
            <a:xfrm>
              <a:off x="6582765" y="2113004"/>
              <a:ext cx="15497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Target output  Y</a:t>
              </a:r>
            </a:p>
          </p:txBody>
        </p:sp>
        <p:sp>
          <p:nvSpPr>
            <p:cNvPr id="25" name="Up-Down Arrow 43">
              <a:extLst>
                <a:ext uri="{FF2B5EF4-FFF2-40B4-BE49-F238E27FC236}">
                  <a16:creationId xmlns:a16="http://schemas.microsoft.com/office/drawing/2014/main" id="{0C37DB87-AB65-AE61-A3DF-D76FF92589FE}"/>
                </a:ext>
              </a:extLst>
            </p:cNvPr>
            <p:cNvSpPr/>
            <p:nvPr/>
          </p:nvSpPr>
          <p:spPr bwMode="auto">
            <a:xfrm>
              <a:off x="7688655" y="2160731"/>
              <a:ext cx="166998" cy="139131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F72EDA-8FF6-C77D-E488-BE8CAF6216FA}"/>
                </a:ext>
              </a:extLst>
            </p:cNvPr>
            <p:cNvSpPr txBox="1"/>
            <p:nvPr/>
          </p:nvSpPr>
          <p:spPr>
            <a:xfrm>
              <a:off x="7650343" y="1993949"/>
              <a:ext cx="229859" cy="219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r"/>
              <a:r>
                <a:rPr lang="en-US" sz="1200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C1FF239-28F8-284B-8AC1-E4054DE2888A}"/>
                </a:ext>
              </a:extLst>
            </p:cNvPr>
            <p:cNvSpPr txBox="1"/>
            <p:nvPr/>
          </p:nvSpPr>
          <p:spPr>
            <a:xfrm>
              <a:off x="7535588" y="1784586"/>
              <a:ext cx="503457" cy="20313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18288" rtlCol="0">
              <a:spAutoFit/>
            </a:bodyPr>
            <a:lstStyle/>
            <a:p>
              <a:pPr algn="ctr"/>
              <a:r>
                <a:rPr lang="en-US" sz="1200" dirty="0"/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B8A3ED-EA5A-FA67-2B1E-6F2D4915EDA3}"/>
                </a:ext>
              </a:extLst>
            </p:cNvPr>
            <p:cNvSpPr txBox="1"/>
            <p:nvPr/>
          </p:nvSpPr>
          <p:spPr>
            <a:xfrm>
              <a:off x="5218292" y="2701991"/>
              <a:ext cx="1091844" cy="55399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Hidden layer [3]</a:t>
              </a:r>
              <a:endParaRPr lang="en-US" sz="12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93214BD-5075-6CDF-99C7-63D0873AE96C}"/>
                </a:ext>
              </a:extLst>
            </p:cNvPr>
            <p:cNvSpPr txBox="1"/>
            <p:nvPr/>
          </p:nvSpPr>
          <p:spPr>
            <a:xfrm>
              <a:off x="5563882" y="2530759"/>
              <a:ext cx="459270" cy="219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N</a:t>
              </a:r>
              <a:r>
                <a:rPr lang="en-US" sz="1200" baseline="-25000" dirty="0"/>
                <a:t>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9899922-C2EF-8ABD-9098-BE78070C4DA3}"/>
                </a:ext>
              </a:extLst>
            </p:cNvPr>
            <p:cNvSpPr txBox="1"/>
            <p:nvPr/>
          </p:nvSpPr>
          <p:spPr>
            <a:xfrm>
              <a:off x="4184337" y="1122915"/>
              <a:ext cx="703234" cy="219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[2]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02A9011-7860-66F2-295D-3ECB46138CD7}"/>
                </a:ext>
              </a:extLst>
            </p:cNvPr>
            <p:cNvSpPr txBox="1"/>
            <p:nvPr/>
          </p:nvSpPr>
          <p:spPr>
            <a:xfrm>
              <a:off x="4964554" y="1126565"/>
              <a:ext cx="703234" cy="219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[3]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821ECA-0C4F-5200-6A5A-21CB814E8849}"/>
                </a:ext>
              </a:extLst>
            </p:cNvPr>
            <p:cNvSpPr txBox="1"/>
            <p:nvPr/>
          </p:nvSpPr>
          <p:spPr>
            <a:xfrm>
              <a:off x="5996260" y="1126565"/>
              <a:ext cx="703234" cy="219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[L]</a:t>
              </a:r>
            </a:p>
          </p:txBody>
        </p:sp>
      </p:grpSp>
      <p:pic>
        <p:nvPicPr>
          <p:cNvPr id="209" name="Picture 208">
            <a:extLst>
              <a:ext uri="{FF2B5EF4-FFF2-40B4-BE49-F238E27FC236}">
                <a16:creationId xmlns:a16="http://schemas.microsoft.com/office/drawing/2014/main" id="{B444BFDF-A38C-A3AE-BAEC-47BF63E42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38" y="1227901"/>
            <a:ext cx="1012649" cy="1224945"/>
          </a:xfrm>
          <a:prstGeom prst="rect">
            <a:avLst/>
          </a:prstGeom>
        </p:spPr>
      </p:pic>
      <p:sp>
        <p:nvSpPr>
          <p:cNvPr id="210" name="Arrow: Right 209">
            <a:extLst>
              <a:ext uri="{FF2B5EF4-FFF2-40B4-BE49-F238E27FC236}">
                <a16:creationId xmlns:a16="http://schemas.microsoft.com/office/drawing/2014/main" id="{FB3E9E6F-E101-400F-A62F-67257B1D0382}"/>
              </a:ext>
            </a:extLst>
          </p:cNvPr>
          <p:cNvSpPr/>
          <p:nvPr/>
        </p:nvSpPr>
        <p:spPr bwMode="auto">
          <a:xfrm>
            <a:off x="1803649" y="1717033"/>
            <a:ext cx="396648" cy="21697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l" defTabSz="685800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9698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B74A-F972-06D4-954C-B72F7205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DNN Convention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7BF45-8005-511A-0458-6E2D1F61237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1105" y="728860"/>
            <a:ext cx="6211778" cy="942815"/>
          </a:xfrm>
        </p:spPr>
        <p:txBody>
          <a:bodyPr/>
          <a:lstStyle/>
          <a:p>
            <a:r>
              <a:rPr lang="en-US" sz="1800" dirty="0"/>
              <a:t>We use the following numeration of the layers in an DNN</a:t>
            </a:r>
          </a:p>
          <a:p>
            <a:pPr marL="461963" lvl="1" indent="-180975"/>
            <a:r>
              <a:rPr lang="en-US" sz="1800" dirty="0"/>
              <a:t>The input layer X may be considered layer [0] for consistency in some recursive expressions though it is not actually a neuron layer.</a:t>
            </a:r>
          </a:p>
          <a:p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C10CE-E713-2423-2505-823B1F564F2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127" y="1846752"/>
            <a:ext cx="8915400" cy="1524000"/>
          </a:xfrm>
        </p:spPr>
        <p:txBody>
          <a:bodyPr/>
          <a:lstStyle/>
          <a:p>
            <a:pPr marL="461963" lvl="1" indent="-234950"/>
            <a:r>
              <a:rPr lang="en-US" sz="1800" dirty="0"/>
              <a:t>The number of layers in the DNN including the hidden layers and the output layer</a:t>
            </a:r>
            <a:r>
              <a:rPr lang="ru-RU" sz="1800" dirty="0"/>
              <a:t> </a:t>
            </a:r>
            <a:r>
              <a:rPr lang="en-US" sz="1800" dirty="0"/>
              <a:t>equals L.</a:t>
            </a:r>
          </a:p>
          <a:p>
            <a:pPr marL="461963" lvl="1" indent="-234950"/>
            <a:r>
              <a:rPr lang="en-US" sz="1800" dirty="0"/>
              <a:t>The output layer is always identified as layer [L] to avoid any confusion about its specifics. </a:t>
            </a:r>
          </a:p>
          <a:p>
            <a:r>
              <a:rPr lang="en-US" sz="1800" dirty="0"/>
              <a:t>The output vector of the DNN is denoted A = A</a:t>
            </a:r>
            <a:r>
              <a:rPr lang="en-US" sz="1800" baseline="30000" dirty="0"/>
              <a:t>[L]</a:t>
            </a:r>
            <a:r>
              <a:rPr lang="en-US" sz="1800" dirty="0"/>
              <a:t>.</a:t>
            </a:r>
          </a:p>
          <a:p>
            <a:r>
              <a:rPr lang="en-US" sz="1800" dirty="0"/>
              <a:t>A typical DNN for classification by logistic regression has one neuron in the output layer. </a:t>
            </a:r>
          </a:p>
          <a:p>
            <a:pPr lvl="1"/>
            <a:r>
              <a:rPr lang="en-US" sz="1800" dirty="0"/>
              <a:t>Some DNNs may have a vector output (multiple neurons in the output layer. For example, to recognize and classify images of cat vs dogs, or elephants etc.</a:t>
            </a:r>
          </a:p>
          <a:p>
            <a:pPr lvl="1"/>
            <a:r>
              <a:rPr lang="en-US" sz="1800" dirty="0"/>
              <a:t>In this lecture, we will discuss a general case of DNNs with a vector output.</a:t>
            </a:r>
          </a:p>
          <a:p>
            <a:pPr lvl="1"/>
            <a:r>
              <a:rPr lang="en-US" sz="1800" dirty="0"/>
              <a:t>Making N</a:t>
            </a:r>
            <a:r>
              <a:rPr lang="en-US" sz="1800" baseline="-25000" dirty="0"/>
              <a:t>L</a:t>
            </a:r>
            <a:r>
              <a:rPr lang="en-US" sz="1800" dirty="0"/>
              <a:t> = 1 turns it into an DNN with a single neuron in the output layer [L].</a:t>
            </a:r>
          </a:p>
          <a:p>
            <a:endParaRPr lang="en-US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9AAC46F5-3522-98A1-4616-3EEA8DC27A46}"/>
              </a:ext>
            </a:extLst>
          </p:cNvPr>
          <p:cNvGrpSpPr/>
          <p:nvPr/>
        </p:nvGrpSpPr>
        <p:grpSpPr>
          <a:xfrm>
            <a:off x="6089578" y="231601"/>
            <a:ext cx="2971800" cy="1524001"/>
            <a:chOff x="1480029" y="960471"/>
            <a:chExt cx="6510061" cy="4673032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DEF276FD-92E5-B685-3FFC-6943705BB9CA}"/>
                </a:ext>
              </a:extLst>
            </p:cNvPr>
            <p:cNvGrpSpPr/>
            <p:nvPr/>
          </p:nvGrpSpPr>
          <p:grpSpPr>
            <a:xfrm>
              <a:off x="3054882" y="1141965"/>
              <a:ext cx="242440" cy="2818202"/>
              <a:chOff x="2379918" y="845013"/>
              <a:chExt cx="266298" cy="2562506"/>
            </a:xfrm>
          </p:grpSpPr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E4DC7234-3F00-B45F-88D2-115386A1DA00}"/>
                  </a:ext>
                </a:extLst>
              </p:cNvPr>
              <p:cNvSpPr/>
              <p:nvPr/>
            </p:nvSpPr>
            <p:spPr bwMode="auto">
              <a:xfrm>
                <a:off x="2379918" y="84501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9ACD6BCB-A4E2-63AD-F93E-DE87B2A95135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3F59C527-9C7B-1D15-08F8-97200F32A258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F6312825-2A85-7040-5D1F-B9EBB35CBD60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14A2DE8D-0CB5-D79E-66C2-A2400AD037CF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2DF9F1CF-ACBC-580B-945F-265B0EB28BEA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2DC203A7-3897-7CDB-6B84-D74276ADD942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46AA37B2-09AB-4CCE-BE6F-4EDA4F3AB161}"/>
                </a:ext>
              </a:extLst>
            </p:cNvPr>
            <p:cNvGrpSpPr/>
            <p:nvPr/>
          </p:nvGrpSpPr>
          <p:grpSpPr>
            <a:xfrm>
              <a:off x="2223136" y="1264496"/>
              <a:ext cx="867250" cy="2659783"/>
              <a:chOff x="1466309" y="948511"/>
              <a:chExt cx="952588" cy="2418465"/>
            </a:xfrm>
          </p:grpSpPr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484A077E-612E-E672-EFB2-F8EAC08C0D83}"/>
                  </a:ext>
                </a:extLst>
              </p:cNvPr>
              <p:cNvGrpSpPr/>
              <p:nvPr/>
            </p:nvGrpSpPr>
            <p:grpSpPr>
              <a:xfrm>
                <a:off x="1469290" y="948511"/>
                <a:ext cx="910610" cy="2339683"/>
                <a:chOff x="1469290" y="948511"/>
                <a:chExt cx="910610" cy="2339683"/>
              </a:xfrm>
            </p:grpSpPr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40627E97-2820-4FCE-9989-47DC829A6E1D}"/>
                    </a:ext>
                  </a:extLst>
                </p:cNvPr>
                <p:cNvCxnSpPr>
                  <a:cxnSpLocks/>
                  <a:stCxn id="304" idx="3"/>
                  <a:endCxn id="332" idx="2"/>
                </p:cNvCxnSpPr>
                <p:nvPr/>
              </p:nvCxnSpPr>
              <p:spPr bwMode="auto">
                <a:xfrm flipV="1">
                  <a:off x="1469290" y="948511"/>
                  <a:ext cx="910610" cy="46816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E37F6E4B-C488-FC8C-9401-A9F69861C22B}"/>
                    </a:ext>
                  </a:extLst>
                </p:cNvPr>
                <p:cNvCxnSpPr>
                  <a:cxnSpLocks/>
                  <a:stCxn id="304" idx="3"/>
                  <a:endCxn id="334" idx="2"/>
                </p:cNvCxnSpPr>
                <p:nvPr/>
              </p:nvCxnSpPr>
              <p:spPr bwMode="auto">
                <a:xfrm>
                  <a:off x="1469290" y="1416672"/>
                  <a:ext cx="910610" cy="31173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5939A360-B764-8047-E317-850D45B78C41}"/>
                    </a:ext>
                  </a:extLst>
                </p:cNvPr>
                <p:cNvCxnSpPr>
                  <a:cxnSpLocks/>
                  <a:stCxn id="304" idx="3"/>
                  <a:endCxn id="333" idx="2"/>
                </p:cNvCxnSpPr>
                <p:nvPr/>
              </p:nvCxnSpPr>
              <p:spPr bwMode="auto">
                <a:xfrm flipV="1">
                  <a:off x="1469290" y="1338460"/>
                  <a:ext cx="910610" cy="78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3BC07F97-DA20-087D-7A4C-028C91B3659A}"/>
                    </a:ext>
                  </a:extLst>
                </p:cNvPr>
                <p:cNvCxnSpPr>
                  <a:cxnSpLocks/>
                  <a:stCxn id="304" idx="3"/>
                  <a:endCxn id="336" idx="2"/>
                </p:cNvCxnSpPr>
                <p:nvPr/>
              </p:nvCxnSpPr>
              <p:spPr bwMode="auto">
                <a:xfrm>
                  <a:off x="1469290" y="1416672"/>
                  <a:ext cx="910610" cy="109162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E0F38F16-8687-ED36-F89D-AE3FA2D973E3}"/>
                    </a:ext>
                  </a:extLst>
                </p:cNvPr>
                <p:cNvCxnSpPr>
                  <a:cxnSpLocks/>
                  <a:stCxn id="304" idx="3"/>
                  <a:endCxn id="337" idx="2"/>
                </p:cNvCxnSpPr>
                <p:nvPr/>
              </p:nvCxnSpPr>
              <p:spPr bwMode="auto">
                <a:xfrm>
                  <a:off x="1469290" y="1416672"/>
                  <a:ext cx="910610" cy="1481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A0666C08-94AE-B419-F649-4EF907FB715E}"/>
                    </a:ext>
                  </a:extLst>
                </p:cNvPr>
                <p:cNvCxnSpPr>
                  <a:cxnSpLocks/>
                  <a:stCxn id="304" idx="3"/>
                  <a:endCxn id="338" idx="2"/>
                </p:cNvCxnSpPr>
                <p:nvPr/>
              </p:nvCxnSpPr>
              <p:spPr bwMode="auto">
                <a:xfrm>
                  <a:off x="1469290" y="1416672"/>
                  <a:ext cx="910610" cy="187152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C6B51AAE-A1BA-A66E-BD7E-C3230D7F396F}"/>
                    </a:ext>
                  </a:extLst>
                </p:cNvPr>
                <p:cNvCxnSpPr>
                  <a:cxnSpLocks/>
                  <a:stCxn id="304" idx="3"/>
                  <a:endCxn id="335" idx="2"/>
                </p:cNvCxnSpPr>
                <p:nvPr/>
              </p:nvCxnSpPr>
              <p:spPr bwMode="auto">
                <a:xfrm>
                  <a:off x="1469290" y="1416672"/>
                  <a:ext cx="910610" cy="70168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09" name="Group 308">
                <a:extLst>
                  <a:ext uri="{FF2B5EF4-FFF2-40B4-BE49-F238E27FC236}">
                    <a16:creationId xmlns:a16="http://schemas.microsoft.com/office/drawing/2014/main" id="{6056F601-FCB6-CF42-52AF-32B3CCF4058E}"/>
                  </a:ext>
                </a:extLst>
              </p:cNvPr>
              <p:cNvGrpSpPr/>
              <p:nvPr/>
            </p:nvGrpSpPr>
            <p:grpSpPr>
              <a:xfrm>
                <a:off x="1469289" y="948512"/>
                <a:ext cx="910610" cy="2339683"/>
                <a:chOff x="2886369" y="2279469"/>
                <a:chExt cx="918114" cy="2339683"/>
              </a:xfrm>
            </p:grpSpPr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9DCF7F80-DCF5-804F-DE87-E5C2B07F7E5D}"/>
                    </a:ext>
                  </a:extLst>
                </p:cNvPr>
                <p:cNvCxnSpPr>
                  <a:cxnSpLocks/>
                  <a:stCxn id="305" idx="3"/>
                  <a:endCxn id="332" idx="2"/>
                </p:cNvCxnSpPr>
                <p:nvPr/>
              </p:nvCxnSpPr>
              <p:spPr bwMode="auto">
                <a:xfrm flipV="1">
                  <a:off x="2886369" y="2279469"/>
                  <a:ext cx="918114" cy="89947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78D04EFB-AAF3-6162-D34D-27C740B3242E}"/>
                    </a:ext>
                  </a:extLst>
                </p:cNvPr>
                <p:cNvCxnSpPr>
                  <a:cxnSpLocks/>
                  <a:stCxn id="305" idx="3"/>
                  <a:endCxn id="334" idx="2"/>
                </p:cNvCxnSpPr>
                <p:nvPr/>
              </p:nvCxnSpPr>
              <p:spPr bwMode="auto">
                <a:xfrm flipV="1">
                  <a:off x="2886369" y="3059363"/>
                  <a:ext cx="918114" cy="11957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859601C2-3FAB-7AC7-2CFA-03E52B48F163}"/>
                    </a:ext>
                  </a:extLst>
                </p:cNvPr>
                <p:cNvCxnSpPr>
                  <a:cxnSpLocks/>
                  <a:stCxn id="305" idx="3"/>
                  <a:endCxn id="333" idx="2"/>
                </p:cNvCxnSpPr>
                <p:nvPr/>
              </p:nvCxnSpPr>
              <p:spPr bwMode="auto">
                <a:xfrm flipV="1">
                  <a:off x="2886369" y="2669418"/>
                  <a:ext cx="918114" cy="50952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44F5CA7B-40DF-458F-F783-0F5CB5604F19}"/>
                    </a:ext>
                  </a:extLst>
                </p:cNvPr>
                <p:cNvCxnSpPr>
                  <a:cxnSpLocks/>
                  <a:stCxn id="305" idx="3"/>
                  <a:endCxn id="336" idx="2"/>
                </p:cNvCxnSpPr>
                <p:nvPr/>
              </p:nvCxnSpPr>
              <p:spPr bwMode="auto">
                <a:xfrm>
                  <a:off x="2886369" y="3178942"/>
                  <a:ext cx="918114" cy="66031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A81403D3-7AB5-B612-ACFE-4DB55899EBF6}"/>
                    </a:ext>
                  </a:extLst>
                </p:cNvPr>
                <p:cNvCxnSpPr>
                  <a:cxnSpLocks/>
                  <a:stCxn id="305" idx="3"/>
                  <a:endCxn id="337" idx="2"/>
                </p:cNvCxnSpPr>
                <p:nvPr/>
              </p:nvCxnSpPr>
              <p:spPr bwMode="auto">
                <a:xfrm>
                  <a:off x="2886369" y="3178942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D1B0015E-8CE2-10C8-DFC2-79279BDCA61F}"/>
                    </a:ext>
                  </a:extLst>
                </p:cNvPr>
                <p:cNvCxnSpPr>
                  <a:cxnSpLocks/>
                  <a:stCxn id="305" idx="3"/>
                  <a:endCxn id="338" idx="2"/>
                </p:cNvCxnSpPr>
                <p:nvPr/>
              </p:nvCxnSpPr>
              <p:spPr bwMode="auto">
                <a:xfrm>
                  <a:off x="2886369" y="3178942"/>
                  <a:ext cx="918114" cy="144021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34A4B87C-78B1-5D90-5EE8-70704F8F542D}"/>
                    </a:ext>
                  </a:extLst>
                </p:cNvPr>
                <p:cNvCxnSpPr>
                  <a:cxnSpLocks/>
                  <a:stCxn id="305" idx="3"/>
                  <a:endCxn id="335" idx="2"/>
                </p:cNvCxnSpPr>
                <p:nvPr/>
              </p:nvCxnSpPr>
              <p:spPr bwMode="auto">
                <a:xfrm>
                  <a:off x="2886369" y="3178942"/>
                  <a:ext cx="918114" cy="27036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10" name="Group 309">
                <a:extLst>
                  <a:ext uri="{FF2B5EF4-FFF2-40B4-BE49-F238E27FC236}">
                    <a16:creationId xmlns:a16="http://schemas.microsoft.com/office/drawing/2014/main" id="{653A3006-CEC4-807F-77B3-D21CFB3D2272}"/>
                  </a:ext>
                </a:extLst>
              </p:cNvPr>
              <p:cNvGrpSpPr/>
              <p:nvPr/>
            </p:nvGrpSpPr>
            <p:grpSpPr>
              <a:xfrm flipV="1">
                <a:off x="1466309" y="948512"/>
                <a:ext cx="952588" cy="2418464"/>
                <a:chOff x="1466591" y="889888"/>
                <a:chExt cx="952588" cy="2418464"/>
              </a:xfrm>
            </p:grpSpPr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FB460011-363C-E9BA-0206-302BA9ECFF9A}"/>
                    </a:ext>
                  </a:extLst>
                </p:cNvPr>
                <p:cNvCxnSpPr>
                  <a:cxnSpLocks/>
                  <a:stCxn id="306" idx="3"/>
                  <a:endCxn id="338" idx="3"/>
                </p:cNvCxnSpPr>
                <p:nvPr/>
              </p:nvCxnSpPr>
              <p:spPr bwMode="auto">
                <a:xfrm flipV="1">
                  <a:off x="1466591" y="889888"/>
                  <a:ext cx="952588" cy="56660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34C182C7-1888-2C9D-5362-E82609D99700}"/>
                    </a:ext>
                  </a:extLst>
                </p:cNvPr>
                <p:cNvCxnSpPr>
                  <a:cxnSpLocks/>
                  <a:stCxn id="306" idx="3"/>
                  <a:endCxn id="336" idx="2"/>
                </p:cNvCxnSpPr>
                <p:nvPr/>
              </p:nvCxnSpPr>
              <p:spPr bwMode="auto">
                <a:xfrm>
                  <a:off x="1466591" y="1456492"/>
                  <a:ext cx="913590" cy="2920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96C1EBE0-1B70-5BEC-5157-37C14F7D45C9}"/>
                    </a:ext>
                  </a:extLst>
                </p:cNvPr>
                <p:cNvCxnSpPr>
                  <a:cxnSpLocks/>
                  <a:stCxn id="306" idx="3"/>
                  <a:endCxn id="337" idx="2"/>
                </p:cNvCxnSpPr>
                <p:nvPr/>
              </p:nvCxnSpPr>
              <p:spPr bwMode="auto">
                <a:xfrm flipV="1">
                  <a:off x="1466591" y="1358614"/>
                  <a:ext cx="913590" cy="9787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B6CEDEC4-6A2D-AA65-8663-1B62530848D1}"/>
                    </a:ext>
                  </a:extLst>
                </p:cNvPr>
                <p:cNvCxnSpPr>
                  <a:cxnSpLocks/>
                  <a:stCxn id="306" idx="3"/>
                  <a:endCxn id="334" idx="2"/>
                </p:cNvCxnSpPr>
                <p:nvPr/>
              </p:nvCxnSpPr>
              <p:spPr bwMode="auto">
                <a:xfrm>
                  <a:off x="1466591" y="1456493"/>
                  <a:ext cx="913590" cy="107196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5A0653EF-B42A-BA3C-2AA7-1B43C82D90FF}"/>
                    </a:ext>
                  </a:extLst>
                </p:cNvPr>
                <p:cNvCxnSpPr>
                  <a:cxnSpLocks/>
                  <a:stCxn id="306" idx="3"/>
                  <a:endCxn id="333" idx="2"/>
                </p:cNvCxnSpPr>
                <p:nvPr/>
              </p:nvCxnSpPr>
              <p:spPr bwMode="auto">
                <a:xfrm>
                  <a:off x="1466591" y="1456492"/>
                  <a:ext cx="913590" cy="146191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CDA5BB3A-4922-7B6E-62DC-15E83B60A3CD}"/>
                    </a:ext>
                  </a:extLst>
                </p:cNvPr>
                <p:cNvCxnSpPr>
                  <a:cxnSpLocks/>
                  <a:stCxn id="306" idx="3"/>
                  <a:endCxn id="332" idx="2"/>
                </p:cNvCxnSpPr>
                <p:nvPr/>
              </p:nvCxnSpPr>
              <p:spPr bwMode="auto">
                <a:xfrm>
                  <a:off x="1466591" y="1456492"/>
                  <a:ext cx="913590" cy="185186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D5171994-8233-9410-2EE6-8A10189C3073}"/>
                    </a:ext>
                  </a:extLst>
                </p:cNvPr>
                <p:cNvCxnSpPr>
                  <a:cxnSpLocks/>
                  <a:stCxn id="306" idx="3"/>
                  <a:endCxn id="335" idx="2"/>
                </p:cNvCxnSpPr>
                <p:nvPr/>
              </p:nvCxnSpPr>
              <p:spPr bwMode="auto">
                <a:xfrm>
                  <a:off x="1466591" y="1456492"/>
                  <a:ext cx="913590" cy="68201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F40A2341-F3F2-3054-0C7E-ACD5183E1F87}"/>
                </a:ext>
              </a:extLst>
            </p:cNvPr>
            <p:cNvGrpSpPr/>
            <p:nvPr/>
          </p:nvGrpSpPr>
          <p:grpSpPr>
            <a:xfrm>
              <a:off x="1742047" y="1539224"/>
              <a:ext cx="483804" cy="2002061"/>
              <a:chOff x="937889" y="1206229"/>
              <a:chExt cx="531414" cy="1820411"/>
            </a:xfrm>
          </p:grpSpPr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94A0F711-B38C-D86C-F373-1FA1162849AF}"/>
                  </a:ext>
                </a:extLst>
              </p:cNvPr>
              <p:cNvSpPr txBox="1"/>
              <p:nvPr/>
            </p:nvSpPr>
            <p:spPr>
              <a:xfrm>
                <a:off x="937889" y="1206229"/>
                <a:ext cx="531414" cy="4367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/>
                  <a:t>x</a:t>
                </a:r>
                <a:r>
                  <a:rPr lang="en-US" sz="1200" baseline="-25000" dirty="0"/>
                  <a:t>1</a:t>
                </a:r>
                <a:endParaRPr lang="en-US" sz="1200" dirty="0"/>
              </a:p>
            </p:txBody>
          </p: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BAC319D1-A78E-0A3E-D385-D4A54393BC58}"/>
                  </a:ext>
                </a:extLst>
              </p:cNvPr>
              <p:cNvSpPr txBox="1"/>
              <p:nvPr/>
            </p:nvSpPr>
            <p:spPr>
              <a:xfrm>
                <a:off x="937889" y="1637540"/>
                <a:ext cx="531414" cy="43671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/>
                  <a:t>x</a:t>
                </a:r>
                <a:r>
                  <a:rPr lang="en-US" sz="1200" baseline="-25000" dirty="0"/>
                  <a:t>2</a:t>
                </a:r>
                <a:endParaRPr lang="en-US" sz="1200" dirty="0"/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30B04ADD-CF8B-08D5-A23E-D25B975DA4BE}"/>
                  </a:ext>
                </a:extLst>
              </p:cNvPr>
              <p:cNvSpPr txBox="1"/>
              <p:nvPr/>
            </p:nvSpPr>
            <p:spPr>
              <a:xfrm>
                <a:off x="941377" y="2589925"/>
                <a:ext cx="524945" cy="43671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 err="1"/>
                  <a:t>x</a:t>
                </a:r>
                <a:r>
                  <a:rPr lang="en-US" sz="1200" baseline="-25000" dirty="0" err="1"/>
                  <a:t>Nx</a:t>
                </a:r>
                <a:endParaRPr lang="en-US" sz="1200" dirty="0"/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8041A333-A8EE-12D1-3B9A-A2733EECFF9E}"/>
                  </a:ext>
                </a:extLst>
              </p:cNvPr>
              <p:cNvSpPr txBox="1"/>
              <p:nvPr/>
            </p:nvSpPr>
            <p:spPr>
              <a:xfrm>
                <a:off x="985289" y="2130440"/>
                <a:ext cx="406718" cy="367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…</a:t>
                </a:r>
              </a:p>
            </p:txBody>
          </p:sp>
        </p:grp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122A2DD-6C9F-B23C-A8BA-06876B170233}"/>
                </a:ext>
              </a:extLst>
            </p:cNvPr>
            <p:cNvSpPr/>
            <p:nvPr/>
          </p:nvSpPr>
          <p:spPr bwMode="auto">
            <a:xfrm>
              <a:off x="1676400" y="1502339"/>
              <a:ext cx="611819" cy="2092190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28241DA-3B9D-1080-36F9-16ADFD2E35F1}"/>
                </a:ext>
              </a:extLst>
            </p:cNvPr>
            <p:cNvSpPr txBox="1"/>
            <p:nvPr/>
          </p:nvSpPr>
          <p:spPr>
            <a:xfrm>
              <a:off x="2160319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[1]</a:t>
              </a: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F7A0C65E-7376-4BBC-DD36-1B185971FE2A}"/>
                </a:ext>
              </a:extLst>
            </p:cNvPr>
            <p:cNvGrpSpPr/>
            <p:nvPr/>
          </p:nvGrpSpPr>
          <p:grpSpPr>
            <a:xfrm>
              <a:off x="1480029" y="4050108"/>
              <a:ext cx="2106649" cy="1583395"/>
              <a:chOff x="463708" y="3116007"/>
              <a:chExt cx="1907068" cy="1299384"/>
            </a:xfrm>
          </p:grpSpPr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D55472B9-97F8-BF4D-2C02-7921530CAB90}"/>
                  </a:ext>
                </a:extLst>
              </p:cNvPr>
              <p:cNvSpPr txBox="1"/>
              <p:nvPr/>
            </p:nvSpPr>
            <p:spPr>
              <a:xfrm>
                <a:off x="463708" y="3412157"/>
                <a:ext cx="874860" cy="6638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Input X</a:t>
                </a:r>
                <a:endParaRPr lang="en-US" sz="1200" baseline="-25000" dirty="0"/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F1AE68DB-5D6D-3AAA-4FA7-6E035D426E24}"/>
                  </a:ext>
                </a:extLst>
              </p:cNvPr>
              <p:cNvSpPr txBox="1"/>
              <p:nvPr/>
            </p:nvSpPr>
            <p:spPr>
              <a:xfrm>
                <a:off x="1328269" y="3419661"/>
                <a:ext cx="1042507" cy="99573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Hidden layer [1]</a:t>
                </a:r>
                <a:endParaRPr lang="en-US" sz="1200" baseline="-25000" dirty="0"/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A147884D-9B7A-D95C-550A-3968F5146392}"/>
                  </a:ext>
                </a:extLst>
              </p:cNvPr>
              <p:cNvSpPr txBox="1"/>
              <p:nvPr/>
            </p:nvSpPr>
            <p:spPr>
              <a:xfrm>
                <a:off x="772696" y="3125118"/>
                <a:ext cx="345750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X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2001BD64-D997-F6B8-92C4-C888F5FBA5C6}"/>
                  </a:ext>
                </a:extLst>
              </p:cNvPr>
              <p:cNvSpPr txBox="1"/>
              <p:nvPr/>
            </p:nvSpPr>
            <p:spPr>
              <a:xfrm>
                <a:off x="1877265" y="3116007"/>
                <a:ext cx="388069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1</a:t>
                </a: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90B42E27-676F-85B0-E9D5-04B1DA3EA566}"/>
                </a:ext>
              </a:extLst>
            </p:cNvPr>
            <p:cNvGrpSpPr/>
            <p:nvPr/>
          </p:nvGrpSpPr>
          <p:grpSpPr>
            <a:xfrm>
              <a:off x="4089117" y="1399402"/>
              <a:ext cx="242440" cy="2389344"/>
              <a:chOff x="2379918" y="1234960"/>
              <a:chExt cx="266298" cy="2172559"/>
            </a:xfrm>
          </p:grpSpPr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3D097845-C2D4-2956-5555-1018A33E4333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E9FA87A7-AD9A-0DB2-F86F-00207A4DB43A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41D63BF7-B575-DA65-64CF-DC47E061C773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314EADC2-CC6E-2648-2383-FABF571159FE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062A37C9-F562-3AAE-4E34-FFB6B6B6B5FB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DBCA0849-B008-C0E5-E860-DDF10C2D9A6B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0DE4288F-EAAE-75B1-2495-3D1CD29ADB0C}"/>
                </a:ext>
              </a:extLst>
            </p:cNvPr>
            <p:cNvGrpSpPr/>
            <p:nvPr/>
          </p:nvGrpSpPr>
          <p:grpSpPr>
            <a:xfrm>
              <a:off x="3271770" y="1264496"/>
              <a:ext cx="849782" cy="2573141"/>
              <a:chOff x="5533488" y="449966"/>
              <a:chExt cx="769275" cy="2111602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EDF399BD-D991-E1DE-6B68-6449BC997CB0}"/>
                  </a:ext>
                </a:extLst>
              </p:cNvPr>
              <p:cNvGrpSpPr/>
              <p:nvPr/>
            </p:nvGrpSpPr>
            <p:grpSpPr>
              <a:xfrm>
                <a:off x="5556621" y="449966"/>
                <a:ext cx="716782" cy="1970929"/>
                <a:chOff x="2390032" y="1078009"/>
                <a:chExt cx="869708" cy="2183817"/>
              </a:xfrm>
            </p:grpSpPr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36D68392-D3DC-C12F-AB45-FEE83201F7AC}"/>
                    </a:ext>
                  </a:extLst>
                </p:cNvPr>
                <p:cNvCxnSpPr>
                  <a:cxnSpLocks/>
                  <a:stCxn id="332" idx="6"/>
                  <a:endCxn id="294" idx="2"/>
                </p:cNvCxnSpPr>
                <p:nvPr/>
              </p:nvCxnSpPr>
              <p:spPr bwMode="auto">
                <a:xfrm>
                  <a:off x="2390032" y="1078009"/>
                  <a:ext cx="869708" cy="2340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6FCBC2A3-B01D-1696-02DA-D332B5773D2B}"/>
                    </a:ext>
                  </a:extLst>
                </p:cNvPr>
                <p:cNvCxnSpPr>
                  <a:cxnSpLocks/>
                  <a:stCxn id="332" idx="6"/>
                  <a:endCxn id="295" idx="2"/>
                </p:cNvCxnSpPr>
                <p:nvPr/>
              </p:nvCxnSpPr>
              <p:spPr bwMode="auto">
                <a:xfrm>
                  <a:off x="2390032" y="1078009"/>
                  <a:ext cx="869708" cy="6240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id="{732B3932-D136-494F-2411-4E9B3B6ECACB}"/>
                    </a:ext>
                  </a:extLst>
                </p:cNvPr>
                <p:cNvCxnSpPr>
                  <a:cxnSpLocks/>
                  <a:stCxn id="332" idx="6"/>
                  <a:endCxn id="297" idx="2"/>
                </p:cNvCxnSpPr>
                <p:nvPr/>
              </p:nvCxnSpPr>
              <p:spPr bwMode="auto">
                <a:xfrm>
                  <a:off x="2390032" y="1078010"/>
                  <a:ext cx="869707" cy="140392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1" name="Straight Connector 290">
                  <a:extLst>
                    <a:ext uri="{FF2B5EF4-FFF2-40B4-BE49-F238E27FC236}">
                      <a16:creationId xmlns:a16="http://schemas.microsoft.com/office/drawing/2014/main" id="{F5AE2556-4122-FC57-BF2E-98327DDF33E7}"/>
                    </a:ext>
                  </a:extLst>
                </p:cNvPr>
                <p:cNvCxnSpPr>
                  <a:cxnSpLocks/>
                  <a:endCxn id="298" idx="2"/>
                </p:cNvCxnSpPr>
                <p:nvPr/>
              </p:nvCxnSpPr>
              <p:spPr bwMode="auto">
                <a:xfrm>
                  <a:off x="2420380" y="1091941"/>
                  <a:ext cx="839360" cy="177993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AC717C07-97E5-A3C0-7150-6D5D4E8CC242}"/>
                    </a:ext>
                  </a:extLst>
                </p:cNvPr>
                <p:cNvCxnSpPr>
                  <a:cxnSpLocks/>
                  <a:endCxn id="299" idx="2"/>
                </p:cNvCxnSpPr>
                <p:nvPr/>
              </p:nvCxnSpPr>
              <p:spPr bwMode="auto">
                <a:xfrm>
                  <a:off x="2420381" y="1091941"/>
                  <a:ext cx="839358" cy="21698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FB8AD4DE-B586-3754-9AAB-B10DCB43B537}"/>
                    </a:ext>
                  </a:extLst>
                </p:cNvPr>
                <p:cNvCxnSpPr>
                  <a:cxnSpLocks/>
                  <a:stCxn id="332" idx="6"/>
                  <a:endCxn id="296" idx="2"/>
                </p:cNvCxnSpPr>
                <p:nvPr/>
              </p:nvCxnSpPr>
              <p:spPr bwMode="auto">
                <a:xfrm>
                  <a:off x="2390032" y="1078010"/>
                  <a:ext cx="869706" cy="101397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4A8598BC-6EE2-04F0-545A-7868D3E35A84}"/>
                  </a:ext>
                </a:extLst>
              </p:cNvPr>
              <p:cNvGrpSpPr/>
              <p:nvPr/>
            </p:nvGrpSpPr>
            <p:grpSpPr>
              <a:xfrm flipV="1">
                <a:off x="5534974" y="661227"/>
                <a:ext cx="738428" cy="1900341"/>
                <a:chOff x="2417681" y="1777364"/>
                <a:chExt cx="895972" cy="2105605"/>
              </a:xfrm>
            </p:grpSpPr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22F1516D-CBDE-6A94-EEA9-72FFAAB90BED}"/>
                    </a:ext>
                  </a:extLst>
                </p:cNvPr>
                <p:cNvCxnSpPr>
                  <a:cxnSpLocks/>
                  <a:stCxn id="338" idx="6"/>
                  <a:endCxn id="294" idx="2"/>
                </p:cNvCxnSpPr>
                <p:nvPr/>
              </p:nvCxnSpPr>
              <p:spPr bwMode="auto">
                <a:xfrm>
                  <a:off x="2443944" y="1777364"/>
                  <a:ext cx="869707" cy="210560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EA671F6B-EDCF-C0B1-E521-868148B9A0EC}"/>
                    </a:ext>
                  </a:extLst>
                </p:cNvPr>
                <p:cNvCxnSpPr>
                  <a:cxnSpLocks/>
                  <a:stCxn id="338" idx="6"/>
                  <a:endCxn id="299" idx="2"/>
                </p:cNvCxnSpPr>
                <p:nvPr/>
              </p:nvCxnSpPr>
              <p:spPr bwMode="auto">
                <a:xfrm>
                  <a:off x="2443946" y="1777365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59368B22-A6D0-C66B-3AE1-E92A7FA34F0F}"/>
                    </a:ext>
                  </a:extLst>
                </p:cNvPr>
                <p:cNvCxnSpPr>
                  <a:cxnSpLocks/>
                  <a:endCxn id="295" idx="2"/>
                </p:cNvCxnSpPr>
                <p:nvPr/>
              </p:nvCxnSpPr>
              <p:spPr bwMode="auto">
                <a:xfrm>
                  <a:off x="2417681" y="1781225"/>
                  <a:ext cx="895972" cy="171179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C7950744-8F5F-CB49-45E2-A8F0FD9E4559}"/>
                    </a:ext>
                  </a:extLst>
                </p:cNvPr>
                <p:cNvCxnSpPr>
                  <a:cxnSpLocks/>
                  <a:stCxn id="338" idx="6"/>
                  <a:endCxn id="297" idx="2"/>
                </p:cNvCxnSpPr>
                <p:nvPr/>
              </p:nvCxnSpPr>
              <p:spPr bwMode="auto">
                <a:xfrm>
                  <a:off x="2443946" y="1777365"/>
                  <a:ext cx="869706" cy="93576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BBDB873A-00FE-89F7-981F-A77D0B428BC9}"/>
                    </a:ext>
                  </a:extLst>
                </p:cNvPr>
                <p:cNvCxnSpPr>
                  <a:cxnSpLocks/>
                  <a:stCxn id="338" idx="6"/>
                  <a:endCxn id="296" idx="2"/>
                </p:cNvCxnSpPr>
                <p:nvPr/>
              </p:nvCxnSpPr>
              <p:spPr bwMode="auto">
                <a:xfrm>
                  <a:off x="2443946" y="1777365"/>
                  <a:ext cx="869706" cy="132570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9B8F6EC9-E73F-34C2-4281-CC9888AD7DD4}"/>
                    </a:ext>
                  </a:extLst>
                </p:cNvPr>
                <p:cNvCxnSpPr>
                  <a:cxnSpLocks/>
                  <a:stCxn id="338" idx="6"/>
                  <a:endCxn id="298" idx="2"/>
                </p:cNvCxnSpPr>
                <p:nvPr/>
              </p:nvCxnSpPr>
              <p:spPr bwMode="auto">
                <a:xfrm>
                  <a:off x="2443946" y="1777365"/>
                  <a:ext cx="869706" cy="5458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31B68471-B52D-3DE5-C02E-BEDB1F1092EC}"/>
                  </a:ext>
                </a:extLst>
              </p:cNvPr>
              <p:cNvGrpSpPr/>
              <p:nvPr/>
            </p:nvGrpSpPr>
            <p:grpSpPr>
              <a:xfrm>
                <a:off x="5552272" y="661227"/>
                <a:ext cx="750491" cy="1759667"/>
                <a:chOff x="3845301" y="2698430"/>
                <a:chExt cx="918113" cy="1949736"/>
              </a:xfrm>
            </p:grpSpPr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96050FDA-99B0-79F0-0D2F-CE9FA08FFAEE}"/>
                    </a:ext>
                  </a:extLst>
                </p:cNvPr>
                <p:cNvCxnSpPr>
                  <a:cxnSpLocks/>
                  <a:stCxn id="333" idx="6"/>
                  <a:endCxn id="294" idx="2"/>
                </p:cNvCxnSpPr>
                <p:nvPr/>
              </p:nvCxnSpPr>
              <p:spPr bwMode="auto">
                <a:xfrm flipV="1">
                  <a:off x="3850621" y="2698430"/>
                  <a:ext cx="876875" cy="15586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28EFA1A4-8D40-10DE-AB19-31A0AAB1276B}"/>
                    </a:ext>
                  </a:extLst>
                </p:cNvPr>
                <p:cNvCxnSpPr>
                  <a:cxnSpLocks/>
                  <a:stCxn id="333" idx="6"/>
                  <a:endCxn id="299" idx="2"/>
                </p:cNvCxnSpPr>
                <p:nvPr/>
              </p:nvCxnSpPr>
              <p:spPr bwMode="auto">
                <a:xfrm>
                  <a:off x="3850623" y="2854298"/>
                  <a:ext cx="876874" cy="1793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13710771-A63E-4F4F-17F7-BE3F72DC44E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48EB69B0-2F48-E39E-FB63-42CB995F4AA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EACE7EEA-EA66-5834-35C4-CD6D494A69F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440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88617F64-86CE-D691-6904-065AEE4FCC9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15BAF13A-B835-E582-042D-C5F6D9CE1DF8}"/>
                  </a:ext>
                </a:extLst>
              </p:cNvPr>
              <p:cNvGrpSpPr/>
              <p:nvPr/>
            </p:nvGrpSpPr>
            <p:grpSpPr>
              <a:xfrm>
                <a:off x="5550870" y="661227"/>
                <a:ext cx="750491" cy="1778328"/>
                <a:chOff x="3845301" y="2324006"/>
                <a:chExt cx="918113" cy="1970413"/>
              </a:xfrm>
            </p:grpSpPr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DE09CC71-70C2-D1FE-73D2-0DFD4AFE916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734630"/>
                  <a:ext cx="918113" cy="119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8DC6B07E-6D10-481A-FE41-5BAEF0C8358A}"/>
                    </a:ext>
                  </a:extLst>
                </p:cNvPr>
                <p:cNvCxnSpPr>
                  <a:cxnSpLocks/>
                  <a:endCxn id="294" idx="2"/>
                </p:cNvCxnSpPr>
                <p:nvPr/>
              </p:nvCxnSpPr>
              <p:spPr bwMode="auto">
                <a:xfrm flipV="1">
                  <a:off x="3845301" y="2324006"/>
                  <a:ext cx="883909" cy="53020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06BE90E8-D94D-4914-0E45-88558502C89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27B6C788-0B50-1F1F-8045-AEE5E3EAAD6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0C08199C-45CE-B163-D0F7-1DD93AC9777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440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995A1D39-1314-31B9-3610-EC1A11C46AB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7028CC5D-72CE-E436-B514-4CC92AFAC7F6}"/>
                  </a:ext>
                </a:extLst>
              </p:cNvPr>
              <p:cNvGrpSpPr/>
              <p:nvPr/>
            </p:nvGrpSpPr>
            <p:grpSpPr>
              <a:xfrm>
                <a:off x="5533488" y="661227"/>
                <a:ext cx="750492" cy="1778329"/>
                <a:chOff x="3845301" y="1934058"/>
                <a:chExt cx="918114" cy="1970414"/>
              </a:xfrm>
            </p:grpSpPr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A58D9B07-9716-B1D7-647E-27C39D37A04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734630"/>
                  <a:ext cx="918113" cy="119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30320A5D-F315-7544-57B7-F50DC327EA4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344685"/>
                  <a:ext cx="918114" cy="50952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01793ED2-CB21-A117-BF0E-2BC9D6E8006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87829783-6881-7553-5758-214C749BD83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8351E409-D050-8579-1EBA-60FA6A2274DA}"/>
                    </a:ext>
                  </a:extLst>
                </p:cNvPr>
                <p:cNvCxnSpPr>
                  <a:cxnSpLocks/>
                  <a:stCxn id="335" idx="6"/>
                  <a:endCxn id="294" idx="2"/>
                </p:cNvCxnSpPr>
                <p:nvPr/>
              </p:nvCxnSpPr>
              <p:spPr bwMode="auto">
                <a:xfrm flipV="1">
                  <a:off x="3873600" y="1934058"/>
                  <a:ext cx="876875" cy="93576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3B5B4D7B-6BD7-0619-4BE6-2333C1C2012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BC458C69-5F44-9621-B9E9-35CBE00B1DF9}"/>
                  </a:ext>
                </a:extLst>
              </p:cNvPr>
              <p:cNvGrpSpPr/>
              <p:nvPr/>
            </p:nvGrpSpPr>
            <p:grpSpPr>
              <a:xfrm flipV="1">
                <a:off x="5551984" y="661227"/>
                <a:ext cx="721419" cy="1759667"/>
                <a:chOff x="2417681" y="1173218"/>
                <a:chExt cx="875334" cy="1949736"/>
              </a:xfrm>
            </p:grpSpPr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DC8CCAC5-B6AB-BCA9-D1C6-E05194D32544}"/>
                    </a:ext>
                  </a:extLst>
                </p:cNvPr>
                <p:cNvCxnSpPr>
                  <a:cxnSpLocks/>
                  <a:stCxn id="336" idx="6"/>
                  <a:endCxn id="299" idx="2"/>
                </p:cNvCxnSpPr>
                <p:nvPr/>
              </p:nvCxnSpPr>
              <p:spPr bwMode="auto">
                <a:xfrm flipV="1">
                  <a:off x="2423307" y="1173218"/>
                  <a:ext cx="869706" cy="6240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45AA8414-A57A-8899-36D3-0D6CAF061CB9}"/>
                    </a:ext>
                  </a:extLst>
                </p:cNvPr>
                <p:cNvCxnSpPr>
                  <a:cxnSpLocks/>
                  <a:stCxn id="336" idx="6"/>
                  <a:endCxn id="297" idx="2"/>
                </p:cNvCxnSpPr>
                <p:nvPr/>
              </p:nvCxnSpPr>
              <p:spPr bwMode="auto">
                <a:xfrm>
                  <a:off x="2423307" y="1797245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7D7EDE17-4BB0-B562-6CD5-7CA8788F0693}"/>
                    </a:ext>
                  </a:extLst>
                </p:cNvPr>
                <p:cNvCxnSpPr>
                  <a:cxnSpLocks/>
                  <a:stCxn id="336" idx="6"/>
                  <a:endCxn id="298" idx="2"/>
                </p:cNvCxnSpPr>
                <p:nvPr/>
              </p:nvCxnSpPr>
              <p:spPr bwMode="auto">
                <a:xfrm flipV="1">
                  <a:off x="2423307" y="1563165"/>
                  <a:ext cx="869706" cy="2340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69B71391-857E-A9A0-D6F7-46A35D32D0BF}"/>
                    </a:ext>
                  </a:extLst>
                </p:cNvPr>
                <p:cNvCxnSpPr>
                  <a:cxnSpLocks/>
                  <a:endCxn id="295" idx="2"/>
                </p:cNvCxnSpPr>
                <p:nvPr/>
              </p:nvCxnSpPr>
              <p:spPr bwMode="auto">
                <a:xfrm>
                  <a:off x="2417681" y="1781223"/>
                  <a:ext cx="875332" cy="9517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DDB19277-354C-0755-8F53-F974B315587D}"/>
                    </a:ext>
                  </a:extLst>
                </p:cNvPr>
                <p:cNvCxnSpPr>
                  <a:cxnSpLocks/>
                  <a:stCxn id="336" idx="6"/>
                  <a:endCxn id="294" idx="2"/>
                </p:cNvCxnSpPr>
                <p:nvPr/>
              </p:nvCxnSpPr>
              <p:spPr bwMode="auto">
                <a:xfrm>
                  <a:off x="2423307" y="1797245"/>
                  <a:ext cx="869708" cy="132570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41F00893-7472-45F9-D7D9-2274EBB657AB}"/>
                    </a:ext>
                  </a:extLst>
                </p:cNvPr>
                <p:cNvCxnSpPr>
                  <a:cxnSpLocks/>
                  <a:endCxn id="296" idx="2"/>
                </p:cNvCxnSpPr>
                <p:nvPr/>
              </p:nvCxnSpPr>
              <p:spPr bwMode="auto">
                <a:xfrm>
                  <a:off x="2417681" y="1781222"/>
                  <a:ext cx="875333" cy="56183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9260BBC1-D7CB-369E-099E-2B09BBAB0E6A}"/>
                  </a:ext>
                </a:extLst>
              </p:cNvPr>
              <p:cNvGrpSpPr/>
              <p:nvPr/>
            </p:nvGrpSpPr>
            <p:grpSpPr>
              <a:xfrm flipV="1">
                <a:off x="5556620" y="661227"/>
                <a:ext cx="716782" cy="1759667"/>
                <a:chOff x="2387330" y="1518124"/>
                <a:chExt cx="869707" cy="1949736"/>
              </a:xfrm>
            </p:grpSpPr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F4A81D53-3AE7-6BCF-7FCE-989E590DB017}"/>
                    </a:ext>
                  </a:extLst>
                </p:cNvPr>
                <p:cNvCxnSpPr>
                  <a:cxnSpLocks/>
                  <a:stCxn id="337" idx="6"/>
                  <a:endCxn id="294" idx="2"/>
                </p:cNvCxnSpPr>
                <p:nvPr/>
              </p:nvCxnSpPr>
              <p:spPr bwMode="auto">
                <a:xfrm>
                  <a:off x="2387330" y="1752203"/>
                  <a:ext cx="869706" cy="171565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62C5EE3D-9E90-85DB-FEE3-6AE45A367046}"/>
                    </a:ext>
                  </a:extLst>
                </p:cNvPr>
                <p:cNvCxnSpPr>
                  <a:cxnSpLocks/>
                  <a:stCxn id="337" idx="6"/>
                  <a:endCxn id="298" idx="2"/>
                </p:cNvCxnSpPr>
                <p:nvPr/>
              </p:nvCxnSpPr>
              <p:spPr bwMode="auto">
                <a:xfrm>
                  <a:off x="2387331" y="1752202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F87B0A9E-57B8-D36F-B4E8-ACC6F4D27D03}"/>
                    </a:ext>
                  </a:extLst>
                </p:cNvPr>
                <p:cNvCxnSpPr>
                  <a:cxnSpLocks/>
                  <a:stCxn id="337" idx="6"/>
                  <a:endCxn id="299" idx="2"/>
                </p:cNvCxnSpPr>
                <p:nvPr/>
              </p:nvCxnSpPr>
              <p:spPr bwMode="auto">
                <a:xfrm flipV="1">
                  <a:off x="2387331" y="1518124"/>
                  <a:ext cx="869705" cy="23407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A0D74788-E24E-CD4A-9462-CA2FC5A74029}"/>
                    </a:ext>
                  </a:extLst>
                </p:cNvPr>
                <p:cNvCxnSpPr>
                  <a:cxnSpLocks/>
                  <a:stCxn id="337" idx="6"/>
                  <a:endCxn id="296" idx="2"/>
                </p:cNvCxnSpPr>
                <p:nvPr/>
              </p:nvCxnSpPr>
              <p:spPr bwMode="auto">
                <a:xfrm>
                  <a:off x="2387331" y="1752202"/>
                  <a:ext cx="869706" cy="93576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CE359AE0-FD13-4E3A-C73C-F5283F12B47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387330" y="1770091"/>
                  <a:ext cx="869706" cy="132571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8898D104-D65A-8B66-6260-1E0BCE949101}"/>
                    </a:ext>
                  </a:extLst>
                </p:cNvPr>
                <p:cNvCxnSpPr>
                  <a:cxnSpLocks/>
                  <a:stCxn id="337" idx="6"/>
                  <a:endCxn id="297" idx="2"/>
                </p:cNvCxnSpPr>
                <p:nvPr/>
              </p:nvCxnSpPr>
              <p:spPr bwMode="auto">
                <a:xfrm>
                  <a:off x="2387331" y="1752202"/>
                  <a:ext cx="869706" cy="5458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1E0AFCF-FF4E-1AA0-6E4D-23640C52E436}"/>
                </a:ext>
              </a:extLst>
            </p:cNvPr>
            <p:cNvGrpSpPr/>
            <p:nvPr/>
          </p:nvGrpSpPr>
          <p:grpSpPr>
            <a:xfrm>
              <a:off x="5148250" y="1835468"/>
              <a:ext cx="242440" cy="1531631"/>
              <a:chOff x="2379918" y="1234960"/>
              <a:chExt cx="266298" cy="1392666"/>
            </a:xfrm>
          </p:grpSpPr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8E62B98-8DE2-54E4-290F-DA42AD611EEB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E0A2E555-AD6F-13F7-7389-989C3DB55E32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D87B26E-BFA1-393E-88D2-0AC9863AC8C7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E087B58D-4435-3D11-228B-AE8AC43D19C7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AEFECF41-3AA3-1613-F13A-287AAFCCB031}"/>
                </a:ext>
              </a:extLst>
            </p:cNvPr>
            <p:cNvGrpSpPr/>
            <p:nvPr/>
          </p:nvGrpSpPr>
          <p:grpSpPr>
            <a:xfrm>
              <a:off x="4310553" y="1521933"/>
              <a:ext cx="842030" cy="2144283"/>
              <a:chOff x="6473861" y="661227"/>
              <a:chExt cx="762258" cy="1759667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DB12F826-4E82-46CB-BD37-51B5638D6886}"/>
                  </a:ext>
                </a:extLst>
              </p:cNvPr>
              <p:cNvGrpSpPr/>
              <p:nvPr/>
            </p:nvGrpSpPr>
            <p:grpSpPr>
              <a:xfrm>
                <a:off x="6492874" y="661227"/>
                <a:ext cx="739321" cy="1413650"/>
                <a:chOff x="3341362" y="1264250"/>
                <a:chExt cx="897056" cy="1566344"/>
              </a:xfrm>
            </p:grpSpPr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EC4F960C-295A-EC46-53F2-54E6F8C17E21}"/>
                    </a:ext>
                  </a:extLst>
                </p:cNvPr>
                <p:cNvCxnSpPr>
                  <a:cxnSpLocks/>
                  <a:stCxn id="294" idx="6"/>
                  <a:endCxn id="241" idx="2"/>
                </p:cNvCxnSpPr>
                <p:nvPr/>
              </p:nvCxnSpPr>
              <p:spPr bwMode="auto">
                <a:xfrm>
                  <a:off x="3341362" y="1264250"/>
                  <a:ext cx="897056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19238C49-2AC7-677D-77E9-E79B6B863525}"/>
                    </a:ext>
                  </a:extLst>
                </p:cNvPr>
                <p:cNvCxnSpPr>
                  <a:cxnSpLocks/>
                  <a:stCxn id="294" idx="6"/>
                  <a:endCxn id="242" idx="2"/>
                </p:cNvCxnSpPr>
                <p:nvPr/>
              </p:nvCxnSpPr>
              <p:spPr bwMode="auto">
                <a:xfrm>
                  <a:off x="3341362" y="1264250"/>
                  <a:ext cx="897056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20CE573B-DFA8-D506-631E-EDF1D160A744}"/>
                    </a:ext>
                  </a:extLst>
                </p:cNvPr>
                <p:cNvCxnSpPr>
                  <a:cxnSpLocks/>
                  <a:stCxn id="294" idx="6"/>
                  <a:endCxn id="244" idx="2"/>
                </p:cNvCxnSpPr>
                <p:nvPr/>
              </p:nvCxnSpPr>
              <p:spPr bwMode="auto">
                <a:xfrm>
                  <a:off x="3341362" y="1264250"/>
                  <a:ext cx="897056" cy="156634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84826562-0141-2EFA-F1E3-E888E9BC573C}"/>
                    </a:ext>
                  </a:extLst>
                </p:cNvPr>
                <p:cNvCxnSpPr>
                  <a:cxnSpLocks/>
                  <a:stCxn id="294" idx="6"/>
                  <a:endCxn id="243" idx="2"/>
                </p:cNvCxnSpPr>
                <p:nvPr/>
              </p:nvCxnSpPr>
              <p:spPr bwMode="auto">
                <a:xfrm>
                  <a:off x="3341362" y="1264250"/>
                  <a:ext cx="897056" cy="117639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9FAE2090-F85B-CEB4-C457-FEF829F44408}"/>
                  </a:ext>
                </a:extLst>
              </p:cNvPr>
              <p:cNvGrpSpPr/>
              <p:nvPr/>
            </p:nvGrpSpPr>
            <p:grpSpPr>
              <a:xfrm>
                <a:off x="6492877" y="1013158"/>
                <a:ext cx="743242" cy="1061716"/>
                <a:chOff x="3863670" y="2874738"/>
                <a:chExt cx="904542" cy="1176396"/>
              </a:xfrm>
            </p:grpSpPr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0A39222E-D570-F825-5DC7-13D2DBDE3DF6}"/>
                    </a:ext>
                  </a:extLst>
                </p:cNvPr>
                <p:cNvCxnSpPr>
                  <a:cxnSpLocks/>
                  <a:stCxn id="295" idx="6"/>
                  <a:endCxn id="241" idx="2"/>
                </p:cNvCxnSpPr>
                <p:nvPr/>
              </p:nvCxnSpPr>
              <p:spPr bwMode="auto">
                <a:xfrm>
                  <a:off x="3863764" y="2874740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4CAAFA2F-5FC5-CFF2-EC40-8083B4815B6D}"/>
                    </a:ext>
                  </a:extLst>
                </p:cNvPr>
                <p:cNvCxnSpPr>
                  <a:cxnSpLocks/>
                  <a:stCxn id="295" idx="6"/>
                  <a:endCxn id="243" idx="2"/>
                </p:cNvCxnSpPr>
                <p:nvPr/>
              </p:nvCxnSpPr>
              <p:spPr bwMode="auto">
                <a:xfrm>
                  <a:off x="3863670" y="2874738"/>
                  <a:ext cx="899771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28BFF1F1-0C53-312A-ADA3-2DB6D6BAAC62}"/>
                    </a:ext>
                  </a:extLst>
                </p:cNvPr>
                <p:cNvCxnSpPr>
                  <a:cxnSpLocks/>
                  <a:stCxn id="295" idx="6"/>
                  <a:endCxn id="244" idx="2"/>
                </p:cNvCxnSpPr>
                <p:nvPr/>
              </p:nvCxnSpPr>
              <p:spPr bwMode="auto">
                <a:xfrm>
                  <a:off x="3863764" y="2874738"/>
                  <a:ext cx="904448" cy="117639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39F61040-6431-7580-EDEF-89FC0366A956}"/>
                    </a:ext>
                  </a:extLst>
                </p:cNvPr>
                <p:cNvCxnSpPr>
                  <a:cxnSpLocks/>
                  <a:stCxn id="295" idx="6"/>
                  <a:endCxn id="242" idx="2"/>
                </p:cNvCxnSpPr>
                <p:nvPr/>
              </p:nvCxnSpPr>
              <p:spPr bwMode="auto">
                <a:xfrm>
                  <a:off x="3863764" y="2874740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EE9F5C5-E503-3DA0-7E94-D23357A03FCB}"/>
                  </a:ext>
                </a:extLst>
              </p:cNvPr>
              <p:cNvGrpSpPr/>
              <p:nvPr/>
            </p:nvGrpSpPr>
            <p:grpSpPr>
              <a:xfrm>
                <a:off x="6487288" y="1019077"/>
                <a:ext cx="744908" cy="1055800"/>
                <a:chOff x="3845301" y="2478487"/>
                <a:chExt cx="911283" cy="1169841"/>
              </a:xfrm>
            </p:grpSpPr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8CEEF834-4729-6D5E-4764-2B56B1CDB261}"/>
                    </a:ext>
                  </a:extLst>
                </p:cNvPr>
                <p:cNvCxnSpPr>
                  <a:cxnSpLocks/>
                  <a:stCxn id="296" idx="6"/>
                  <a:endCxn id="241" idx="2"/>
                </p:cNvCxnSpPr>
                <p:nvPr/>
              </p:nvCxnSpPr>
              <p:spPr bwMode="auto">
                <a:xfrm flipV="1">
                  <a:off x="3852136" y="2478487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C0AD0B2A-274E-2542-621E-0B11AABFF53D}"/>
                    </a:ext>
                  </a:extLst>
                </p:cNvPr>
                <p:cNvCxnSpPr>
                  <a:cxnSpLocks/>
                  <a:stCxn id="296" idx="6"/>
                  <a:endCxn id="243" idx="2"/>
                </p:cNvCxnSpPr>
                <p:nvPr/>
              </p:nvCxnSpPr>
              <p:spPr bwMode="auto">
                <a:xfrm>
                  <a:off x="3852136" y="2861879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7D284208-619A-DF5E-888F-62B2A0664587}"/>
                    </a:ext>
                  </a:extLst>
                </p:cNvPr>
                <p:cNvCxnSpPr>
                  <a:cxnSpLocks/>
                  <a:endCxn id="244" idx="2"/>
                </p:cNvCxnSpPr>
                <p:nvPr/>
              </p:nvCxnSpPr>
              <p:spPr bwMode="auto">
                <a:xfrm>
                  <a:off x="3845301" y="2854207"/>
                  <a:ext cx="911283" cy="79412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807073E5-9DF3-3389-A143-F62AA813B3A2}"/>
                    </a:ext>
                  </a:extLst>
                </p:cNvPr>
                <p:cNvCxnSpPr>
                  <a:cxnSpLocks/>
                  <a:stCxn id="296" idx="6"/>
                  <a:endCxn id="242" idx="2"/>
                </p:cNvCxnSpPr>
                <p:nvPr/>
              </p:nvCxnSpPr>
              <p:spPr bwMode="auto">
                <a:xfrm>
                  <a:off x="3852136" y="2861879"/>
                  <a:ext cx="904448" cy="655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07CA18D1-1E3D-36A8-D7F4-FA7A9EC2A15C}"/>
                  </a:ext>
                </a:extLst>
              </p:cNvPr>
              <p:cNvGrpSpPr/>
              <p:nvPr/>
            </p:nvGrpSpPr>
            <p:grpSpPr>
              <a:xfrm>
                <a:off x="6492875" y="1019077"/>
                <a:ext cx="739322" cy="1055800"/>
                <a:chOff x="3890889" y="2161700"/>
                <a:chExt cx="904449" cy="1169841"/>
              </a:xfrm>
            </p:grpSpPr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20F0CCE5-7E64-A370-B652-8BFFB8B64300}"/>
                    </a:ext>
                  </a:extLst>
                </p:cNvPr>
                <p:cNvCxnSpPr>
                  <a:cxnSpLocks/>
                  <a:stCxn id="297" idx="6"/>
                  <a:endCxn id="242" idx="2"/>
                </p:cNvCxnSpPr>
                <p:nvPr/>
              </p:nvCxnSpPr>
              <p:spPr bwMode="auto">
                <a:xfrm flipV="1">
                  <a:off x="3890889" y="2551647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CCFECDC0-7ECC-5615-F692-BBD485627A05}"/>
                    </a:ext>
                  </a:extLst>
                </p:cNvPr>
                <p:cNvCxnSpPr>
                  <a:cxnSpLocks/>
                  <a:stCxn id="297" idx="6"/>
                  <a:endCxn id="241" idx="2"/>
                </p:cNvCxnSpPr>
                <p:nvPr/>
              </p:nvCxnSpPr>
              <p:spPr bwMode="auto">
                <a:xfrm flipV="1">
                  <a:off x="3890889" y="2161700"/>
                  <a:ext cx="904448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1588137C-BEE0-C3B8-5093-61F123C9E9F0}"/>
                    </a:ext>
                  </a:extLst>
                </p:cNvPr>
                <p:cNvCxnSpPr>
                  <a:cxnSpLocks/>
                  <a:stCxn id="297" idx="6"/>
                  <a:endCxn id="244" idx="2"/>
                </p:cNvCxnSpPr>
                <p:nvPr/>
              </p:nvCxnSpPr>
              <p:spPr bwMode="auto">
                <a:xfrm>
                  <a:off x="3890890" y="2935038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62769E4E-0A88-C072-5FC4-29889A9B00C7}"/>
                    </a:ext>
                  </a:extLst>
                </p:cNvPr>
                <p:cNvCxnSpPr>
                  <a:cxnSpLocks/>
                  <a:stCxn id="297" idx="6"/>
                  <a:endCxn id="243" idx="2"/>
                </p:cNvCxnSpPr>
                <p:nvPr/>
              </p:nvCxnSpPr>
              <p:spPr bwMode="auto">
                <a:xfrm>
                  <a:off x="3890889" y="2935038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78040E68-B64E-28B0-ECD3-453BF3ADF10F}"/>
                  </a:ext>
                </a:extLst>
              </p:cNvPr>
              <p:cNvGrpSpPr/>
              <p:nvPr/>
            </p:nvGrpSpPr>
            <p:grpSpPr>
              <a:xfrm flipV="1">
                <a:off x="6473861" y="1019078"/>
                <a:ext cx="758336" cy="1085108"/>
                <a:chOff x="3396118" y="1553580"/>
                <a:chExt cx="920127" cy="1202315"/>
              </a:xfrm>
            </p:grpSpPr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24624293-DFE3-460D-E62A-E232ECEDD074}"/>
                    </a:ext>
                  </a:extLst>
                </p:cNvPr>
                <p:cNvCxnSpPr>
                  <a:cxnSpLocks/>
                  <a:endCxn id="244" idx="2"/>
                </p:cNvCxnSpPr>
                <p:nvPr/>
              </p:nvCxnSpPr>
              <p:spPr bwMode="auto">
                <a:xfrm>
                  <a:off x="3401744" y="1569604"/>
                  <a:ext cx="914499" cy="1645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CE90F65E-512C-9628-2D8B-5C8C95466FA5}"/>
                    </a:ext>
                  </a:extLst>
                </p:cNvPr>
                <p:cNvCxnSpPr>
                  <a:cxnSpLocks/>
                  <a:endCxn id="242" idx="2"/>
                </p:cNvCxnSpPr>
                <p:nvPr/>
              </p:nvCxnSpPr>
              <p:spPr bwMode="auto">
                <a:xfrm>
                  <a:off x="3396118" y="1553580"/>
                  <a:ext cx="920126" cy="8123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A47F8DD3-BCAC-8365-002E-2DC2C1A8DD3E}"/>
                    </a:ext>
                  </a:extLst>
                </p:cNvPr>
                <p:cNvCxnSpPr>
                  <a:cxnSpLocks/>
                  <a:endCxn id="241" idx="2"/>
                </p:cNvCxnSpPr>
                <p:nvPr/>
              </p:nvCxnSpPr>
              <p:spPr bwMode="auto">
                <a:xfrm>
                  <a:off x="3396118" y="1553581"/>
                  <a:ext cx="920127" cy="12023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35D30B7B-96B0-1C86-133D-ECD6A51E184C}"/>
                    </a:ext>
                  </a:extLst>
                </p:cNvPr>
                <p:cNvCxnSpPr>
                  <a:cxnSpLocks/>
                  <a:endCxn id="243" idx="2"/>
                </p:cNvCxnSpPr>
                <p:nvPr/>
              </p:nvCxnSpPr>
              <p:spPr bwMode="auto">
                <a:xfrm>
                  <a:off x="3396118" y="1553580"/>
                  <a:ext cx="920126" cy="42242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32DD1ECC-5895-6800-F431-D7F6FFE53565}"/>
                  </a:ext>
                </a:extLst>
              </p:cNvPr>
              <p:cNvGrpSpPr/>
              <p:nvPr/>
            </p:nvGrpSpPr>
            <p:grpSpPr>
              <a:xfrm flipV="1">
                <a:off x="6492876" y="1019077"/>
                <a:ext cx="739325" cy="1401817"/>
                <a:chOff x="3338414" y="1686986"/>
                <a:chExt cx="897058" cy="1553233"/>
              </a:xfrm>
            </p:grpSpPr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62BF92F1-A387-4401-EF18-B43A35BF4DF3}"/>
                    </a:ext>
                  </a:extLst>
                </p:cNvPr>
                <p:cNvCxnSpPr>
                  <a:cxnSpLocks/>
                  <a:stCxn id="299" idx="6"/>
                  <a:endCxn id="244" idx="2"/>
                </p:cNvCxnSpPr>
                <p:nvPr/>
              </p:nvCxnSpPr>
              <p:spPr bwMode="auto">
                <a:xfrm>
                  <a:off x="3338414" y="1686986"/>
                  <a:ext cx="897053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F5FD76FC-EF34-CAFB-ED5C-D4CC7AC4095B}"/>
                    </a:ext>
                  </a:extLst>
                </p:cNvPr>
                <p:cNvCxnSpPr>
                  <a:cxnSpLocks/>
                  <a:stCxn id="299" idx="6"/>
                  <a:endCxn id="241" idx="2"/>
                </p:cNvCxnSpPr>
                <p:nvPr/>
              </p:nvCxnSpPr>
              <p:spPr bwMode="auto">
                <a:xfrm>
                  <a:off x="3338418" y="1686986"/>
                  <a:ext cx="897054" cy="155323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A538C388-F7B0-C94D-E0E2-040180628EB9}"/>
                    </a:ext>
                  </a:extLst>
                </p:cNvPr>
                <p:cNvCxnSpPr>
                  <a:cxnSpLocks/>
                  <a:stCxn id="299" idx="6"/>
                  <a:endCxn id="243" idx="2"/>
                </p:cNvCxnSpPr>
                <p:nvPr/>
              </p:nvCxnSpPr>
              <p:spPr bwMode="auto">
                <a:xfrm>
                  <a:off x="3338416" y="1686986"/>
                  <a:ext cx="897054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247477A9-85A1-F48E-7B46-ABC5EA682784}"/>
                    </a:ext>
                  </a:extLst>
                </p:cNvPr>
                <p:cNvCxnSpPr>
                  <a:cxnSpLocks/>
                  <a:stCxn id="299" idx="6"/>
                  <a:endCxn id="242" idx="2"/>
                </p:cNvCxnSpPr>
                <p:nvPr/>
              </p:nvCxnSpPr>
              <p:spPr bwMode="auto">
                <a:xfrm>
                  <a:off x="3338418" y="1686986"/>
                  <a:ext cx="897054" cy="116328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2552C90C-CA2B-62D3-7130-D46D000FF1A2}"/>
                </a:ext>
              </a:extLst>
            </p:cNvPr>
            <p:cNvSpPr/>
            <p:nvPr/>
          </p:nvSpPr>
          <p:spPr bwMode="auto">
            <a:xfrm>
              <a:off x="6199547" y="2492505"/>
              <a:ext cx="242439" cy="24506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642FEF73-481F-20CF-4477-20EAA0DEE5AB}"/>
                </a:ext>
              </a:extLst>
            </p:cNvPr>
            <p:cNvCxnSpPr>
              <a:cxnSpLocks/>
              <a:stCxn id="241" idx="6"/>
              <a:endCxn id="190" idx="2"/>
            </p:cNvCxnSpPr>
            <p:nvPr/>
          </p:nvCxnSpPr>
          <p:spPr bwMode="auto">
            <a:xfrm>
              <a:off x="5390690" y="1958000"/>
              <a:ext cx="808857" cy="6570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7D0D5CF-51E1-B1CF-0D5D-8FA52CD6E573}"/>
                </a:ext>
              </a:extLst>
            </p:cNvPr>
            <p:cNvCxnSpPr>
              <a:cxnSpLocks/>
              <a:stCxn id="242" idx="6"/>
              <a:endCxn id="190" idx="2"/>
            </p:cNvCxnSpPr>
            <p:nvPr/>
          </p:nvCxnSpPr>
          <p:spPr bwMode="auto">
            <a:xfrm>
              <a:off x="5390690" y="2386856"/>
              <a:ext cx="808857" cy="2281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D95E0C3-74BD-6179-8E7E-AB5F64F3264A}"/>
                </a:ext>
              </a:extLst>
            </p:cNvPr>
            <p:cNvCxnSpPr>
              <a:cxnSpLocks/>
              <a:stCxn id="243" idx="6"/>
              <a:endCxn id="190" idx="2"/>
            </p:cNvCxnSpPr>
            <p:nvPr/>
          </p:nvCxnSpPr>
          <p:spPr bwMode="auto">
            <a:xfrm flipV="1">
              <a:off x="5390690" y="2615037"/>
              <a:ext cx="808857" cy="2006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92A845D-F8CE-7088-5A3C-5548CF36F441}"/>
                </a:ext>
              </a:extLst>
            </p:cNvPr>
            <p:cNvCxnSpPr>
              <a:cxnSpLocks/>
              <a:stCxn id="244" idx="6"/>
              <a:endCxn id="190" idx="2"/>
            </p:cNvCxnSpPr>
            <p:nvPr/>
          </p:nvCxnSpPr>
          <p:spPr bwMode="auto">
            <a:xfrm flipV="1">
              <a:off x="5390690" y="2615037"/>
              <a:ext cx="808857" cy="6295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5EA055D3-AE29-AFD3-2B44-86F765020F06}"/>
                </a:ext>
              </a:extLst>
            </p:cNvPr>
            <p:cNvSpPr txBox="1"/>
            <p:nvPr/>
          </p:nvSpPr>
          <p:spPr>
            <a:xfrm>
              <a:off x="6946515" y="4410985"/>
              <a:ext cx="1043575" cy="80891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Output A</a:t>
              </a:r>
              <a:endParaRPr lang="en-US" sz="1200" baseline="-25000" dirty="0"/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AE495AE7-C00D-4CC2-4C7B-B1BB640B049B}"/>
                </a:ext>
              </a:extLst>
            </p:cNvPr>
            <p:cNvGrpSpPr/>
            <p:nvPr/>
          </p:nvGrpSpPr>
          <p:grpSpPr>
            <a:xfrm>
              <a:off x="3563406" y="4045993"/>
              <a:ext cx="3295966" cy="1586284"/>
              <a:chOff x="914707" y="3234454"/>
              <a:chExt cx="2983716" cy="1301754"/>
            </a:xfrm>
          </p:grpSpPr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17688627-E8E1-3B1B-6CED-E8D08381FE59}"/>
                  </a:ext>
                </a:extLst>
              </p:cNvPr>
              <p:cNvSpPr txBox="1"/>
              <p:nvPr/>
            </p:nvSpPr>
            <p:spPr>
              <a:xfrm>
                <a:off x="914707" y="3540477"/>
                <a:ext cx="1042511" cy="9957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Hidden layer [2]</a:t>
                </a:r>
                <a:endParaRPr lang="en-US" sz="1200" baseline="-25000" dirty="0"/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166CACE-05A4-FAE5-60D3-5D0C58822621}"/>
                  </a:ext>
                </a:extLst>
              </p:cNvPr>
              <p:cNvSpPr txBox="1"/>
              <p:nvPr/>
            </p:nvSpPr>
            <p:spPr>
              <a:xfrm>
                <a:off x="2953713" y="3518603"/>
                <a:ext cx="944710" cy="9957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Output layer [L]</a:t>
                </a:r>
                <a:endParaRPr lang="en-US" sz="1200" baseline="-25000" dirty="0"/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C911B5D4-067E-3B91-B09B-B229F6CF727F}"/>
                  </a:ext>
                </a:extLst>
              </p:cNvPr>
              <p:cNvSpPr txBox="1"/>
              <p:nvPr/>
            </p:nvSpPr>
            <p:spPr>
              <a:xfrm>
                <a:off x="1393103" y="3234454"/>
                <a:ext cx="454876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2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329E5984-1E3E-EFF1-655D-45DF533A4269}"/>
                  </a:ext>
                </a:extLst>
              </p:cNvPr>
              <p:cNvSpPr txBox="1"/>
              <p:nvPr/>
            </p:nvSpPr>
            <p:spPr>
              <a:xfrm>
                <a:off x="3122739" y="3246210"/>
                <a:ext cx="775684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L</a:t>
                </a:r>
                <a:r>
                  <a:rPr lang="en-US" sz="1200" dirty="0"/>
                  <a:t>=1</a:t>
                </a:r>
                <a:endParaRPr lang="en-US" sz="1200" baseline="-25000" dirty="0"/>
              </a:p>
            </p:txBody>
          </p:sp>
        </p:grp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553B13A-9256-ADA4-EC7F-8B31B94826A4}"/>
                </a:ext>
              </a:extLst>
            </p:cNvPr>
            <p:cNvCxnSpPr>
              <a:stCxn id="190" idx="6"/>
            </p:cNvCxnSpPr>
            <p:nvPr/>
          </p:nvCxnSpPr>
          <p:spPr bwMode="auto">
            <a:xfrm flipV="1">
              <a:off x="6441986" y="2613438"/>
              <a:ext cx="648840" cy="1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05134951-5155-CDE9-DC2D-46711289FC50}"/>
                </a:ext>
              </a:extLst>
            </p:cNvPr>
            <p:cNvSpPr txBox="1"/>
            <p:nvPr/>
          </p:nvSpPr>
          <p:spPr>
            <a:xfrm>
              <a:off x="6092366" y="3120980"/>
              <a:ext cx="1634593" cy="8089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Target output  Y</a:t>
              </a:r>
            </a:p>
          </p:txBody>
        </p:sp>
        <p:sp>
          <p:nvSpPr>
            <p:cNvPr id="199" name="Up-Down Arrow 43">
              <a:extLst>
                <a:ext uri="{FF2B5EF4-FFF2-40B4-BE49-F238E27FC236}">
                  <a16:creationId xmlns:a16="http://schemas.microsoft.com/office/drawing/2014/main" id="{177579A6-B221-AD3E-B00C-89B5A7063F36}"/>
                </a:ext>
              </a:extLst>
            </p:cNvPr>
            <p:cNvSpPr/>
            <p:nvPr/>
          </p:nvSpPr>
          <p:spPr bwMode="auto">
            <a:xfrm>
              <a:off x="7258792" y="3225512"/>
              <a:ext cx="176139" cy="304726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248627EC-D481-0C95-0A2D-026CBD976372}"/>
                </a:ext>
              </a:extLst>
            </p:cNvPr>
            <p:cNvSpPr txBox="1"/>
            <p:nvPr/>
          </p:nvSpPr>
          <p:spPr>
            <a:xfrm>
              <a:off x="7218383" y="2860224"/>
              <a:ext cx="242441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r"/>
              <a:r>
                <a:rPr lang="en-US" sz="1200" dirty="0"/>
                <a:t>A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31D1C7D-CFE4-F637-3132-CB8FB9A66242}"/>
                </a:ext>
              </a:extLst>
            </p:cNvPr>
            <p:cNvSpPr txBox="1"/>
            <p:nvPr/>
          </p:nvSpPr>
          <p:spPr>
            <a:xfrm>
              <a:off x="7097346" y="2401675"/>
              <a:ext cx="531016" cy="4449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18288" rtlCol="0">
              <a:spAutoFit/>
            </a:bodyPr>
            <a:lstStyle/>
            <a:p>
              <a:pPr algn="ctr"/>
              <a:r>
                <a:rPr lang="en-US" sz="1200" dirty="0"/>
                <a:t>a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C7C7C4D6-12D8-293C-FF81-600D07322B16}"/>
                </a:ext>
              </a:extLst>
            </p:cNvPr>
            <p:cNvSpPr txBox="1"/>
            <p:nvPr/>
          </p:nvSpPr>
          <p:spPr>
            <a:xfrm>
              <a:off x="4653203" y="4410985"/>
              <a:ext cx="1151611" cy="121337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Hidden layer [3]</a:t>
              </a:r>
              <a:endParaRPr lang="en-US" sz="1200" baseline="-25000" dirty="0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587D9A93-D21A-CDD9-7F76-55D48EC53F86}"/>
                </a:ext>
              </a:extLst>
            </p:cNvPr>
            <p:cNvSpPr txBox="1"/>
            <p:nvPr/>
          </p:nvSpPr>
          <p:spPr>
            <a:xfrm>
              <a:off x="5133689" y="4038073"/>
              <a:ext cx="484410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N</a:t>
              </a:r>
              <a:r>
                <a:rPr lang="en-US" sz="1200" baseline="-25000" dirty="0"/>
                <a:t>3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EC15305-1A1A-0639-DD75-B8C0D86F50C7}"/>
                </a:ext>
              </a:extLst>
            </p:cNvPr>
            <p:cNvSpPr txBox="1"/>
            <p:nvPr/>
          </p:nvSpPr>
          <p:spPr>
            <a:xfrm>
              <a:off x="3331904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[2]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F631512-E3BE-16B8-CABC-07C159F4B6AF}"/>
                </a:ext>
              </a:extLst>
            </p:cNvPr>
            <p:cNvSpPr txBox="1"/>
            <p:nvPr/>
          </p:nvSpPr>
          <p:spPr>
            <a:xfrm>
              <a:off x="4385576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[3]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F7538AC-EE86-BE08-0558-74E2ADF6A58C}"/>
                </a:ext>
              </a:extLst>
            </p:cNvPr>
            <p:cNvSpPr txBox="1"/>
            <p:nvPr/>
          </p:nvSpPr>
          <p:spPr>
            <a:xfrm>
              <a:off x="5473757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[L]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902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C3B143-7E69-A472-32EC-D7C65E2F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DNN Convention (2/2)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A638A-66CE-1FB1-2121-6D6B1C21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1932"/>
            <a:ext cx="2035174" cy="85787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Sending Receiving</a:t>
            </a:r>
            <a:br>
              <a:rPr lang="en-US" sz="1800" dirty="0"/>
            </a:br>
            <a:r>
              <a:rPr lang="en-US" sz="1800" dirty="0"/>
              <a:t> Layer      Layer </a:t>
            </a:r>
          </a:p>
          <a:p>
            <a:pPr marL="0" indent="0">
              <a:buNone/>
            </a:pPr>
            <a:r>
              <a:rPr lang="en-US" sz="1800" dirty="0"/>
              <a:t> [s-1]       [s]     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DEBCC02-B59B-FF29-18D9-CFA288503687}"/>
              </a:ext>
            </a:extLst>
          </p:cNvPr>
          <p:cNvSpPr txBox="1"/>
          <p:nvPr/>
        </p:nvSpPr>
        <p:spPr>
          <a:xfrm>
            <a:off x="6856052" y="3393120"/>
            <a:ext cx="22117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8275" indent="-168275">
              <a:buClr>
                <a:srgbClr val="0070C0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1600" dirty="0"/>
              <a:t>W</a:t>
            </a:r>
            <a:r>
              <a:rPr lang="en-US" sz="1600" baseline="30000" dirty="0"/>
              <a:t>[s]</a:t>
            </a:r>
            <a:r>
              <a:rPr lang="en-US" sz="1600" dirty="0"/>
              <a:t> is a matrix of size N</a:t>
            </a:r>
            <a:r>
              <a:rPr lang="en-US" sz="1600" baseline="-25000" dirty="0"/>
              <a:t>s</a:t>
            </a:r>
            <a:r>
              <a:rPr lang="en-US" sz="1600" dirty="0"/>
              <a:t> x N</a:t>
            </a:r>
            <a:r>
              <a:rPr lang="en-US" sz="1600" baseline="-25000" dirty="0"/>
              <a:t>s-1</a:t>
            </a:r>
            <a:endParaRPr lang="en-US" sz="1600" dirty="0"/>
          </a:p>
          <a:p>
            <a:pPr marL="168275" indent="-168275">
              <a:buClr>
                <a:srgbClr val="0070C0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1600" dirty="0"/>
              <a:t>Typically, the same bias is applied to each neuron in the given layer.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3A083FFA-C638-AFD8-C692-94057955B46E}"/>
              </a:ext>
            </a:extLst>
          </p:cNvPr>
          <p:cNvGrpSpPr/>
          <p:nvPr/>
        </p:nvGrpSpPr>
        <p:grpSpPr>
          <a:xfrm>
            <a:off x="2125696" y="3537028"/>
            <a:ext cx="4640328" cy="1289625"/>
            <a:chOff x="3198578" y="3196561"/>
            <a:chExt cx="4640328" cy="1289625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1F53563-63CC-327C-81C1-525C8E21444C}"/>
                </a:ext>
              </a:extLst>
            </p:cNvPr>
            <p:cNvGrpSpPr/>
            <p:nvPr/>
          </p:nvGrpSpPr>
          <p:grpSpPr>
            <a:xfrm>
              <a:off x="4833207" y="3425721"/>
              <a:ext cx="398601" cy="771310"/>
              <a:chOff x="1632505" y="3383445"/>
              <a:chExt cx="558063" cy="536600"/>
            </a:xfrm>
          </p:grpSpPr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E1D400EF-B675-AB88-3A31-783AC15E7D1B}"/>
                  </a:ext>
                </a:extLst>
              </p:cNvPr>
              <p:cNvCxnSpPr/>
              <p:nvPr/>
            </p:nvCxnSpPr>
            <p:spPr bwMode="auto">
              <a:xfrm flipH="1">
                <a:off x="1653510" y="3383445"/>
                <a:ext cx="49433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400D727A-8510-0E26-B4C1-AD5A1F006DCC}"/>
                  </a:ext>
                </a:extLst>
              </p:cNvPr>
              <p:cNvCxnSpPr/>
              <p:nvPr/>
            </p:nvCxnSpPr>
            <p:spPr bwMode="auto">
              <a:xfrm flipH="1">
                <a:off x="1632505" y="3540249"/>
                <a:ext cx="49433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ACE6C18-CDAF-6AAD-5A49-3067F562A080}"/>
                  </a:ext>
                </a:extLst>
              </p:cNvPr>
              <p:cNvCxnSpPr/>
              <p:nvPr/>
            </p:nvCxnSpPr>
            <p:spPr bwMode="auto">
              <a:xfrm flipH="1">
                <a:off x="1696238" y="3920045"/>
                <a:ext cx="49433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65DDE65D-4F22-7FCE-A2E4-B47138A72132}"/>
                </a:ext>
              </a:extLst>
            </p:cNvPr>
            <p:cNvGrpSpPr/>
            <p:nvPr/>
          </p:nvGrpSpPr>
          <p:grpSpPr>
            <a:xfrm>
              <a:off x="4675361" y="3332549"/>
              <a:ext cx="374290" cy="962062"/>
              <a:chOff x="1163804" y="3279682"/>
              <a:chExt cx="594365" cy="781372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BE2A01AB-EC23-4C01-8A06-AAC49972D548}"/>
                  </a:ext>
                </a:extLst>
              </p:cNvPr>
              <p:cNvSpPr txBox="1"/>
              <p:nvPr/>
            </p:nvSpPr>
            <p:spPr>
              <a:xfrm>
                <a:off x="1304982" y="3704184"/>
                <a:ext cx="453187" cy="1999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baseline="-25000" dirty="0">
                    <a:solidFill>
                      <a:srgbClr val="FF0000"/>
                    </a:solidFill>
                  </a:rPr>
                  <a:t>s</a:t>
                </a:r>
              </a:p>
            </p:txBody>
          </p:sp>
          <p:sp>
            <p:nvSpPr>
              <p:cNvPr id="155" name="Right Brace 154">
                <a:extLst>
                  <a:ext uri="{FF2B5EF4-FFF2-40B4-BE49-F238E27FC236}">
                    <a16:creationId xmlns:a16="http://schemas.microsoft.com/office/drawing/2014/main" id="{99344757-F9A5-3F36-16A3-252AEFA2E0DE}"/>
                  </a:ext>
                </a:extLst>
              </p:cNvPr>
              <p:cNvSpPr/>
              <p:nvPr/>
            </p:nvSpPr>
            <p:spPr bwMode="auto">
              <a:xfrm>
                <a:off x="1163804" y="3279682"/>
                <a:ext cx="167521" cy="781372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1E03882-C309-05BE-5BA8-0EA20446696C}"/>
                </a:ext>
              </a:extLst>
            </p:cNvPr>
            <p:cNvSpPr txBox="1"/>
            <p:nvPr/>
          </p:nvSpPr>
          <p:spPr>
            <a:xfrm>
              <a:off x="3681996" y="3623417"/>
              <a:ext cx="576819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[s]</a:t>
              </a:r>
              <a:r>
                <a:rPr lang="en-US" sz="1600" dirty="0"/>
                <a:t> = 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C9E525C-33A1-6E83-38B0-73DB797B4176}"/>
                </a:ext>
              </a:extLst>
            </p:cNvPr>
            <p:cNvSpPr txBox="1"/>
            <p:nvPr/>
          </p:nvSpPr>
          <p:spPr>
            <a:xfrm>
              <a:off x="5257001" y="3304623"/>
              <a:ext cx="2581905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Bias to neuron 1 in layer [s]</a:t>
              </a:r>
              <a:endParaRPr lang="en-US" sz="1600" baseline="-250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6F39036-621C-9426-36B9-CDD5CA728B65}"/>
                </a:ext>
              </a:extLst>
            </p:cNvPr>
            <p:cNvSpPr txBox="1"/>
            <p:nvPr/>
          </p:nvSpPr>
          <p:spPr>
            <a:xfrm>
              <a:off x="5255851" y="3537986"/>
              <a:ext cx="2513491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Bias to neuron 2 in layer [s]</a:t>
              </a:r>
              <a:endParaRPr lang="en-US" sz="1600" baseline="-25000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11E414E-17C5-F780-2DD1-AFBAC1FDCECC}"/>
                </a:ext>
              </a:extLst>
            </p:cNvPr>
            <p:cNvSpPr txBox="1"/>
            <p:nvPr/>
          </p:nvSpPr>
          <p:spPr>
            <a:xfrm>
              <a:off x="5265522" y="4078826"/>
              <a:ext cx="2513491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Bias to neuron 3 in layer [s]</a:t>
              </a:r>
              <a:endParaRPr lang="en-US" sz="1600" baseline="-25000" dirty="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8E05E54-E17A-437F-49B9-E7E86947192C}"/>
                </a:ext>
              </a:extLst>
            </p:cNvPr>
            <p:cNvSpPr/>
            <p:nvPr/>
          </p:nvSpPr>
          <p:spPr bwMode="auto">
            <a:xfrm>
              <a:off x="3198578" y="3196561"/>
              <a:ext cx="4640328" cy="128962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3523504C-37B1-3AAB-B710-F4256B3F25E7}"/>
                </a:ext>
              </a:extLst>
            </p:cNvPr>
            <p:cNvGrpSpPr/>
            <p:nvPr/>
          </p:nvGrpSpPr>
          <p:grpSpPr>
            <a:xfrm>
              <a:off x="3276599" y="3281553"/>
              <a:ext cx="352825" cy="984885"/>
              <a:chOff x="3678358" y="3281553"/>
              <a:chExt cx="284042" cy="984885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DA67639-F8EB-3266-18CC-F09DC34648F1}"/>
                  </a:ext>
                </a:extLst>
              </p:cNvPr>
              <p:cNvSpPr txBox="1"/>
              <p:nvPr/>
            </p:nvSpPr>
            <p:spPr>
              <a:xfrm>
                <a:off x="3707460" y="3281553"/>
                <a:ext cx="226724" cy="984885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600" dirty="0"/>
                  <a:t>1</a:t>
                </a:r>
                <a:br>
                  <a:rPr lang="en-US" sz="1600" dirty="0"/>
                </a:br>
                <a:r>
                  <a:rPr lang="en-US" sz="1600" dirty="0"/>
                  <a:t>1</a:t>
                </a:r>
                <a:br>
                  <a:rPr lang="en-US" sz="1600" dirty="0"/>
                </a:br>
                <a:r>
                  <a:rPr lang="en-US" sz="1600" dirty="0"/>
                  <a:t>…</a:t>
                </a:r>
                <a:br>
                  <a:rPr lang="en-US" sz="1600" dirty="0"/>
                </a:br>
                <a:r>
                  <a:rPr lang="en-US" sz="1600" dirty="0"/>
                  <a:t>1</a:t>
                </a:r>
                <a:endParaRPr lang="en-US" sz="1600" baseline="-45000" dirty="0"/>
              </a:p>
            </p:txBody>
          </p:sp>
          <p:sp>
            <p:nvSpPr>
              <p:cNvPr id="150" name="Double Bracket 149">
                <a:extLst>
                  <a:ext uri="{FF2B5EF4-FFF2-40B4-BE49-F238E27FC236}">
                    <a16:creationId xmlns:a16="http://schemas.microsoft.com/office/drawing/2014/main" id="{C62A9059-B47D-F3C1-06E4-7632734ED589}"/>
                  </a:ext>
                </a:extLst>
              </p:cNvPr>
              <p:cNvSpPr/>
              <p:nvPr/>
            </p:nvSpPr>
            <p:spPr bwMode="auto">
              <a:xfrm>
                <a:off x="3678358" y="3300334"/>
                <a:ext cx="284042" cy="966104"/>
              </a:xfrm>
              <a:prstGeom prst="bracketPair">
                <a:avLst>
                  <a:gd name="adj" fmla="val 19233"/>
                </a:avLst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978E183C-8451-A1C8-F195-BB6923249E7F}"/>
                </a:ext>
              </a:extLst>
            </p:cNvPr>
            <p:cNvGrpSpPr/>
            <p:nvPr/>
          </p:nvGrpSpPr>
          <p:grpSpPr>
            <a:xfrm>
              <a:off x="4223766" y="3304623"/>
              <a:ext cx="414848" cy="994726"/>
              <a:chOff x="1074688" y="3255752"/>
              <a:chExt cx="414848" cy="994726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D2B3615D-12DF-4A17-2A79-91216DFA5495}"/>
                  </a:ext>
                </a:extLst>
              </p:cNvPr>
              <p:cNvSpPr txBox="1"/>
              <p:nvPr/>
            </p:nvSpPr>
            <p:spPr>
              <a:xfrm>
                <a:off x="1096437" y="3255752"/>
                <a:ext cx="359080" cy="984885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[s]</a:t>
                </a:r>
                <a:br>
                  <a:rPr lang="en-US" sz="1600" dirty="0"/>
                </a:b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[s]</a:t>
                </a:r>
                <a:br>
                  <a:rPr lang="en-US" sz="1600" dirty="0"/>
                </a:br>
                <a:r>
                  <a:rPr lang="en-US" sz="1600" dirty="0"/>
                  <a:t>…</a:t>
                </a:r>
                <a:br>
                  <a:rPr lang="en-US" sz="1600" dirty="0"/>
                </a:b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[s]</a:t>
                </a:r>
                <a:endParaRPr lang="en-US" sz="1600" baseline="-45000" dirty="0"/>
              </a:p>
            </p:txBody>
          </p:sp>
          <p:sp>
            <p:nvSpPr>
              <p:cNvPr id="153" name="Double Bracket 152">
                <a:extLst>
                  <a:ext uri="{FF2B5EF4-FFF2-40B4-BE49-F238E27FC236}">
                    <a16:creationId xmlns:a16="http://schemas.microsoft.com/office/drawing/2014/main" id="{494078C3-7FD8-59CF-DC55-578831243646}"/>
                  </a:ext>
                </a:extLst>
              </p:cNvPr>
              <p:cNvSpPr/>
              <p:nvPr/>
            </p:nvSpPr>
            <p:spPr bwMode="auto">
              <a:xfrm>
                <a:off x="1074688" y="3274533"/>
                <a:ext cx="414848" cy="975945"/>
              </a:xfrm>
              <a:prstGeom prst="bracketPair">
                <a:avLst>
                  <a:gd name="adj" fmla="val 16667"/>
                </a:avLst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3E91AF4-4352-CBA0-9D81-B7B29DCB23FF}"/>
              </a:ext>
            </a:extLst>
          </p:cNvPr>
          <p:cNvGrpSpPr/>
          <p:nvPr/>
        </p:nvGrpSpPr>
        <p:grpSpPr>
          <a:xfrm>
            <a:off x="228600" y="1832785"/>
            <a:ext cx="1717781" cy="2878684"/>
            <a:chOff x="935572" y="1933239"/>
            <a:chExt cx="1717781" cy="287868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B70D660-215D-47E3-4128-E20F63361C9F}"/>
                </a:ext>
              </a:extLst>
            </p:cNvPr>
            <p:cNvGrpSpPr/>
            <p:nvPr/>
          </p:nvGrpSpPr>
          <p:grpSpPr>
            <a:xfrm>
              <a:off x="935572" y="1933239"/>
              <a:ext cx="1717781" cy="2878684"/>
              <a:chOff x="2992972" y="1415266"/>
              <a:chExt cx="1717781" cy="287868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8E2F440E-BAC9-BF13-CA46-C46A213EB4FF}"/>
                  </a:ext>
                </a:extLst>
              </p:cNvPr>
              <p:cNvGrpSpPr/>
              <p:nvPr/>
            </p:nvGrpSpPr>
            <p:grpSpPr>
              <a:xfrm>
                <a:off x="3303483" y="1501665"/>
                <a:ext cx="204290" cy="1803846"/>
                <a:chOff x="2379918" y="1234960"/>
                <a:chExt cx="266298" cy="2172559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5FFFFDD-9085-E467-92FB-805621A02B8C}"/>
                    </a:ext>
                  </a:extLst>
                </p:cNvPr>
                <p:cNvSpPr/>
                <p:nvPr/>
              </p:nvSpPr>
              <p:spPr bwMode="auto">
                <a:xfrm>
                  <a:off x="2379918" y="1234960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F0B3B5F6-A6E2-72CF-6DEA-E1F83D291ABA}"/>
                    </a:ext>
                  </a:extLst>
                </p:cNvPr>
                <p:cNvSpPr/>
                <p:nvPr/>
              </p:nvSpPr>
              <p:spPr bwMode="auto">
                <a:xfrm>
                  <a:off x="2379918" y="1624906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E33719A9-5A54-0C6A-0C73-76E1327C8E11}"/>
                    </a:ext>
                  </a:extLst>
                </p:cNvPr>
                <p:cNvSpPr/>
                <p:nvPr/>
              </p:nvSpPr>
              <p:spPr bwMode="auto">
                <a:xfrm>
                  <a:off x="2379918" y="2014853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13C7A2FB-28C3-C32C-5545-9F580018C750}"/>
                    </a:ext>
                  </a:extLst>
                </p:cNvPr>
                <p:cNvSpPr/>
                <p:nvPr/>
              </p:nvSpPr>
              <p:spPr bwMode="auto">
                <a:xfrm>
                  <a:off x="2379918" y="2404799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B9D1477-5F21-BA42-B10E-A11B24D7CA61}"/>
                    </a:ext>
                  </a:extLst>
                </p:cNvPr>
                <p:cNvSpPr/>
                <p:nvPr/>
              </p:nvSpPr>
              <p:spPr bwMode="auto">
                <a:xfrm>
                  <a:off x="2379918" y="2794746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85D29EFB-E515-9B85-B5D0-30FCA4D2EEF1}"/>
                    </a:ext>
                  </a:extLst>
                </p:cNvPr>
                <p:cNvSpPr/>
                <p:nvPr/>
              </p:nvSpPr>
              <p:spPr bwMode="auto">
                <a:xfrm>
                  <a:off x="2379918" y="3184692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F9F1B762-CC6C-BD80-4F09-2FB5024CE9C9}"/>
                  </a:ext>
                </a:extLst>
              </p:cNvPr>
              <p:cNvGrpSpPr/>
              <p:nvPr/>
            </p:nvGrpSpPr>
            <p:grpSpPr>
              <a:xfrm>
                <a:off x="4195953" y="1830875"/>
                <a:ext cx="204290" cy="1156312"/>
                <a:chOff x="2379918" y="1234960"/>
                <a:chExt cx="266298" cy="1392666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95DF3D35-34EA-2775-1A6C-A208066F365F}"/>
                    </a:ext>
                  </a:extLst>
                </p:cNvPr>
                <p:cNvSpPr/>
                <p:nvPr/>
              </p:nvSpPr>
              <p:spPr bwMode="auto">
                <a:xfrm>
                  <a:off x="2379918" y="1234960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416CF500-3986-6489-43F3-E81D431C1805}"/>
                    </a:ext>
                  </a:extLst>
                </p:cNvPr>
                <p:cNvSpPr/>
                <p:nvPr/>
              </p:nvSpPr>
              <p:spPr bwMode="auto">
                <a:xfrm>
                  <a:off x="2379918" y="1624906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D3B99BEB-5662-42BA-7BD3-27114104B05E}"/>
                    </a:ext>
                  </a:extLst>
                </p:cNvPr>
                <p:cNvSpPr/>
                <p:nvPr/>
              </p:nvSpPr>
              <p:spPr bwMode="auto">
                <a:xfrm>
                  <a:off x="2379918" y="2014853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955BAA55-4ED2-64BC-9AAD-B4A02085ABF3}"/>
                    </a:ext>
                  </a:extLst>
                </p:cNvPr>
                <p:cNvSpPr/>
                <p:nvPr/>
              </p:nvSpPr>
              <p:spPr bwMode="auto">
                <a:xfrm>
                  <a:off x="2379918" y="2404799"/>
                  <a:ext cx="266298" cy="222827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1200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B1359A9D-CDC0-B6A4-7C63-303E563CCCDB}"/>
                  </a:ext>
                </a:extLst>
              </p:cNvPr>
              <p:cNvGrpSpPr/>
              <p:nvPr/>
            </p:nvGrpSpPr>
            <p:grpSpPr>
              <a:xfrm>
                <a:off x="3490074" y="1594170"/>
                <a:ext cx="705880" cy="1618836"/>
                <a:chOff x="6163524" y="137203"/>
                <a:chExt cx="758337" cy="1759668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DCED3F62-FE2D-EDED-0EA4-A9A9A6A3FC35}"/>
                    </a:ext>
                  </a:extLst>
                </p:cNvPr>
                <p:cNvGrpSpPr/>
                <p:nvPr/>
              </p:nvGrpSpPr>
              <p:grpSpPr>
                <a:xfrm>
                  <a:off x="6182537" y="137203"/>
                  <a:ext cx="739323" cy="1413651"/>
                  <a:chOff x="2964812" y="683624"/>
                  <a:chExt cx="897058" cy="1566345"/>
                </a:xfrm>
              </p:grpSpPr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9C6BA178-01C0-DC7C-1433-80920EB70871}"/>
                      </a:ext>
                    </a:extLst>
                  </p:cNvPr>
                  <p:cNvCxnSpPr>
                    <a:cxnSpLocks/>
                    <a:stCxn id="61" idx="6"/>
                    <a:endCxn id="68" idx="2"/>
                  </p:cNvCxnSpPr>
                  <p:nvPr/>
                </p:nvCxnSpPr>
                <p:spPr bwMode="auto">
                  <a:xfrm>
                    <a:off x="2964813" y="683624"/>
                    <a:ext cx="897057" cy="39650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E002BEE0-1D1A-2A98-016F-02E649955332}"/>
                      </a:ext>
                    </a:extLst>
                  </p:cNvPr>
                  <p:cNvCxnSpPr>
                    <a:cxnSpLocks/>
                    <a:stCxn id="61" idx="6"/>
                    <a:endCxn id="69" idx="2"/>
                  </p:cNvCxnSpPr>
                  <p:nvPr/>
                </p:nvCxnSpPr>
                <p:spPr bwMode="auto">
                  <a:xfrm>
                    <a:off x="2964812" y="683624"/>
                    <a:ext cx="897056" cy="78644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75D3D6D3-FE8A-A21E-059B-F69FD309A1A5}"/>
                      </a:ext>
                    </a:extLst>
                  </p:cNvPr>
                  <p:cNvCxnSpPr>
                    <a:cxnSpLocks/>
                    <a:stCxn id="61" idx="6"/>
                    <a:endCxn id="71" idx="2"/>
                  </p:cNvCxnSpPr>
                  <p:nvPr/>
                </p:nvCxnSpPr>
                <p:spPr bwMode="auto">
                  <a:xfrm>
                    <a:off x="2964813" y="683624"/>
                    <a:ext cx="897056" cy="156634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026D07A4-8AF2-93A5-790C-4A9714834409}"/>
                      </a:ext>
                    </a:extLst>
                  </p:cNvPr>
                  <p:cNvCxnSpPr>
                    <a:cxnSpLocks/>
                    <a:stCxn id="61" idx="6"/>
                    <a:endCxn id="70" idx="2"/>
                  </p:cNvCxnSpPr>
                  <p:nvPr/>
                </p:nvCxnSpPr>
                <p:spPr bwMode="auto">
                  <a:xfrm>
                    <a:off x="2964812" y="683624"/>
                    <a:ext cx="897056" cy="117639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9D9B5A29-F5A5-4483-54E0-926489855EF9}"/>
                    </a:ext>
                  </a:extLst>
                </p:cNvPr>
                <p:cNvGrpSpPr/>
                <p:nvPr/>
              </p:nvGrpSpPr>
              <p:grpSpPr>
                <a:xfrm>
                  <a:off x="6182534" y="489136"/>
                  <a:ext cx="739325" cy="1061718"/>
                  <a:chOff x="3485981" y="2294114"/>
                  <a:chExt cx="899776" cy="1176398"/>
                </a:xfrm>
              </p:grpSpPr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A50AF2B3-33D2-258F-3919-F99E38BCFF29}"/>
                      </a:ext>
                    </a:extLst>
                  </p:cNvPr>
                  <p:cNvCxnSpPr>
                    <a:cxnSpLocks/>
                    <a:stCxn id="62" idx="6"/>
                    <a:endCxn id="68" idx="2"/>
                  </p:cNvCxnSpPr>
                  <p:nvPr/>
                </p:nvCxnSpPr>
                <p:spPr bwMode="auto">
                  <a:xfrm>
                    <a:off x="3485981" y="2294114"/>
                    <a:ext cx="899772" cy="655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3D04710F-FF15-1FFD-7499-35B64DCA5A3D}"/>
                      </a:ext>
                    </a:extLst>
                  </p:cNvPr>
                  <p:cNvCxnSpPr>
                    <a:cxnSpLocks/>
                    <a:stCxn id="62" idx="6"/>
                    <a:endCxn id="70" idx="2"/>
                  </p:cNvCxnSpPr>
                  <p:nvPr/>
                </p:nvCxnSpPr>
                <p:spPr bwMode="auto">
                  <a:xfrm>
                    <a:off x="3485984" y="2294114"/>
                    <a:ext cx="899772" cy="78645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D7687D77-5B36-66C1-4BFC-BB96DA46D29F}"/>
                      </a:ext>
                    </a:extLst>
                  </p:cNvPr>
                  <p:cNvCxnSpPr>
                    <a:cxnSpLocks/>
                    <a:stCxn id="62" idx="6"/>
                    <a:endCxn id="71" idx="2"/>
                  </p:cNvCxnSpPr>
                  <p:nvPr/>
                </p:nvCxnSpPr>
                <p:spPr bwMode="auto">
                  <a:xfrm>
                    <a:off x="3485985" y="2294114"/>
                    <a:ext cx="899772" cy="117639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2194154E-A3E8-49A4-F107-0530767A0CD6}"/>
                      </a:ext>
                    </a:extLst>
                  </p:cNvPr>
                  <p:cNvCxnSpPr>
                    <a:cxnSpLocks/>
                    <a:stCxn id="62" idx="6"/>
                    <a:endCxn id="69" idx="2"/>
                  </p:cNvCxnSpPr>
                  <p:nvPr/>
                </p:nvCxnSpPr>
                <p:spPr bwMode="auto">
                  <a:xfrm>
                    <a:off x="3485981" y="2294114"/>
                    <a:ext cx="899772" cy="39650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47BAAF61-9708-446B-39F8-E39897B4C827}"/>
                    </a:ext>
                  </a:extLst>
                </p:cNvPr>
                <p:cNvGrpSpPr/>
                <p:nvPr/>
              </p:nvGrpSpPr>
              <p:grpSpPr>
                <a:xfrm>
                  <a:off x="6176951" y="495054"/>
                  <a:ext cx="744908" cy="1055802"/>
                  <a:chOff x="3465649" y="1897860"/>
                  <a:chExt cx="911283" cy="1169842"/>
                </a:xfrm>
              </p:grpSpPr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35CF76D2-3BE1-DA95-C2FD-0914067BDDA3}"/>
                      </a:ext>
                    </a:extLst>
                  </p:cNvPr>
                  <p:cNvCxnSpPr>
                    <a:cxnSpLocks/>
                    <a:stCxn id="63" idx="6"/>
                    <a:endCxn id="68" idx="2"/>
                  </p:cNvCxnSpPr>
                  <p:nvPr/>
                </p:nvCxnSpPr>
                <p:spPr bwMode="auto">
                  <a:xfrm flipV="1">
                    <a:off x="3472481" y="1897860"/>
                    <a:ext cx="904448" cy="38339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FE6A6ED7-A5D9-4D6A-F9C1-87BCA95B1E9E}"/>
                      </a:ext>
                    </a:extLst>
                  </p:cNvPr>
                  <p:cNvCxnSpPr>
                    <a:cxnSpLocks/>
                    <a:stCxn id="63" idx="6"/>
                    <a:endCxn id="70" idx="2"/>
                  </p:cNvCxnSpPr>
                  <p:nvPr/>
                </p:nvCxnSpPr>
                <p:spPr bwMode="auto">
                  <a:xfrm>
                    <a:off x="3472482" y="2281251"/>
                    <a:ext cx="904448" cy="39650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C1184676-A47C-5D33-06CD-76AC6C518680}"/>
                      </a:ext>
                    </a:extLst>
                  </p:cNvPr>
                  <p:cNvCxnSpPr>
                    <a:cxnSpLocks/>
                    <a:endCxn id="71" idx="2"/>
                  </p:cNvCxnSpPr>
                  <p:nvPr/>
                </p:nvCxnSpPr>
                <p:spPr bwMode="auto">
                  <a:xfrm>
                    <a:off x="3465649" y="2273581"/>
                    <a:ext cx="911283" cy="79412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9328629C-5649-DB02-19D9-A9765C56A4BE}"/>
                      </a:ext>
                    </a:extLst>
                  </p:cNvPr>
                  <p:cNvCxnSpPr>
                    <a:cxnSpLocks/>
                    <a:stCxn id="63" idx="6"/>
                    <a:endCxn id="69" idx="2"/>
                  </p:cNvCxnSpPr>
                  <p:nvPr/>
                </p:nvCxnSpPr>
                <p:spPr bwMode="auto">
                  <a:xfrm>
                    <a:off x="3472478" y="2281251"/>
                    <a:ext cx="904448" cy="655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B823699B-1C79-E4F5-E88F-3D01CE1E5D70}"/>
                    </a:ext>
                  </a:extLst>
                </p:cNvPr>
                <p:cNvGrpSpPr/>
                <p:nvPr/>
              </p:nvGrpSpPr>
              <p:grpSpPr>
                <a:xfrm>
                  <a:off x="6182537" y="495053"/>
                  <a:ext cx="739323" cy="1055801"/>
                  <a:chOff x="3511237" y="1581074"/>
                  <a:chExt cx="904450" cy="1169842"/>
                </a:xfrm>
              </p:grpSpPr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D60AE4D8-62FA-896F-1B07-7ADF3E5DE17E}"/>
                      </a:ext>
                    </a:extLst>
                  </p:cNvPr>
                  <p:cNvCxnSpPr>
                    <a:cxnSpLocks/>
                    <a:stCxn id="64" idx="6"/>
                    <a:endCxn id="69" idx="2"/>
                  </p:cNvCxnSpPr>
                  <p:nvPr/>
                </p:nvCxnSpPr>
                <p:spPr bwMode="auto">
                  <a:xfrm flipV="1">
                    <a:off x="3511237" y="1971021"/>
                    <a:ext cx="904448" cy="38339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FBDA5316-5798-8BC0-3EA9-574770DB80B2}"/>
                      </a:ext>
                    </a:extLst>
                  </p:cNvPr>
                  <p:cNvCxnSpPr>
                    <a:cxnSpLocks/>
                    <a:stCxn id="64" idx="6"/>
                    <a:endCxn id="68" idx="2"/>
                  </p:cNvCxnSpPr>
                  <p:nvPr/>
                </p:nvCxnSpPr>
                <p:spPr bwMode="auto">
                  <a:xfrm flipV="1">
                    <a:off x="3511238" y="1581074"/>
                    <a:ext cx="904449" cy="77333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3B1C05BF-3354-7009-40D0-8944FB8B7D56}"/>
                      </a:ext>
                    </a:extLst>
                  </p:cNvPr>
                  <p:cNvCxnSpPr>
                    <a:cxnSpLocks/>
                    <a:stCxn id="64" idx="6"/>
                    <a:endCxn id="71" idx="2"/>
                  </p:cNvCxnSpPr>
                  <p:nvPr/>
                </p:nvCxnSpPr>
                <p:spPr bwMode="auto">
                  <a:xfrm>
                    <a:off x="3511238" y="2354412"/>
                    <a:ext cx="904449" cy="39650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0C6526D1-2683-7F31-6BBF-873C0790F769}"/>
                      </a:ext>
                    </a:extLst>
                  </p:cNvPr>
                  <p:cNvCxnSpPr>
                    <a:cxnSpLocks/>
                    <a:stCxn id="64" idx="6"/>
                    <a:endCxn id="70" idx="2"/>
                  </p:cNvCxnSpPr>
                  <p:nvPr/>
                </p:nvCxnSpPr>
                <p:spPr bwMode="auto">
                  <a:xfrm>
                    <a:off x="3511238" y="2354412"/>
                    <a:ext cx="904449" cy="655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7A6EC53D-3E10-A4C9-BB02-A3E42C270489}"/>
                    </a:ext>
                  </a:extLst>
                </p:cNvPr>
                <p:cNvGrpSpPr/>
                <p:nvPr/>
              </p:nvGrpSpPr>
              <p:grpSpPr>
                <a:xfrm flipV="1">
                  <a:off x="6163524" y="495054"/>
                  <a:ext cx="758336" cy="1085108"/>
                  <a:chOff x="3019569" y="2134206"/>
                  <a:chExt cx="920127" cy="1202315"/>
                </a:xfrm>
              </p:grpSpPr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D65E8F42-C141-1CD1-90A8-57E33B1263E2}"/>
                      </a:ext>
                    </a:extLst>
                  </p:cNvPr>
                  <p:cNvCxnSpPr>
                    <a:cxnSpLocks/>
                    <a:endCxn id="71" idx="2"/>
                  </p:cNvCxnSpPr>
                  <p:nvPr/>
                </p:nvCxnSpPr>
                <p:spPr bwMode="auto">
                  <a:xfrm>
                    <a:off x="3025195" y="2150230"/>
                    <a:ext cx="914499" cy="1645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DD7567DC-6060-DA70-8379-6E7012474731}"/>
                      </a:ext>
                    </a:extLst>
                  </p:cNvPr>
                  <p:cNvCxnSpPr>
                    <a:cxnSpLocks/>
                    <a:endCxn id="69" idx="2"/>
                  </p:cNvCxnSpPr>
                  <p:nvPr/>
                </p:nvCxnSpPr>
                <p:spPr bwMode="auto">
                  <a:xfrm>
                    <a:off x="3019569" y="2134206"/>
                    <a:ext cx="920126" cy="81236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FB326BAF-E197-E7C0-D8B0-AA03BA1B2584}"/>
                      </a:ext>
                    </a:extLst>
                  </p:cNvPr>
                  <p:cNvCxnSpPr>
                    <a:cxnSpLocks/>
                    <a:endCxn id="68" idx="2"/>
                  </p:cNvCxnSpPr>
                  <p:nvPr/>
                </p:nvCxnSpPr>
                <p:spPr bwMode="auto">
                  <a:xfrm>
                    <a:off x="3019569" y="2134207"/>
                    <a:ext cx="920127" cy="120231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61EA706E-CDB0-7BCE-4E7E-59C55D371E03}"/>
                      </a:ext>
                    </a:extLst>
                  </p:cNvPr>
                  <p:cNvCxnSpPr>
                    <a:cxnSpLocks/>
                    <a:endCxn id="70" idx="2"/>
                  </p:cNvCxnSpPr>
                  <p:nvPr/>
                </p:nvCxnSpPr>
                <p:spPr bwMode="auto">
                  <a:xfrm>
                    <a:off x="3019569" y="2134206"/>
                    <a:ext cx="920126" cy="42242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47DD7DA-8ED7-EE30-3E58-A7C479FEC8D1}"/>
                    </a:ext>
                  </a:extLst>
                </p:cNvPr>
                <p:cNvGrpSpPr/>
                <p:nvPr/>
              </p:nvGrpSpPr>
              <p:grpSpPr>
                <a:xfrm flipV="1">
                  <a:off x="6182538" y="495054"/>
                  <a:ext cx="739323" cy="1401817"/>
                  <a:chOff x="2961864" y="2267611"/>
                  <a:chExt cx="897055" cy="1553233"/>
                </a:xfrm>
              </p:grpSpPr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FA17DF2F-AA9F-7181-E7B3-3EECBAAED6A0}"/>
                      </a:ext>
                    </a:extLst>
                  </p:cNvPr>
                  <p:cNvCxnSpPr>
                    <a:cxnSpLocks/>
                    <a:stCxn id="66" idx="6"/>
                    <a:endCxn id="71" idx="2"/>
                  </p:cNvCxnSpPr>
                  <p:nvPr/>
                </p:nvCxnSpPr>
                <p:spPr bwMode="auto">
                  <a:xfrm>
                    <a:off x="2961865" y="2267611"/>
                    <a:ext cx="897054" cy="38339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E179A999-8A48-D829-A595-C67065DD4671}"/>
                      </a:ext>
                    </a:extLst>
                  </p:cNvPr>
                  <p:cNvCxnSpPr>
                    <a:cxnSpLocks/>
                    <a:stCxn id="66" idx="6"/>
                    <a:endCxn id="68" idx="2"/>
                  </p:cNvCxnSpPr>
                  <p:nvPr/>
                </p:nvCxnSpPr>
                <p:spPr bwMode="auto">
                  <a:xfrm>
                    <a:off x="2961865" y="2267611"/>
                    <a:ext cx="897054" cy="155323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2C2FA105-03C6-D0B8-4E92-2E0BF9E2F952}"/>
                      </a:ext>
                    </a:extLst>
                  </p:cNvPr>
                  <p:cNvCxnSpPr>
                    <a:cxnSpLocks/>
                    <a:stCxn id="66" idx="6"/>
                    <a:endCxn id="70" idx="2"/>
                  </p:cNvCxnSpPr>
                  <p:nvPr/>
                </p:nvCxnSpPr>
                <p:spPr bwMode="auto">
                  <a:xfrm>
                    <a:off x="2961864" y="2267611"/>
                    <a:ext cx="897054" cy="77333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56662F0B-2BED-E339-E0A0-2F3364735A32}"/>
                      </a:ext>
                    </a:extLst>
                  </p:cNvPr>
                  <p:cNvCxnSpPr>
                    <a:cxnSpLocks/>
                    <a:stCxn id="66" idx="6"/>
                    <a:endCxn id="69" idx="2"/>
                  </p:cNvCxnSpPr>
                  <p:nvPr/>
                </p:nvCxnSpPr>
                <p:spPr bwMode="auto">
                  <a:xfrm>
                    <a:off x="2961864" y="2267611"/>
                    <a:ext cx="897053" cy="116328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886956E-32D8-85B2-ADA0-8789911258CB}"/>
                  </a:ext>
                </a:extLst>
              </p:cNvPr>
              <p:cNvSpPr txBox="1"/>
              <p:nvPr/>
            </p:nvSpPr>
            <p:spPr>
              <a:xfrm>
                <a:off x="2992972" y="3722165"/>
                <a:ext cx="825311" cy="55399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layer [s-1]</a:t>
                </a:r>
                <a:endParaRPr lang="en-US" baseline="-25000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3FD88B3-07B1-2366-52B1-06ED195E1B37}"/>
                  </a:ext>
                </a:extLst>
              </p:cNvPr>
              <p:cNvSpPr txBox="1"/>
              <p:nvPr/>
            </p:nvSpPr>
            <p:spPr>
              <a:xfrm>
                <a:off x="3885442" y="3739952"/>
                <a:ext cx="825311" cy="55399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layer [s]</a:t>
                </a:r>
                <a:endParaRPr lang="en-US" baseline="-25000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9BEA082-F0C7-3831-1A5C-E9DA0F31C0D1}"/>
                  </a:ext>
                </a:extLst>
              </p:cNvPr>
              <p:cNvSpPr txBox="1"/>
              <p:nvPr/>
            </p:nvSpPr>
            <p:spPr>
              <a:xfrm>
                <a:off x="3236993" y="3493741"/>
                <a:ext cx="439885" cy="31162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dirty="0"/>
                  <a:t>N</a:t>
                </a:r>
                <a:r>
                  <a:rPr lang="en-US" baseline="-25000" dirty="0"/>
                  <a:t>s-1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0A4FCC6-AE6F-5CFC-5C10-A589A4AC873C}"/>
                  </a:ext>
                </a:extLst>
              </p:cNvPr>
              <p:cNvSpPr txBox="1"/>
              <p:nvPr/>
            </p:nvSpPr>
            <p:spPr>
              <a:xfrm>
                <a:off x="4062305" y="3493741"/>
                <a:ext cx="439885" cy="31162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dirty="0"/>
                  <a:t>N</a:t>
                </a:r>
                <a:r>
                  <a:rPr lang="en-US" baseline="-25000" dirty="0"/>
                  <a:t>s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59DE5EE-63C8-6254-AB81-C81AE8072874}"/>
                  </a:ext>
                </a:extLst>
              </p:cNvPr>
              <p:cNvSpPr txBox="1"/>
              <p:nvPr/>
            </p:nvSpPr>
            <p:spPr>
              <a:xfrm>
                <a:off x="3570940" y="1415266"/>
                <a:ext cx="625011" cy="31162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dirty="0"/>
                  <a:t>W</a:t>
                </a:r>
                <a:r>
                  <a:rPr lang="en-US" baseline="30000" dirty="0"/>
                  <a:t>[s]</a:t>
                </a:r>
              </a:p>
            </p:txBody>
          </p:sp>
        </p:grp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FB405C4-3BBE-4982-283D-86340BEAA4B9}"/>
                </a:ext>
              </a:extLst>
            </p:cNvPr>
            <p:cNvSpPr/>
            <p:nvPr/>
          </p:nvSpPr>
          <p:spPr bwMode="auto">
            <a:xfrm>
              <a:off x="2057399" y="2273946"/>
              <a:ext cx="353849" cy="1334655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A6D4573-771D-0B55-49C4-A24F124CB73D}"/>
              </a:ext>
            </a:extLst>
          </p:cNvPr>
          <p:cNvGrpSpPr/>
          <p:nvPr/>
        </p:nvGrpSpPr>
        <p:grpSpPr>
          <a:xfrm>
            <a:off x="2133600" y="837639"/>
            <a:ext cx="6802622" cy="2514008"/>
            <a:chOff x="2325142" y="818520"/>
            <a:chExt cx="6802622" cy="2514008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0A80F68-223F-6FE5-9454-62426CFC434F}"/>
                </a:ext>
              </a:extLst>
            </p:cNvPr>
            <p:cNvCxnSpPr/>
            <p:nvPr/>
          </p:nvCxnSpPr>
          <p:spPr bwMode="auto">
            <a:xfrm>
              <a:off x="4124566" y="1200589"/>
              <a:ext cx="7005" cy="50545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0E5BD24-EC74-2B2C-80B0-FF22812B52A8}"/>
                </a:ext>
              </a:extLst>
            </p:cNvPr>
            <p:cNvCxnSpPr/>
            <p:nvPr/>
          </p:nvCxnSpPr>
          <p:spPr bwMode="auto">
            <a:xfrm>
              <a:off x="4839742" y="1200589"/>
              <a:ext cx="0" cy="52021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8FBA3A6-5CCF-B7BC-9296-4479E96EEE26}"/>
                </a:ext>
              </a:extLst>
            </p:cNvPr>
            <p:cNvSpPr txBox="1"/>
            <p:nvPr/>
          </p:nvSpPr>
          <p:spPr>
            <a:xfrm>
              <a:off x="2413653" y="888257"/>
              <a:ext cx="5738612" cy="41036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From neuron 1 …  j   …   N </a:t>
              </a:r>
              <a:r>
                <a:rPr lang="en-US" sz="1600" baseline="-25000" dirty="0"/>
                <a:t>s-1</a:t>
              </a:r>
              <a:r>
                <a:rPr lang="en-US" sz="1600" dirty="0"/>
                <a:t> of sending layer [s-1]</a:t>
              </a:r>
            </a:p>
            <a:p>
              <a:endParaRPr lang="en-US" sz="1600" baseline="30000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8445289-A792-5020-2639-B98AABADE223}"/>
                </a:ext>
              </a:extLst>
            </p:cNvPr>
            <p:cNvSpPr/>
            <p:nvPr/>
          </p:nvSpPr>
          <p:spPr bwMode="auto">
            <a:xfrm>
              <a:off x="2325142" y="818520"/>
              <a:ext cx="6801703" cy="251400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07E51846-13D7-9B04-29C8-86E456B7FFC8}"/>
                </a:ext>
              </a:extLst>
            </p:cNvPr>
            <p:cNvGrpSpPr/>
            <p:nvPr/>
          </p:nvGrpSpPr>
          <p:grpSpPr>
            <a:xfrm>
              <a:off x="2455316" y="1606263"/>
              <a:ext cx="6672448" cy="1669400"/>
              <a:chOff x="2516658" y="1550810"/>
              <a:chExt cx="6672448" cy="1669400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0556CAE5-7747-FAF4-A9DF-12740E761A8D}"/>
                  </a:ext>
                </a:extLst>
              </p:cNvPr>
              <p:cNvGrpSpPr/>
              <p:nvPr/>
            </p:nvGrpSpPr>
            <p:grpSpPr>
              <a:xfrm>
                <a:off x="5754976" y="1631104"/>
                <a:ext cx="3434130" cy="1167952"/>
                <a:chOff x="5754976" y="1631104"/>
                <a:chExt cx="3434130" cy="1167952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1ECF113-FC14-537D-D05D-266DD059CBE7}"/>
                    </a:ext>
                  </a:extLst>
                </p:cNvPr>
                <p:cNvCxnSpPr>
                  <a:stCxn id="124" idx="1"/>
                </p:cNvCxnSpPr>
                <p:nvPr/>
              </p:nvCxnSpPr>
              <p:spPr bwMode="auto">
                <a:xfrm flipH="1">
                  <a:off x="5764067" y="1754215"/>
                  <a:ext cx="401366" cy="10287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31D850A4-B77A-88C4-B3F3-A347B54A3DDD}"/>
                    </a:ext>
                  </a:extLst>
                </p:cNvPr>
                <p:cNvCxnSpPr/>
                <p:nvPr/>
              </p:nvCxnSpPr>
              <p:spPr bwMode="auto">
                <a:xfrm flipH="1">
                  <a:off x="5754976" y="2209972"/>
                  <a:ext cx="365308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ECF42CBE-0639-E7E3-4436-6CB040115B6B}"/>
                    </a:ext>
                  </a:extLst>
                </p:cNvPr>
                <p:cNvCxnSpPr/>
                <p:nvPr/>
              </p:nvCxnSpPr>
              <p:spPr bwMode="auto">
                <a:xfrm flipH="1">
                  <a:off x="5772539" y="2675671"/>
                  <a:ext cx="347745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00B0F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6F925C16-B84B-1804-47F2-234AAB1480A0}"/>
                    </a:ext>
                  </a:extLst>
                </p:cNvPr>
                <p:cNvSpPr txBox="1"/>
                <p:nvPr/>
              </p:nvSpPr>
              <p:spPr>
                <a:xfrm>
                  <a:off x="6165433" y="1631104"/>
                  <a:ext cx="3016551" cy="2462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600" dirty="0"/>
                    <a:t>To neuron 1 in receiving layer [s]</a:t>
                  </a:r>
                  <a:endParaRPr lang="en-US" sz="1600" baseline="-25000" dirty="0"/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ABFB2684-6851-12F6-1082-E69AA428DDE4}"/>
                    </a:ext>
                  </a:extLst>
                </p:cNvPr>
                <p:cNvSpPr txBox="1"/>
                <p:nvPr/>
              </p:nvSpPr>
              <p:spPr>
                <a:xfrm>
                  <a:off x="6148911" y="2073163"/>
                  <a:ext cx="3040195" cy="2462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600" dirty="0"/>
                    <a:t>To neuron k in receiving layer [s]</a:t>
                  </a:r>
                  <a:endParaRPr lang="en-US" sz="1600" baseline="-25000" dirty="0"/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A74DE9C8-AEAF-AAE7-5C7B-297371024B7D}"/>
                    </a:ext>
                  </a:extLst>
                </p:cNvPr>
                <p:cNvSpPr txBox="1"/>
                <p:nvPr/>
              </p:nvSpPr>
              <p:spPr>
                <a:xfrm>
                  <a:off x="6095118" y="2552835"/>
                  <a:ext cx="3069899" cy="2462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600" dirty="0"/>
                    <a:t>To neuron N</a:t>
                  </a:r>
                  <a:r>
                    <a:rPr lang="en-US" sz="1600" baseline="-25000" dirty="0"/>
                    <a:t>S</a:t>
                  </a:r>
                  <a:r>
                    <a:rPr lang="en-US" sz="1600" dirty="0"/>
                    <a:t> in receiving layer [s]</a:t>
                  </a:r>
                  <a:endParaRPr lang="en-US" sz="1600" baseline="-25000" dirty="0"/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CD0F8715-5BF2-C06B-99F8-62F033DD447D}"/>
                  </a:ext>
                </a:extLst>
              </p:cNvPr>
              <p:cNvGrpSpPr/>
              <p:nvPr/>
            </p:nvGrpSpPr>
            <p:grpSpPr>
              <a:xfrm>
                <a:off x="2516658" y="1550810"/>
                <a:ext cx="3467917" cy="1669400"/>
                <a:chOff x="2264843" y="1315066"/>
                <a:chExt cx="3321545" cy="1669400"/>
              </a:xfrm>
            </p:grpSpPr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9D537A1F-75D2-89A7-0B78-92D746FA2FC2}"/>
                    </a:ext>
                  </a:extLst>
                </p:cNvPr>
                <p:cNvSpPr txBox="1"/>
                <p:nvPr/>
              </p:nvSpPr>
              <p:spPr>
                <a:xfrm>
                  <a:off x="2264843" y="1750430"/>
                  <a:ext cx="661527" cy="338554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r>
                    <a:rPr lang="en-US" sz="16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W</a:t>
                  </a:r>
                  <a:r>
                    <a:rPr lang="en-US" sz="1600" baseline="30000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[s]</a:t>
                  </a:r>
                  <a:r>
                    <a:rPr lang="en-US" sz="1600" dirty="0"/>
                    <a:t> =</a:t>
                  </a:r>
                </a:p>
              </p:txBody>
            </p:sp>
            <p:grpSp>
              <p:nvGrpSpPr>
                <p:cNvPr id="168" name="Group 167">
                  <a:extLst>
                    <a:ext uri="{FF2B5EF4-FFF2-40B4-BE49-F238E27FC236}">
                      <a16:creationId xmlns:a16="http://schemas.microsoft.com/office/drawing/2014/main" id="{B7D8BF23-E278-9445-6BD6-F154BCD8BD6C}"/>
                    </a:ext>
                  </a:extLst>
                </p:cNvPr>
                <p:cNvGrpSpPr/>
                <p:nvPr/>
              </p:nvGrpSpPr>
              <p:grpSpPr>
                <a:xfrm>
                  <a:off x="2870001" y="1315066"/>
                  <a:ext cx="2716387" cy="1669400"/>
                  <a:chOff x="2480063" y="1597009"/>
                  <a:chExt cx="2716387" cy="1669400"/>
                </a:xfrm>
              </p:grpSpPr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20C14F4A-B4A1-F814-B664-30804994822F}"/>
                      </a:ext>
                    </a:extLst>
                  </p:cNvPr>
                  <p:cNvSpPr txBox="1"/>
                  <p:nvPr/>
                </p:nvSpPr>
                <p:spPr>
                  <a:xfrm>
                    <a:off x="4932443" y="2362880"/>
                    <a:ext cx="264007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N</a:t>
                    </a:r>
                    <a:r>
                      <a:rPr lang="en-US" sz="1600" baseline="-25000" dirty="0">
                        <a:solidFill>
                          <a:srgbClr val="FF0000"/>
                        </a:solidFill>
                      </a:rPr>
                      <a:t>s</a:t>
                    </a:r>
                  </a:p>
                </p:txBody>
              </p:sp>
              <p:sp>
                <p:nvSpPr>
                  <p:cNvPr id="128" name="Right Brace 127">
                    <a:extLst>
                      <a:ext uri="{FF2B5EF4-FFF2-40B4-BE49-F238E27FC236}">
                        <a16:creationId xmlns:a16="http://schemas.microsoft.com/office/drawing/2014/main" id="{74F3FF2D-7BD0-F0B6-DE94-70C7C409EE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818808" y="1600268"/>
                    <a:ext cx="134759" cy="1235473"/>
                  </a:xfrm>
                  <a:prstGeom prst="rightBrace">
                    <a:avLst>
                      <a:gd name="adj1" fmla="val 155906"/>
                      <a:gd name="adj2" fmla="val 50000"/>
                    </a:avLst>
                  </a:prstGeom>
                  <a:noFill/>
                  <a:ln w="25400" cap="flat" cmpd="sng" algn="ctr">
                    <a:solidFill>
                      <a:srgbClr val="FF0000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29" name="Right Brace 128">
                    <a:extLst>
                      <a:ext uri="{FF2B5EF4-FFF2-40B4-BE49-F238E27FC236}">
                        <a16:creationId xmlns:a16="http://schemas.microsoft.com/office/drawing/2014/main" id="{7AF78C55-7737-1FF0-A4EF-FD04AF573B72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3509475" y="1996836"/>
                    <a:ext cx="129295" cy="1969930"/>
                  </a:xfrm>
                  <a:prstGeom prst="rightBrace">
                    <a:avLst>
                      <a:gd name="adj1" fmla="val 155906"/>
                      <a:gd name="adj2" fmla="val 50000"/>
                    </a:avLst>
                  </a:prstGeom>
                  <a:noFill/>
                  <a:ln w="25400" cap="flat" cmpd="sng" algn="ctr">
                    <a:solidFill>
                      <a:srgbClr val="FF0000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algn="ctr"/>
                    <a:endParaRPr lang="en-US" sz="160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151277C3-DF39-3A26-7ACB-482DF1769DDB}"/>
                      </a:ext>
                    </a:extLst>
                  </p:cNvPr>
                  <p:cNvSpPr txBox="1"/>
                  <p:nvPr/>
                </p:nvSpPr>
                <p:spPr>
                  <a:xfrm>
                    <a:off x="3664671" y="3020188"/>
                    <a:ext cx="42730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N</a:t>
                    </a:r>
                    <a:r>
                      <a:rPr lang="en-US" sz="1600" baseline="-25000" dirty="0">
                        <a:solidFill>
                          <a:srgbClr val="FF0000"/>
                        </a:solidFill>
                      </a:rPr>
                      <a:t>s-1</a:t>
                    </a:r>
                  </a:p>
                </p:txBody>
              </p: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48D9C695-BFCF-E6E0-DA6D-E82378A9B484}"/>
                      </a:ext>
                    </a:extLst>
                  </p:cNvPr>
                  <p:cNvGrpSpPr/>
                  <p:nvPr/>
                </p:nvGrpSpPr>
                <p:grpSpPr>
                  <a:xfrm>
                    <a:off x="2480063" y="1597009"/>
                    <a:ext cx="2382109" cy="1280254"/>
                    <a:chOff x="2480063" y="1597009"/>
                    <a:chExt cx="2382109" cy="1280254"/>
                  </a:xfrm>
                </p:grpSpPr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51B398C3-4932-A17C-6678-ABCD3EF4C4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79418" y="1625394"/>
                      <a:ext cx="2282754" cy="12311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r>
                        <a:rPr lang="en-US" sz="1600" dirty="0"/>
                        <a:t>w</a:t>
                      </a:r>
                      <a:r>
                        <a:rPr lang="en-US" sz="1600" baseline="-25000" dirty="0"/>
                        <a:t>11</a:t>
                      </a:r>
                      <a:r>
                        <a:rPr lang="en-US" sz="1600" baseline="30000" dirty="0"/>
                        <a:t>[s]</a:t>
                      </a:r>
                      <a:r>
                        <a:rPr lang="en-US" sz="1600" baseline="-25000" dirty="0"/>
                        <a:t>  … </a:t>
                      </a:r>
                      <a:r>
                        <a:rPr lang="en-US" sz="1600" dirty="0"/>
                        <a:t>w</a:t>
                      </a:r>
                      <a:r>
                        <a:rPr lang="en-US" sz="1600" baseline="-25000" dirty="0"/>
                        <a:t>1j</a:t>
                      </a:r>
                      <a:r>
                        <a:rPr lang="en-US" sz="1600" baseline="30000" dirty="0"/>
                        <a:t>[s]</a:t>
                      </a:r>
                      <a:r>
                        <a:rPr lang="en-US" sz="1600" baseline="-25000" dirty="0"/>
                        <a:t>  … </a:t>
                      </a:r>
                      <a:r>
                        <a:rPr lang="en-US" sz="1600" dirty="0"/>
                        <a:t>w</a:t>
                      </a:r>
                      <a:r>
                        <a:rPr lang="en-US" sz="1600" baseline="-25000" dirty="0"/>
                        <a:t>1N</a:t>
                      </a:r>
                      <a:r>
                        <a:rPr lang="en-US" sz="1600" baseline="-35000" dirty="0"/>
                        <a:t>s-1</a:t>
                      </a:r>
                      <a:r>
                        <a:rPr lang="en-US" sz="1600" baseline="30000" dirty="0"/>
                        <a:t>[s]</a:t>
                      </a:r>
                      <a:endParaRPr lang="en-US" sz="1600" baseline="-45000" dirty="0"/>
                    </a:p>
                    <a:p>
                      <a:r>
                        <a:rPr lang="en-US" sz="1600" dirty="0"/>
                        <a:t>…</a:t>
                      </a:r>
                    </a:p>
                    <a:p>
                      <a:r>
                        <a:rPr lang="en-US" sz="1600" dirty="0"/>
                        <a:t>w</a:t>
                      </a:r>
                      <a:r>
                        <a:rPr lang="en-US" sz="1600" baseline="-25000" dirty="0"/>
                        <a:t>k1</a:t>
                      </a:r>
                      <a:r>
                        <a:rPr lang="en-US" sz="1600" baseline="30000" dirty="0"/>
                        <a:t>[s]</a:t>
                      </a:r>
                      <a:r>
                        <a:rPr lang="en-US" sz="1600" baseline="-25000" dirty="0"/>
                        <a:t>  … </a:t>
                      </a:r>
                      <a:r>
                        <a:rPr lang="en-US" sz="1600" dirty="0" err="1"/>
                        <a:t>w</a:t>
                      </a:r>
                      <a:r>
                        <a:rPr lang="en-US" sz="1600" baseline="-25000" dirty="0" err="1"/>
                        <a:t>kj</a:t>
                      </a:r>
                      <a:r>
                        <a:rPr lang="en-US" sz="1600" baseline="30000" dirty="0"/>
                        <a:t>[s]</a:t>
                      </a:r>
                      <a:r>
                        <a:rPr lang="en-US" sz="1600" baseline="-25000" dirty="0"/>
                        <a:t>  …  </a:t>
                      </a:r>
                      <a:r>
                        <a:rPr lang="en-US" sz="1600" dirty="0"/>
                        <a:t>w</a:t>
                      </a:r>
                      <a:r>
                        <a:rPr lang="en-US" sz="1600" baseline="-25000" dirty="0"/>
                        <a:t>kN</a:t>
                      </a:r>
                      <a:r>
                        <a:rPr lang="en-US" sz="1600" baseline="-35000" dirty="0"/>
                        <a:t>s-1</a:t>
                      </a:r>
                      <a:r>
                        <a:rPr lang="en-US" sz="1600" baseline="30000" dirty="0"/>
                        <a:t>[s]</a:t>
                      </a:r>
                      <a:endParaRPr lang="en-US" sz="1600" baseline="-45000" dirty="0"/>
                    </a:p>
                    <a:p>
                      <a:r>
                        <a:rPr lang="en-US" sz="1600" dirty="0"/>
                        <a:t>…</a:t>
                      </a:r>
                    </a:p>
                    <a:p>
                      <a:r>
                        <a:rPr lang="en-US" sz="1600" dirty="0"/>
                        <a:t>w</a:t>
                      </a:r>
                      <a:r>
                        <a:rPr lang="en-US" sz="1600" baseline="-25000" dirty="0"/>
                        <a:t>N</a:t>
                      </a:r>
                      <a:r>
                        <a:rPr lang="en-US" sz="1600" baseline="-35000" dirty="0"/>
                        <a:t>s</a:t>
                      </a:r>
                      <a:r>
                        <a:rPr lang="en-US" sz="1600" baseline="-25000" dirty="0"/>
                        <a:t>1</a:t>
                      </a:r>
                      <a:r>
                        <a:rPr lang="en-US" sz="1600" baseline="30000" dirty="0"/>
                        <a:t>[s]</a:t>
                      </a:r>
                      <a:r>
                        <a:rPr lang="en-US" sz="1600" baseline="-25000" dirty="0"/>
                        <a:t>… </a:t>
                      </a:r>
                      <a:r>
                        <a:rPr lang="en-US" sz="1600" dirty="0" err="1"/>
                        <a:t>w</a:t>
                      </a:r>
                      <a:r>
                        <a:rPr lang="en-US" sz="1600" baseline="-25000" dirty="0" err="1"/>
                        <a:t>N</a:t>
                      </a:r>
                      <a:r>
                        <a:rPr lang="en-US" sz="1600" baseline="-35000" dirty="0" err="1"/>
                        <a:t>s</a:t>
                      </a:r>
                      <a:r>
                        <a:rPr lang="en-US" sz="1600" baseline="-25000" dirty="0" err="1"/>
                        <a:t>j</a:t>
                      </a:r>
                      <a:r>
                        <a:rPr lang="en-US" sz="1600" baseline="30000" dirty="0"/>
                        <a:t>[s]</a:t>
                      </a:r>
                      <a:r>
                        <a:rPr lang="en-US" sz="1600" baseline="-25000" dirty="0"/>
                        <a:t>  … </a:t>
                      </a:r>
                      <a:r>
                        <a:rPr lang="en-US" sz="1600" dirty="0"/>
                        <a:t>w</a:t>
                      </a:r>
                      <a:r>
                        <a:rPr lang="en-US" sz="1600" baseline="-25000" dirty="0"/>
                        <a:t>N</a:t>
                      </a:r>
                      <a:r>
                        <a:rPr lang="en-US" sz="1600" baseline="-35000" dirty="0"/>
                        <a:t>s</a:t>
                      </a:r>
                      <a:r>
                        <a:rPr lang="en-US" sz="1600" baseline="-25000" dirty="0"/>
                        <a:t>N</a:t>
                      </a:r>
                      <a:r>
                        <a:rPr lang="en-US" sz="1600" baseline="-35000" dirty="0"/>
                        <a:t>s-1</a:t>
                      </a:r>
                      <a:r>
                        <a:rPr lang="en-US" sz="1600" baseline="30000" dirty="0"/>
                        <a:t>[s]</a:t>
                      </a:r>
                      <a:endParaRPr lang="en-US" sz="1600" baseline="-45000" dirty="0"/>
                    </a:p>
                  </p:txBody>
                </p:sp>
                <p:sp>
                  <p:nvSpPr>
                    <p:cNvPr id="160" name="Double Bracket 159">
                      <a:extLst>
                        <a:ext uri="{FF2B5EF4-FFF2-40B4-BE49-F238E27FC236}">
                          <a16:creationId xmlns:a16="http://schemas.microsoft.com/office/drawing/2014/main" id="{D2FD7257-F2D7-81B5-B0D4-A4C36F600EB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480063" y="1597009"/>
                      <a:ext cx="2282754" cy="1280254"/>
                    </a:xfrm>
                    <a:prstGeom prst="bracketPair">
                      <a:avLst>
                        <a:gd name="adj" fmla="val 6059"/>
                      </a:avLst>
                    </a:prstGeom>
                    <a:noFill/>
                    <a:ln w="158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/>
                    </a:ln>
                    <a:effectLst/>
                  </p:spPr>
                  <p:txBody>
                    <a:bodyPr lIns="0" tIns="0" rIns="0" bIns="0"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</p:grpSp>
            </p:grpSp>
          </p:grpSp>
        </p:grp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04272A1-90FB-8EAF-900F-71DDCA12A70E}"/>
              </a:ext>
            </a:extLst>
          </p:cNvPr>
          <p:cNvCxnSpPr/>
          <p:nvPr/>
        </p:nvCxnSpPr>
        <p:spPr bwMode="auto">
          <a:xfrm flipH="1">
            <a:off x="3255280" y="1176747"/>
            <a:ext cx="152997" cy="56317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4543D79-1776-CE1C-3E0B-85010261FDC3}"/>
              </a:ext>
            </a:extLst>
          </p:cNvPr>
          <p:cNvSpPr txBox="1"/>
          <p:nvPr/>
        </p:nvSpPr>
        <p:spPr>
          <a:xfrm>
            <a:off x="5534451" y="168655"/>
            <a:ext cx="336220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Transmission weights matrix W</a:t>
            </a:r>
            <a:r>
              <a:rPr lang="en-US" sz="1600" baseline="30000" dirty="0"/>
              <a:t>[s]</a:t>
            </a:r>
            <a:r>
              <a:rPr lang="en-US" sz="1600" dirty="0"/>
              <a:t> is marked “[s]” by the receiving layer</a:t>
            </a:r>
          </a:p>
        </p:txBody>
      </p:sp>
    </p:spTree>
    <p:extLst>
      <p:ext uri="{BB962C8B-B14F-4D97-AF65-F5344CB8AC3E}">
        <p14:creationId xmlns:p14="http://schemas.microsoft.com/office/powerpoint/2010/main" val="324461371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68580" tIns="34290" rIns="68580" bIns="34290" numCol="1" rtlCol="0" anchor="t" anchorCtr="0" compatLnSpc="1">
        <a:prstTxWarp prst="textNoShape">
          <a:avLst/>
        </a:prstTxWarp>
      </a:bodyPr>
      <a:lstStyle>
        <a:defPPr algn="l" defTabSz="685800">
          <a:defRPr sz="1200"/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rgbClr val="00B0F0"/>
          </a:solidFill>
          <a:prstDash val="solid"/>
          <a:miter lim="800000"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50326</TotalTime>
  <Words>7149</Words>
  <Application>Microsoft Office PowerPoint</Application>
  <PresentationFormat>On-screen Show (16:9)</PresentationFormat>
  <Paragraphs>1401</Paragraphs>
  <Slides>46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Aptos ExtraBold</vt:lpstr>
      <vt:lpstr>Arial</vt:lpstr>
      <vt:lpstr>Tahoma</vt:lpstr>
      <vt:lpstr>Wingdings</vt:lpstr>
      <vt:lpstr>Blends</vt:lpstr>
      <vt:lpstr>Equation</vt:lpstr>
      <vt:lpstr>Chapter 6 – Deep Neural Networks</vt:lpstr>
      <vt:lpstr>In This Chapter</vt:lpstr>
      <vt:lpstr>PowerPoint Presentation</vt:lpstr>
      <vt:lpstr>A Deep (Multilayer) Neural Networks (DNN)</vt:lpstr>
      <vt:lpstr>A Deep (Multilayer) Neural Networks (DNN)</vt:lpstr>
      <vt:lpstr>Why Deep Neural Networks are Needed</vt:lpstr>
      <vt:lpstr>Steps of Recognition by Layer</vt:lpstr>
      <vt:lpstr>DNN Convention (1/2)</vt:lpstr>
      <vt:lpstr>DNN Convention (2/2)</vt:lpstr>
      <vt:lpstr>DNN Convention (2/2)</vt:lpstr>
      <vt:lpstr>PowerPoint Presentation</vt:lpstr>
      <vt:lpstr>Deep Neural Network – Forward Pass (1/2)</vt:lpstr>
      <vt:lpstr>DNN – Forward Pass</vt:lpstr>
      <vt:lpstr>DNN Forward Pass – by Layers</vt:lpstr>
      <vt:lpstr>DNN Forward Pass – Generalized</vt:lpstr>
      <vt:lpstr>PowerPoint Presentation</vt:lpstr>
      <vt:lpstr>Backpropagation – DNN – Output Layer [L] Step-be-step – by component (1/2)</vt:lpstr>
      <vt:lpstr>Backpropagation – DNN – Output Layers [L] Step-be-step – by component (2/2)</vt:lpstr>
      <vt:lpstr>Backpropagation – DNN – Output Layers [L] in the vector form</vt:lpstr>
      <vt:lpstr>Backpropagation – DNN – Hidden Layers [s] Step-be-step – by component (1/2)</vt:lpstr>
      <vt:lpstr>Backpropagation – DNN – Hidden Layers [s] Step-be-step – by component (2/2)</vt:lpstr>
      <vt:lpstr>Backpropagation – DNN – Hidden Layers [s] in the vector form</vt:lpstr>
      <vt:lpstr>Backpropagation – DNN – Hidden Layer [1] Step-be-step – by component (1/2)</vt:lpstr>
      <vt:lpstr>Backpropagation – DNN – Hidden Layer [1] Step-be-step – by component (2/2)</vt:lpstr>
      <vt:lpstr>Backpropagation – DNN – Hidden Layer [1] in the vector form</vt:lpstr>
      <vt:lpstr>DNN Backpropagation – by Layer</vt:lpstr>
      <vt:lpstr>Forward and Backward Propagation:  Deep Neural Network</vt:lpstr>
      <vt:lpstr>Summary of Forward and Backpropagation</vt:lpstr>
      <vt:lpstr>DNN Forward/Backprop – Generalized Pseudocode</vt:lpstr>
      <vt:lpstr>PowerPoint Presentation</vt:lpstr>
      <vt:lpstr>Character Representation</vt:lpstr>
      <vt:lpstr>Character Recognition</vt:lpstr>
      <vt:lpstr>Image Recognition</vt:lpstr>
      <vt:lpstr>3-Layer Artificial Neural Networks</vt:lpstr>
      <vt:lpstr>Parameters vs Hyperparameters</vt:lpstr>
      <vt:lpstr>Empirical Process</vt:lpstr>
      <vt:lpstr>Comparing Deep Learning Frameworks in Python</vt:lpstr>
      <vt:lpstr>PowerPoint Presentation</vt:lpstr>
      <vt:lpstr>Vector Neural Networks</vt:lpstr>
      <vt:lpstr>A Multilayer Neural Networks (MNN)</vt:lpstr>
      <vt:lpstr>Vector DNN – Forward Feed</vt:lpstr>
      <vt:lpstr>Vector DNN Forward Pass – Generalized</vt:lpstr>
      <vt:lpstr>Vecor DNN Backpropagation</vt:lpstr>
      <vt:lpstr>Forward and Backward Propagation:  Vector Deep Neural Network</vt:lpstr>
      <vt:lpstr>Summary of Vector DNN</vt:lpstr>
      <vt:lpstr>Chapter 6 – Deep Neural Networks</vt:lpstr>
    </vt:vector>
  </TitlesOfParts>
  <Company>Lincoln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–Tools for Java Development</dc:title>
  <dc:creator>Sergey K. Aityan</dc:creator>
  <cp:lastModifiedBy>Aityan, Sergey</cp:lastModifiedBy>
  <cp:revision>797</cp:revision>
  <cp:lastPrinted>1601-01-01T00:00:00Z</cp:lastPrinted>
  <dcterms:created xsi:type="dcterms:W3CDTF">2003-11-11T09:16:48Z</dcterms:created>
  <dcterms:modified xsi:type="dcterms:W3CDTF">2024-08-22T04:31:43Z</dcterms:modified>
</cp:coreProperties>
</file>