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546" r:id="rId3"/>
    <p:sldId id="547" r:id="rId5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" initials="T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2"/>
    <a:srgbClr val="009193"/>
    <a:srgbClr val="005493"/>
    <a:srgbClr val="941651"/>
    <a:srgbClr val="FE7B76"/>
    <a:srgbClr val="00C9A9"/>
    <a:srgbClr val="F1D8E9"/>
    <a:srgbClr val="929000"/>
    <a:srgbClr val="D5FBEF"/>
    <a:srgbClr val="ACE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/>
    <p:restoredTop sz="94741"/>
  </p:normalViewPr>
  <p:slideViewPr>
    <p:cSldViewPr snapToGrid="0" snapToObjects="1">
      <p:cViewPr varScale="1">
        <p:scale>
          <a:sx n="105" d="100"/>
          <a:sy n="105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FE62E-65A6-2B43-A99E-AD29AF741D9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FFC1A-88CA-1E41-8B96-DA28FE82EBE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886AE2-C86B-44D0-8078-C30E1666FA2C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82316E8-30C0-42CC-AA94-08D524933F88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723900" y="6266181"/>
            <a:ext cx="10744200" cy="4571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74" y="437322"/>
            <a:ext cx="10369826" cy="1253366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Times New Roman" panose="02020603050405020304" pitchFamily="18" charset="0"/>
              </a:defRPr>
            </a:lvl1pPr>
            <a:lvl2pPr>
              <a:defRPr>
                <a:latin typeface="+mn-lt"/>
                <a:cs typeface="Times New Roman" panose="02020603050405020304" pitchFamily="18" charset="0"/>
              </a:defRPr>
            </a:lvl2pPr>
            <a:lvl3pPr>
              <a:defRPr>
                <a:latin typeface="+mn-lt"/>
                <a:cs typeface="Times New Roman" panose="02020603050405020304" pitchFamily="18" charset="0"/>
              </a:defRPr>
            </a:lvl3pPr>
            <a:lvl4pPr>
              <a:defRPr>
                <a:latin typeface="+mn-lt"/>
                <a:cs typeface="Times New Roman" panose="02020603050405020304" pitchFamily="18" charset="0"/>
              </a:defRPr>
            </a:lvl4pPr>
            <a:lvl5pPr>
              <a:defRPr>
                <a:latin typeface="+mn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6290" y="6356350"/>
            <a:ext cx="626752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31016" y="6356350"/>
            <a:ext cx="1722783" cy="365125"/>
          </a:xfrm>
        </p:spPr>
        <p:txBody>
          <a:bodyPr/>
          <a:lstStyle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2BA92C74-B216-B14B-BC2B-4739D91BB4D4}" type="slidenum">
              <a:rPr lang="en-US" smtClean="0"/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846" y="6385130"/>
            <a:ext cx="736108" cy="339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23901" y="755374"/>
            <a:ext cx="114300" cy="935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23900" y="437322"/>
            <a:ext cx="114300" cy="3180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3900" y="6266181"/>
            <a:ext cx="10744200" cy="4571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6290" y="6356350"/>
            <a:ext cx="626752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31016" y="6356350"/>
            <a:ext cx="1722783" cy="365125"/>
          </a:xfrm>
        </p:spPr>
        <p:txBody>
          <a:bodyPr/>
          <a:lstStyle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2BA92C74-B216-B14B-BC2B-4739D91BB4D4}" type="slidenum">
              <a:rPr lang="en-US" smtClean="0"/>
            </a:fld>
            <a:endParaRPr lang="en-US" dirty="0"/>
          </a:p>
        </p:txBody>
      </p:sp>
      <p:pic>
        <p:nvPicPr>
          <p:cNvPr id="11" name="Picture 10" descr="A picture containing text,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846" y="6385130"/>
            <a:ext cx="736108" cy="3393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2C74-B216-B14B-BC2B-4739D91BB4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1510" y="546100"/>
            <a:ext cx="2347595" cy="65532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0390" y="1289685"/>
            <a:ext cx="8972550" cy="367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Fully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reverse-engineer Apple Interrupt Controller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Optimazation of reducing Context Switches in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macOS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8020" y="546100"/>
            <a:ext cx="8392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2800" b="1" dirty="0">
                <a:solidFill>
                  <a:srgbClr val="A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imer-less Interrupt Detection</a:t>
            </a:r>
            <a:endParaRPr lang="en-US" altLang="zh-CN" sz="2800" b="1" dirty="0">
              <a:solidFill>
                <a:srgbClr val="A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1510" y="546100"/>
            <a:ext cx="2347595" cy="65532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0390" y="1289558"/>
            <a:ext cx="7063994" cy="36725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Fully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reverse-engineer Apple Interrupt Controller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8020" y="546100"/>
            <a:ext cx="8392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2800" b="1" dirty="0">
                <a:solidFill>
                  <a:srgbClr val="A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imer-less Interrupt Detection</a:t>
            </a:r>
            <a:endParaRPr lang="en-US" altLang="zh-CN" sz="2800" b="1" dirty="0">
              <a:solidFill>
                <a:srgbClr val="A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{3242FBC5-FFA8-6741-AF14-6A7C2C51BDE9}tf10001119</Template>
  <TotalTime>0</TotalTime>
  <Words>208</Words>
  <Application>WPS 演示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Garamond</vt:lpstr>
      <vt:lpstr>Times New Roman</vt:lpstr>
      <vt:lpstr>Kunstler Script</vt:lpstr>
      <vt:lpstr>Calibri</vt:lpstr>
      <vt:lpstr>微软雅黑</vt:lpstr>
      <vt:lpstr>Arial Unicode MS</vt:lpstr>
      <vt:lpstr>Calibri Light</vt:lpstr>
      <vt:lpstr>等线</vt:lpstr>
      <vt:lpstr>等线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NOREBA: A Compiler-Informed Non-speculative Out-of-Order Commit Processor</dc:title>
  <dc:creator>Ali Hajiabadi</dc:creator>
  <cp:lastModifiedBy>奥特曼叔叔</cp:lastModifiedBy>
  <cp:revision>194</cp:revision>
  <dcterms:created xsi:type="dcterms:W3CDTF">2021-03-23T16:43:00Z</dcterms:created>
  <dcterms:modified xsi:type="dcterms:W3CDTF">2025-06-08T09:01:02Z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4A2012DE413547BFA7714DE37DCD6164_12</vt:lpwstr>
  </property>
  <property fmtid="{D5CDD505-2E9C-101B-9397-08002B2CF9AE}" pid="3" name="KSOProductBuildVer">
    <vt:lpwstr>2052-12.1.0.21171</vt:lpwstr>
  </property>
</Properties>
</file>