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18B1-39EB-456F-9E18-A663216D4108}" type="datetimeFigureOut">
              <a:rPr lang="de-DE" smtClean="0"/>
              <a:t>17.02.2012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DCE7-5EDB-4E86-82D1-DF485C1EF2E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bias.trelle\AppData\Local\Microsoft\Windows\Temporary Internet Files\Content.IE5\11HK6XZI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80928"/>
            <a:ext cx="576064" cy="576064"/>
          </a:xfrm>
          <a:prstGeom prst="rect">
            <a:avLst/>
          </a:prstGeom>
          <a:noFill/>
        </p:spPr>
      </p:pic>
      <p:pic>
        <p:nvPicPr>
          <p:cNvPr id="6" name="Picture 2" descr="C:\Users\tobias.trelle\AppData\Local\Microsoft\Windows\Temporary Internet Files\Content.IE5\11HK6XZI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576064" cy="576064"/>
          </a:xfrm>
          <a:prstGeom prst="rect">
            <a:avLst/>
          </a:prstGeom>
          <a:noFill/>
        </p:spPr>
      </p:pic>
      <p:pic>
        <p:nvPicPr>
          <p:cNvPr id="7" name="Picture 2" descr="C:\Users\tobias.trelle\AppData\Local\Microsoft\Windows\Temporary Internet Files\Content.IE5\11HK6XZI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068960"/>
            <a:ext cx="576064" cy="576064"/>
          </a:xfrm>
          <a:prstGeom prst="rect">
            <a:avLst/>
          </a:prstGeom>
          <a:noFill/>
        </p:spPr>
      </p:pic>
      <p:pic>
        <p:nvPicPr>
          <p:cNvPr id="8" name="Picture 2" descr="C:\Users\tobias.trelle\AppData\Local\Microsoft\Windows\Temporary Internet Files\Content.IE5\11HK6XZI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412776"/>
            <a:ext cx="576064" cy="576064"/>
          </a:xfrm>
          <a:prstGeom prst="rect">
            <a:avLst/>
          </a:prstGeom>
          <a:noFill/>
        </p:spPr>
      </p:pic>
      <p:pic>
        <p:nvPicPr>
          <p:cNvPr id="9" name="Picture 2" descr="C:\Users\tobias.trelle\AppData\Local\Microsoft\Windows\Temporary Internet Files\Content.IE5\11HK6XZI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068960"/>
            <a:ext cx="576064" cy="576064"/>
          </a:xfrm>
          <a:prstGeom prst="rect">
            <a:avLst/>
          </a:prstGeom>
          <a:noFill/>
        </p:spPr>
      </p:pic>
      <p:pic>
        <p:nvPicPr>
          <p:cNvPr id="10" name="Picture 2" descr="C:\Users\tobias.trelle\AppData\Local\Microsoft\Windows\Temporary Internet Files\Content.IE5\11HK6XZI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501008"/>
            <a:ext cx="576064" cy="576064"/>
          </a:xfrm>
          <a:prstGeom prst="rect">
            <a:avLst/>
          </a:prstGeom>
          <a:noFill/>
        </p:spPr>
      </p:pic>
      <p:cxnSp>
        <p:nvCxnSpPr>
          <p:cNvPr id="15" name="Gekrümmte Verbindung 14"/>
          <p:cNvCxnSpPr>
            <a:stCxn id="6" idx="3"/>
            <a:endCxn id="8" idx="1"/>
          </p:cNvCxnSpPr>
          <p:nvPr/>
        </p:nvCxnSpPr>
        <p:spPr>
          <a:xfrm flipV="1">
            <a:off x="3203848" y="1700808"/>
            <a:ext cx="2160240" cy="1440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1026" idx="3"/>
            <a:endCxn id="6" idx="1"/>
          </p:cNvCxnSpPr>
          <p:nvPr/>
        </p:nvCxnSpPr>
        <p:spPr>
          <a:xfrm flipV="1">
            <a:off x="1691680" y="1844824"/>
            <a:ext cx="936104" cy="122413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/>
          <p:cNvCxnSpPr>
            <a:stCxn id="10" idx="1"/>
            <a:endCxn id="1026" idx="2"/>
          </p:cNvCxnSpPr>
          <p:nvPr/>
        </p:nvCxnSpPr>
        <p:spPr>
          <a:xfrm rot="10800000">
            <a:off x="1403648" y="3356992"/>
            <a:ext cx="1584176" cy="432048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/>
          <p:cNvCxnSpPr>
            <a:endCxn id="7" idx="1"/>
          </p:cNvCxnSpPr>
          <p:nvPr/>
        </p:nvCxnSpPr>
        <p:spPr>
          <a:xfrm flipV="1">
            <a:off x="3491880" y="3356992"/>
            <a:ext cx="1296144" cy="43204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stCxn id="8" idx="2"/>
            <a:endCxn id="7" idx="0"/>
          </p:cNvCxnSpPr>
          <p:nvPr/>
        </p:nvCxnSpPr>
        <p:spPr>
          <a:xfrm rot="5400000">
            <a:off x="4824028" y="2240868"/>
            <a:ext cx="1080120" cy="57606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endCxn id="6" idx="2"/>
          </p:cNvCxnSpPr>
          <p:nvPr/>
        </p:nvCxnSpPr>
        <p:spPr>
          <a:xfrm rot="10800000">
            <a:off x="2915816" y="2132856"/>
            <a:ext cx="1944216" cy="100811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/>
          <p:cNvCxnSpPr>
            <a:endCxn id="9" idx="0"/>
          </p:cNvCxnSpPr>
          <p:nvPr/>
        </p:nvCxnSpPr>
        <p:spPr>
          <a:xfrm rot="16200000" flipH="1">
            <a:off x="5364088" y="2348880"/>
            <a:ext cx="1080120" cy="360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1403648" y="4725144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691680" y="436510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</a:t>
            </a:r>
            <a:r>
              <a:rPr lang="de-DE" dirty="0" smtClean="0"/>
              <a:t>  </a:t>
            </a:r>
            <a:r>
              <a:rPr lang="de-DE" dirty="0" err="1" smtClean="0"/>
              <a:t>friend</a:t>
            </a:r>
            <a:r>
              <a:rPr lang="de-DE" dirty="0" smtClean="0"/>
              <a:t>  </a:t>
            </a:r>
            <a:r>
              <a:rPr lang="de-DE" dirty="0" err="1" smtClean="0"/>
              <a:t>of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Tobias Trelle</dc:creator>
  <cp:lastModifiedBy>Tobias Trelle</cp:lastModifiedBy>
  <cp:revision>2</cp:revision>
  <dcterms:created xsi:type="dcterms:W3CDTF">2012-02-17T10:11:51Z</dcterms:created>
  <dcterms:modified xsi:type="dcterms:W3CDTF">2012-02-17T10:30:08Z</dcterms:modified>
</cp:coreProperties>
</file>