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D0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图片1"/>
          <p:cNvPicPr>
            <a:picLocks noChangeAspect="1"/>
          </p:cNvPicPr>
          <p:nvPr userDrawn="1"/>
        </p:nvPicPr>
        <p:blipFill>
          <a:blip r:embed="rId13"/>
          <a:stretch>
            <a:fillRect/>
          </a:stretch>
        </p:blipFill>
        <p:spPr>
          <a:xfrm>
            <a:off x="-8255" y="-2540"/>
            <a:ext cx="12207875" cy="6863715"/>
          </a:xfrm>
          <a:prstGeom prst="rect">
            <a:avLst/>
          </a:prstGeom>
        </p:spPr>
      </p:pic>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40495"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110990" y="650875"/>
            <a:ext cx="1896110" cy="762000"/>
          </a:xfrm>
          <a:prstGeom prst="rect">
            <a:avLst/>
          </a:prstGeom>
          <a:noFill/>
        </p:spPr>
        <p:txBody>
          <a:bodyPr wrap="square" rtlCol="0">
            <a:spAutoFit/>
          </a:bodyPr>
          <a:p>
            <a:r>
              <a:rPr lang="zh-CN" altLang="en-US" sz="4400">
                <a:solidFill>
                  <a:schemeClr val="tx1"/>
                </a:solidFill>
                <a:uFillTx/>
              </a:rPr>
              <a:t>实得分</a:t>
            </a:r>
            <a:endParaRPr lang="zh-CN" altLang="en-US" sz="4400">
              <a:solidFill>
                <a:schemeClr val="tx1"/>
              </a:solidFill>
              <a:uFillTx/>
            </a:endParaRPr>
          </a:p>
        </p:txBody>
      </p:sp>
      <p:sp>
        <p:nvSpPr>
          <p:cNvPr id="6" name="剪去单角的矩形 5"/>
          <p:cNvSpPr/>
          <p:nvPr/>
        </p:nvSpPr>
        <p:spPr>
          <a:xfrm>
            <a:off x="9467215" y="690880"/>
            <a:ext cx="1557020" cy="721995"/>
          </a:xfrm>
          <a:prstGeom prst="snip1Rect">
            <a:avLst/>
          </a:prstGeom>
          <a:solidFill>
            <a:srgbClr val="2CD0E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剪去单角的矩形 6"/>
          <p:cNvSpPr/>
          <p:nvPr/>
        </p:nvSpPr>
        <p:spPr>
          <a:xfrm>
            <a:off x="9467215" y="2400300"/>
            <a:ext cx="1557020" cy="721995"/>
          </a:xfrm>
          <a:prstGeom prst="snip1Rect">
            <a:avLst/>
          </a:prstGeom>
          <a:solidFill>
            <a:srgbClr val="2CD0E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剪去单角的矩形 7"/>
          <p:cNvSpPr/>
          <p:nvPr/>
        </p:nvSpPr>
        <p:spPr>
          <a:xfrm>
            <a:off x="9468485" y="4160520"/>
            <a:ext cx="1557020" cy="721995"/>
          </a:xfrm>
          <a:prstGeom prst="snip1Rect">
            <a:avLst/>
          </a:prstGeom>
          <a:solidFill>
            <a:srgbClr val="2CD0E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下箭头 8"/>
          <p:cNvSpPr/>
          <p:nvPr/>
        </p:nvSpPr>
        <p:spPr>
          <a:xfrm>
            <a:off x="10137140" y="1487170"/>
            <a:ext cx="217805" cy="7778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下箭头 9"/>
          <p:cNvSpPr/>
          <p:nvPr/>
        </p:nvSpPr>
        <p:spPr>
          <a:xfrm>
            <a:off x="10137775" y="3232785"/>
            <a:ext cx="217805" cy="7778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9805035" y="787400"/>
            <a:ext cx="881380" cy="488315"/>
          </a:xfrm>
          <a:prstGeom prst="rect">
            <a:avLst/>
          </a:prstGeom>
          <a:noFill/>
          <a:ln>
            <a:noFill/>
          </a:ln>
        </p:spPr>
        <p:txBody>
          <a:bodyPr wrap="square" rtlCol="0" anchor="t">
            <a:prstTxWarp prst="textPlain">
              <a:avLst/>
            </a:prstTxWarp>
            <a:spAutoFit/>
          </a:bodyPr>
          <a:p>
            <a:pPr algn="ctr"/>
            <a:r>
              <a:rPr lang="en-US" altLang="zh-CN" sz="3600" b="1">
                <a:solidFill>
                  <a:schemeClr val="bg1"/>
                </a:solidFill>
                <a:effectLst>
                  <a:outerShdw blurRad="38100" dist="25400" dir="5400000" algn="ctr" rotWithShape="0">
                    <a:srgbClr val="6E747A">
                      <a:alpha val="43000"/>
                    </a:srgbClr>
                  </a:outerShdw>
                </a:effectLst>
              </a:rPr>
              <a:t>asd</a:t>
            </a:r>
            <a:endParaRPr lang="en-US" altLang="zh-CN" sz="3600" b="1">
              <a:solidFill>
                <a:schemeClr val="bg1"/>
              </a:solidFill>
              <a:effectLst>
                <a:outerShdw blurRad="38100" dist="25400" dir="5400000" algn="ctr" rotWithShape="0">
                  <a:srgbClr val="6E747A">
                    <a:alpha val="43000"/>
                  </a:srgbClr>
                </a:outerShdw>
              </a:effectLst>
            </a:endParaRPr>
          </a:p>
        </p:txBody>
      </p:sp>
      <p:sp>
        <p:nvSpPr>
          <p:cNvPr id="14" name="文本框 13"/>
          <p:cNvSpPr txBox="1"/>
          <p:nvPr/>
        </p:nvSpPr>
        <p:spPr>
          <a:xfrm>
            <a:off x="9666605" y="2541270"/>
            <a:ext cx="1158240" cy="365760"/>
          </a:xfrm>
          <a:prstGeom prst="rect">
            <a:avLst/>
          </a:prstGeom>
          <a:noFill/>
        </p:spPr>
        <p:txBody>
          <a:bodyPr wrap="square" rtlCol="0">
            <a:spAutoFit/>
          </a:bodyPr>
          <a:p>
            <a:r>
              <a:rPr lang="zh-CN" altLang="zh-CN">
                <a:solidFill>
                  <a:schemeClr val="bg1"/>
                </a:solidFill>
              </a:rPr>
              <a:t>第三方的</a:t>
            </a:r>
            <a:endParaRPr lang="zh-CN" altLang="zh-CN">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14"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7"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1000"/>
                                        <p:tgtEl>
                                          <p:spTgt spid="8"/>
                                        </p:tgtEl>
                                      </p:cBhvr>
                                    </p:animEffect>
                                    <p:anim calcmode="lin" valueType="num">
                                      <p:cBhvr>
                                        <p:cTn id="37" dur="1000" fill="hold"/>
                                        <p:tgtEl>
                                          <p:spTgt spid="8"/>
                                        </p:tgtEl>
                                        <p:attrNameLst>
                                          <p:attrName>ppt_x</p:attrName>
                                        </p:attrNameLst>
                                      </p:cBhvr>
                                      <p:tavLst>
                                        <p:tav tm="0">
                                          <p:val>
                                            <p:strVal val="#ppt_x"/>
                                          </p:val>
                                        </p:tav>
                                        <p:tav tm="100000">
                                          <p:val>
                                            <p:strVal val="#ppt_x"/>
                                          </p:val>
                                        </p:tav>
                                      </p:tavLst>
                                    </p:anim>
                                    <p:anim calcmode="lin" valueType="num">
                                      <p:cBhvr>
                                        <p:cTn id="38" dur="1000" fill="hold"/>
                                        <p:tgtEl>
                                          <p:spTgt spid="8"/>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6" grpId="3" animBg="1"/>
      <p:bldP spid="6" grpId="4" animBg="1"/>
      <p:bldP spid="6" grpId="5" animBg="1"/>
      <p:bldP spid="6" grpId="6" animBg="1"/>
      <p:bldP spid="6" grpId="7" animBg="1"/>
      <p:bldP spid="6" grpId="8" animBg="1"/>
      <p:bldP spid="6" grpId="9" animBg="1"/>
      <p:bldP spid="6" grpId="10" animBg="1"/>
      <p:bldP spid="6" grpId="11" animBg="1"/>
      <p:bldP spid="6" grpId="12" animBg="1"/>
      <p:bldP spid="6" grpId="13" animBg="1"/>
      <p:bldP spid="6" grpId="14" animBg="1"/>
      <p:bldP spid="13" grpId="0"/>
      <p:bldP spid="9" grpId="0" animBg="1"/>
      <p:bldP spid="7" grpId="0" animBg="1"/>
      <p:bldP spid="14" grpId="0"/>
      <p:bldP spid="10"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2139315" y="1245870"/>
            <a:ext cx="2568575" cy="456565"/>
          </a:xfrm>
          <a:prstGeom prst="rect">
            <a:avLst/>
          </a:prstGeom>
          <a:solidFill>
            <a:srgbClr val="2CD0E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8" name="直接连接符 7"/>
          <p:cNvCxnSpPr/>
          <p:nvPr/>
        </p:nvCxnSpPr>
        <p:spPr>
          <a:xfrm>
            <a:off x="5039995" y="1455420"/>
            <a:ext cx="3775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225040" y="4013835"/>
            <a:ext cx="6628130" cy="2794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310130" y="2016125"/>
            <a:ext cx="6391275" cy="1465580"/>
          </a:xfrm>
          <a:prstGeom prst="rect">
            <a:avLst/>
          </a:prstGeom>
          <a:noFill/>
        </p:spPr>
        <p:txBody>
          <a:bodyPr wrap="square" rtlCol="0">
            <a:spAutoFit/>
          </a:bodyPr>
          <a:p>
            <a:r>
              <a:rPr lang="zh-CN" altLang="zh-CN"/>
              <a:t>士大夫士大夫和第四回复的 水电费和速度蝴蝶飞忽视的都是发大水华盛顿废话多舒服度是否还读书法厚度舒服度是否堵塞忽视的返回多少和幅度爽肤水的回复收到货</a:t>
            </a:r>
            <a:r>
              <a:rPr lang="en-US" altLang="zh-CN"/>
              <a:t>U</a:t>
            </a:r>
            <a:r>
              <a:rPr lang="zh-CN" altLang="en-US"/>
              <a:t>盾舒服的舒服的是负担和辐射的回复实得分</a:t>
            </a:r>
            <a:r>
              <a:rPr lang="en-US" altLang="zh-CN"/>
              <a:t>hi</a:t>
            </a:r>
            <a:r>
              <a:rPr lang="zh-CN" altLang="en-US"/>
              <a:t>哎好烦我和覅的合法我好丰富沪深 属地方的回复</a:t>
            </a:r>
            <a:endParaRPr lang="zh-CN" altLang="en-US"/>
          </a:p>
        </p:txBody>
      </p:sp>
      <p:sp>
        <p:nvSpPr>
          <p:cNvPr id="12" name="矩形 11"/>
          <p:cNvSpPr/>
          <p:nvPr/>
        </p:nvSpPr>
        <p:spPr>
          <a:xfrm>
            <a:off x="2458085" y="1350645"/>
            <a:ext cx="2035175" cy="257175"/>
          </a:xfrm>
          <a:prstGeom prst="rect">
            <a:avLst/>
          </a:prstGeom>
          <a:noFill/>
          <a:ln>
            <a:noFill/>
          </a:ln>
        </p:spPr>
        <p:txBody>
          <a:bodyPr wrap="square" rtlCol="0" anchor="t">
            <a:prstTxWarp prst="textPlain">
              <a:avLst/>
            </a:prstTxWarp>
            <a:spAutoFit/>
          </a:bodyPr>
          <a:p>
            <a:pPr algn="ctr"/>
            <a:r>
              <a:rPr lang="zh-CN" altLang="en-US" b="1">
                <a:solidFill>
                  <a:schemeClr val="bg1"/>
                </a:solidFill>
                <a:effectLst>
                  <a:outerShdw blurRad="38100" dist="25400" dir="5400000" algn="ctr" rotWithShape="0">
                    <a:srgbClr val="6E747A">
                      <a:alpha val="43000"/>
                    </a:srgbClr>
                  </a:outerShdw>
                </a:effectLst>
                <a:uFillTx/>
              </a:rPr>
              <a:t>请在此处输入文字</a:t>
            </a:r>
            <a:endParaRPr lang="zh-CN" altLang="en-US" b="1">
              <a:solidFill>
                <a:schemeClr val="bg1"/>
              </a:solidFill>
              <a:effectLst>
                <a:outerShdw blurRad="38100" dist="25400" dir="5400000" algn="ctr" rotWithShape="0">
                  <a:srgbClr val="6E747A">
                    <a:alpha val="43000"/>
                  </a:srgbClr>
                </a:outerShdw>
              </a:effectLst>
              <a:uFillTx/>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流程图: 过程 3"/>
          <p:cNvSpPr/>
          <p:nvPr/>
        </p:nvSpPr>
        <p:spPr>
          <a:xfrm>
            <a:off x="2377440" y="1303020"/>
            <a:ext cx="466725" cy="427355"/>
          </a:xfrm>
          <a:prstGeom prst="flowChartProcess">
            <a:avLst/>
          </a:prstGeom>
          <a:solidFill>
            <a:srgbClr val="2CD0E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流程图: 过程 4"/>
          <p:cNvSpPr/>
          <p:nvPr/>
        </p:nvSpPr>
        <p:spPr>
          <a:xfrm>
            <a:off x="2377440" y="2827655"/>
            <a:ext cx="466725" cy="427355"/>
          </a:xfrm>
          <a:prstGeom prst="flowChartProcess">
            <a:avLst/>
          </a:prstGeom>
          <a:solidFill>
            <a:srgbClr val="2CD0E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流程图: 过程 5"/>
          <p:cNvSpPr/>
          <p:nvPr/>
        </p:nvSpPr>
        <p:spPr>
          <a:xfrm>
            <a:off x="2377440" y="4371340"/>
            <a:ext cx="466725" cy="427355"/>
          </a:xfrm>
          <a:prstGeom prst="flowChartProcess">
            <a:avLst/>
          </a:prstGeom>
          <a:solidFill>
            <a:srgbClr val="2CD0E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8" name="直接连接符 7"/>
          <p:cNvCxnSpPr/>
          <p:nvPr/>
        </p:nvCxnSpPr>
        <p:spPr>
          <a:xfrm>
            <a:off x="2377440" y="2625090"/>
            <a:ext cx="7446010" cy="28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372995" y="4216400"/>
            <a:ext cx="7446010" cy="28575"/>
          </a:xfrm>
          <a:prstGeom prst="line">
            <a:avLst/>
          </a:prstGeom>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507615" y="1411605"/>
            <a:ext cx="207010" cy="209550"/>
          </a:xfrm>
          <a:prstGeom prst="rect">
            <a:avLst/>
          </a:prstGeom>
          <a:noFill/>
          <a:ln>
            <a:noFill/>
          </a:ln>
        </p:spPr>
        <p:txBody>
          <a:bodyPr wrap="square" rtlCol="0" anchor="t">
            <a:prstTxWarp prst="textPlain">
              <a:avLst/>
            </a:prstTxWarp>
            <a:spAutoFit/>
          </a:bodyPr>
          <a:p>
            <a:pPr algn="ctr"/>
            <a:r>
              <a:rPr lang="en-US" altLang="zh-CN" sz="1600" b="1">
                <a:solidFill>
                  <a:schemeClr val="bg1"/>
                </a:solidFill>
                <a:effectLst>
                  <a:outerShdw blurRad="38100" dist="25400" dir="5400000" algn="ctr" rotWithShape="0">
                    <a:srgbClr val="6E747A">
                      <a:alpha val="43000"/>
                    </a:srgbClr>
                  </a:outerShdw>
                </a:effectLst>
                <a:uFillTx/>
              </a:rPr>
              <a:t>1</a:t>
            </a:r>
            <a:endParaRPr lang="en-US" altLang="zh-CN" sz="1600" b="1">
              <a:solidFill>
                <a:schemeClr val="bg1"/>
              </a:solidFill>
              <a:effectLst>
                <a:outerShdw blurRad="38100" dist="25400" dir="5400000" algn="ctr" rotWithShape="0">
                  <a:srgbClr val="6E747A">
                    <a:alpha val="43000"/>
                  </a:srgbClr>
                </a:outerShdw>
              </a:effectLst>
              <a:uFillTx/>
            </a:endParaRPr>
          </a:p>
        </p:txBody>
      </p:sp>
      <p:sp>
        <p:nvSpPr>
          <p:cNvPr id="11" name="矩形 10"/>
          <p:cNvSpPr/>
          <p:nvPr/>
        </p:nvSpPr>
        <p:spPr>
          <a:xfrm>
            <a:off x="2507615" y="2936240"/>
            <a:ext cx="207010" cy="209550"/>
          </a:xfrm>
          <a:prstGeom prst="rect">
            <a:avLst/>
          </a:prstGeom>
          <a:noFill/>
          <a:ln>
            <a:noFill/>
          </a:ln>
        </p:spPr>
        <p:txBody>
          <a:bodyPr wrap="square" rtlCol="0" anchor="t">
            <a:prstTxWarp prst="textPlain">
              <a:avLst/>
            </a:prstTxWarp>
            <a:spAutoFit/>
          </a:bodyPr>
          <a:p>
            <a:pPr algn="ctr"/>
            <a:r>
              <a:rPr lang="en-US" altLang="zh-CN" sz="1600" b="1">
                <a:solidFill>
                  <a:schemeClr val="bg1"/>
                </a:solidFill>
                <a:effectLst>
                  <a:outerShdw blurRad="38100" dist="25400" dir="5400000" algn="ctr" rotWithShape="0">
                    <a:srgbClr val="6E747A">
                      <a:alpha val="43000"/>
                    </a:srgbClr>
                  </a:outerShdw>
                </a:effectLst>
                <a:uFillTx/>
              </a:rPr>
              <a:t>2</a:t>
            </a:r>
            <a:endParaRPr lang="en-US" altLang="zh-CN" sz="1600" b="1">
              <a:solidFill>
                <a:schemeClr val="bg1"/>
              </a:solidFill>
              <a:effectLst>
                <a:outerShdw blurRad="38100" dist="25400" dir="5400000" algn="ctr" rotWithShape="0">
                  <a:srgbClr val="6E747A">
                    <a:alpha val="43000"/>
                  </a:srgbClr>
                </a:outerShdw>
              </a:effectLst>
              <a:uFillTx/>
            </a:endParaRPr>
          </a:p>
        </p:txBody>
      </p:sp>
      <p:sp>
        <p:nvSpPr>
          <p:cNvPr id="12" name="矩形 11"/>
          <p:cNvSpPr/>
          <p:nvPr/>
        </p:nvSpPr>
        <p:spPr>
          <a:xfrm>
            <a:off x="2506980" y="4480560"/>
            <a:ext cx="207010" cy="209550"/>
          </a:xfrm>
          <a:prstGeom prst="rect">
            <a:avLst/>
          </a:prstGeom>
          <a:noFill/>
          <a:ln>
            <a:noFill/>
          </a:ln>
        </p:spPr>
        <p:txBody>
          <a:bodyPr wrap="square" rtlCol="0" anchor="t">
            <a:prstTxWarp prst="textPlain">
              <a:avLst/>
            </a:prstTxWarp>
            <a:spAutoFit/>
          </a:bodyPr>
          <a:p>
            <a:pPr algn="ctr"/>
            <a:r>
              <a:rPr lang="en-US" altLang="zh-CN" sz="1600" b="1">
                <a:solidFill>
                  <a:schemeClr val="bg1"/>
                </a:solidFill>
                <a:effectLst>
                  <a:outerShdw blurRad="38100" dist="25400" dir="5400000" algn="ctr" rotWithShape="0">
                    <a:srgbClr val="6E747A">
                      <a:alpha val="43000"/>
                    </a:srgbClr>
                  </a:outerShdw>
                </a:effectLst>
                <a:uFillTx/>
              </a:rPr>
              <a:t>3</a:t>
            </a:r>
            <a:endParaRPr lang="en-US" altLang="zh-CN" sz="1600" b="1">
              <a:solidFill>
                <a:schemeClr val="bg1"/>
              </a:solidFill>
              <a:effectLst>
                <a:outerShdw blurRad="38100" dist="25400" dir="5400000" algn="ctr" rotWithShape="0">
                  <a:srgbClr val="6E747A">
                    <a:alpha val="43000"/>
                  </a:srgbClr>
                </a:outerShdw>
              </a:effectLst>
              <a:uFillTx/>
            </a:endParaRPr>
          </a:p>
        </p:txBody>
      </p:sp>
      <p:sp>
        <p:nvSpPr>
          <p:cNvPr id="14" name="矩形 13"/>
          <p:cNvSpPr/>
          <p:nvPr/>
        </p:nvSpPr>
        <p:spPr>
          <a:xfrm>
            <a:off x="3202305" y="1361440"/>
            <a:ext cx="1593850" cy="310515"/>
          </a:xfrm>
          <a:prstGeom prst="rect">
            <a:avLst/>
          </a:prstGeom>
          <a:noFill/>
          <a:ln>
            <a:noFill/>
          </a:ln>
        </p:spPr>
        <p:txBody>
          <a:bodyPr wrap="square" rtlCol="0" anchor="t">
            <a:prstTxWarp prst="textPlain">
              <a:avLst/>
            </a:prstTxWarp>
            <a:spAutoFit/>
          </a:bodyPr>
          <a:p>
            <a:pPr algn="ctr"/>
            <a:r>
              <a:rPr lang="zh-CN" altLang="en-US" sz="2000" b="1">
                <a:solidFill>
                  <a:schemeClr val="accent1"/>
                </a:solidFill>
                <a:effectLst>
                  <a:outerShdw blurRad="38100" dist="25400" dir="5400000" algn="ctr" rotWithShape="0">
                    <a:srgbClr val="6E747A">
                      <a:alpha val="43000"/>
                    </a:srgbClr>
                  </a:outerShdw>
                </a:effectLst>
              </a:rPr>
              <a:t>的所发生的</a:t>
            </a:r>
            <a:endParaRPr lang="zh-CN" altLang="en-US" sz="2000" b="1">
              <a:solidFill>
                <a:schemeClr val="accent1"/>
              </a:solidFill>
              <a:effectLst>
                <a:outerShdw blurRad="38100" dist="25400" dir="5400000" algn="ctr" rotWithShape="0">
                  <a:srgbClr val="6E747A">
                    <a:alpha val="43000"/>
                  </a:srgbClr>
                </a:outerShdw>
              </a:effectLst>
            </a:endParaRPr>
          </a:p>
        </p:txBody>
      </p:sp>
      <p:sp>
        <p:nvSpPr>
          <p:cNvPr id="15" name="矩形 14"/>
          <p:cNvSpPr/>
          <p:nvPr/>
        </p:nvSpPr>
        <p:spPr>
          <a:xfrm>
            <a:off x="3202305" y="2885440"/>
            <a:ext cx="1593850" cy="310515"/>
          </a:xfrm>
          <a:prstGeom prst="rect">
            <a:avLst/>
          </a:prstGeom>
          <a:noFill/>
          <a:ln>
            <a:noFill/>
          </a:ln>
        </p:spPr>
        <p:txBody>
          <a:bodyPr wrap="square" rtlCol="0" anchor="t">
            <a:prstTxWarp prst="textPlain">
              <a:avLst/>
            </a:prstTxWarp>
            <a:spAutoFit/>
          </a:bodyPr>
          <a:p>
            <a:pPr algn="ctr"/>
            <a:r>
              <a:rPr lang="zh-CN" altLang="en-US" sz="2000" b="1">
                <a:solidFill>
                  <a:schemeClr val="accent1"/>
                </a:solidFill>
                <a:effectLst>
                  <a:outerShdw blurRad="38100" dist="25400" dir="5400000" algn="ctr" rotWithShape="0">
                    <a:srgbClr val="6E747A">
                      <a:alpha val="43000"/>
                    </a:srgbClr>
                  </a:outerShdw>
                </a:effectLst>
              </a:rPr>
              <a:t>的所发生的</a:t>
            </a:r>
            <a:endParaRPr lang="zh-CN" altLang="en-US" sz="2000" b="1">
              <a:solidFill>
                <a:schemeClr val="accent1"/>
              </a:solidFill>
              <a:effectLst>
                <a:outerShdw blurRad="38100" dist="25400" dir="5400000" algn="ctr" rotWithShape="0">
                  <a:srgbClr val="6E747A">
                    <a:alpha val="43000"/>
                  </a:srgbClr>
                </a:outerShdw>
              </a:effectLst>
            </a:endParaRPr>
          </a:p>
        </p:txBody>
      </p:sp>
      <p:sp>
        <p:nvSpPr>
          <p:cNvPr id="16" name="矩形 15"/>
          <p:cNvSpPr/>
          <p:nvPr/>
        </p:nvSpPr>
        <p:spPr>
          <a:xfrm>
            <a:off x="3202305" y="4429760"/>
            <a:ext cx="1593850" cy="310515"/>
          </a:xfrm>
          <a:prstGeom prst="rect">
            <a:avLst/>
          </a:prstGeom>
          <a:noFill/>
          <a:ln>
            <a:noFill/>
          </a:ln>
        </p:spPr>
        <p:txBody>
          <a:bodyPr wrap="square" rtlCol="0" anchor="t">
            <a:prstTxWarp prst="textPlain">
              <a:avLst/>
            </a:prstTxWarp>
            <a:spAutoFit/>
          </a:bodyPr>
          <a:p>
            <a:pPr algn="ctr"/>
            <a:r>
              <a:rPr lang="zh-CN" altLang="en-US" sz="2000" b="1">
                <a:solidFill>
                  <a:schemeClr val="accent1"/>
                </a:solidFill>
                <a:effectLst>
                  <a:outerShdw blurRad="38100" dist="25400" dir="5400000" algn="ctr" rotWithShape="0">
                    <a:srgbClr val="6E747A">
                      <a:alpha val="43000"/>
                    </a:srgbClr>
                  </a:outerShdw>
                </a:effectLst>
              </a:rPr>
              <a:t>的所发生的</a:t>
            </a:r>
            <a:endParaRPr lang="zh-CN" altLang="en-US" sz="2000" b="1">
              <a:solidFill>
                <a:schemeClr val="accent1"/>
              </a:solidFill>
              <a:effectLst>
                <a:outerShdw blurRad="38100" dist="25400" dir="5400000" algn="ctr" rotWithShape="0">
                  <a:srgbClr val="6E747A">
                    <a:alpha val="43000"/>
                  </a:srgbClr>
                </a:outerShdw>
              </a:effectLst>
            </a:endParaRPr>
          </a:p>
        </p:txBody>
      </p:sp>
      <p:sp>
        <p:nvSpPr>
          <p:cNvPr id="17" name="文本框 16"/>
          <p:cNvSpPr txBox="1"/>
          <p:nvPr/>
        </p:nvSpPr>
        <p:spPr>
          <a:xfrm>
            <a:off x="3204210" y="1778635"/>
            <a:ext cx="6305550" cy="640080"/>
          </a:xfrm>
          <a:prstGeom prst="rect">
            <a:avLst/>
          </a:prstGeom>
          <a:noFill/>
        </p:spPr>
        <p:txBody>
          <a:bodyPr wrap="square" rtlCol="0">
            <a:spAutoFit/>
          </a:bodyPr>
          <a:p>
            <a:r>
              <a:rPr lang="zh-CN" altLang="en-US"/>
              <a:t>啊实打实大声道按时打算当时大概的撒是大方的说法水电费水电费第三方的方法是的</a:t>
            </a:r>
            <a:endParaRPr lang="zh-CN" altLang="en-US"/>
          </a:p>
        </p:txBody>
      </p:sp>
      <p:sp>
        <p:nvSpPr>
          <p:cNvPr id="18" name="文本框 17"/>
          <p:cNvSpPr txBox="1"/>
          <p:nvPr/>
        </p:nvSpPr>
        <p:spPr>
          <a:xfrm>
            <a:off x="3204210" y="3386455"/>
            <a:ext cx="6305550" cy="640080"/>
          </a:xfrm>
          <a:prstGeom prst="rect">
            <a:avLst/>
          </a:prstGeom>
          <a:noFill/>
        </p:spPr>
        <p:txBody>
          <a:bodyPr wrap="square" rtlCol="0">
            <a:spAutoFit/>
          </a:bodyPr>
          <a:p>
            <a:r>
              <a:rPr lang="zh-CN" altLang="en-US"/>
              <a:t>啊实打实大声道按时打算当时大概的撒是大方的说法水电费水电费第三方的方法是的</a:t>
            </a:r>
            <a:endParaRPr lang="zh-CN" altLang="en-US"/>
          </a:p>
        </p:txBody>
      </p:sp>
      <p:sp>
        <p:nvSpPr>
          <p:cNvPr id="19" name="文本框 18"/>
          <p:cNvSpPr txBox="1"/>
          <p:nvPr/>
        </p:nvSpPr>
        <p:spPr>
          <a:xfrm>
            <a:off x="3204210" y="4978400"/>
            <a:ext cx="6305550" cy="640080"/>
          </a:xfrm>
          <a:prstGeom prst="rect">
            <a:avLst/>
          </a:prstGeom>
          <a:noFill/>
        </p:spPr>
        <p:txBody>
          <a:bodyPr wrap="square" rtlCol="0">
            <a:spAutoFit/>
          </a:bodyPr>
          <a:p>
            <a:r>
              <a:rPr lang="zh-CN" altLang="en-US"/>
              <a:t>啊实打实大声道按时打算当时大概的撒是大方的说法水电费水电费第三方的方法是的</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0795" y="1331595"/>
            <a:ext cx="12202160" cy="1436370"/>
          </a:xfrm>
          <a:prstGeom prst="rect">
            <a:avLst/>
          </a:prstGeom>
          <a:solidFill>
            <a:schemeClr val="accent3">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右箭头 4"/>
          <p:cNvSpPr/>
          <p:nvPr/>
        </p:nvSpPr>
        <p:spPr>
          <a:xfrm>
            <a:off x="894080" y="1721485"/>
            <a:ext cx="10013950" cy="13335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1442085" y="1602740"/>
            <a:ext cx="370205" cy="370840"/>
          </a:xfrm>
          <a:prstGeom prst="ellipse">
            <a:avLst/>
          </a:prstGeom>
          <a:solidFill>
            <a:srgbClr val="2CD0E8"/>
          </a:solidFill>
          <a:ln>
            <a:solidFill>
              <a:srgbClr val="2CD0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1524635" y="1692910"/>
            <a:ext cx="204470" cy="189865"/>
          </a:xfrm>
          <a:prstGeom prst="rect">
            <a:avLst/>
          </a:prstGeom>
          <a:noFill/>
          <a:ln>
            <a:noFill/>
          </a:ln>
        </p:spPr>
        <p:txBody>
          <a:bodyPr wrap="square" rtlCol="0" anchor="t">
            <a:prstTxWarp prst="textPlain">
              <a:avLst/>
            </a:prstTxWarp>
            <a:spAutoFit/>
          </a:bodyPr>
          <a:p>
            <a:pPr algn="ctr"/>
            <a:r>
              <a:rPr lang="en-US" altLang="zh-CN" sz="2000" b="1">
                <a:solidFill>
                  <a:schemeClr val="bg1"/>
                </a:solidFill>
                <a:effectLst>
                  <a:outerShdw blurRad="38100" dist="25400" dir="5400000" algn="ctr" rotWithShape="0">
                    <a:srgbClr val="6E747A">
                      <a:alpha val="43000"/>
                    </a:srgbClr>
                  </a:outerShdw>
                </a:effectLst>
                <a:uFillTx/>
              </a:rPr>
              <a:t>1</a:t>
            </a:r>
            <a:endParaRPr lang="en-US" altLang="zh-CN" sz="2000" b="1">
              <a:solidFill>
                <a:schemeClr val="bg1"/>
              </a:solidFill>
              <a:effectLst>
                <a:outerShdw blurRad="38100" dist="25400" dir="5400000" algn="ctr" rotWithShape="0">
                  <a:srgbClr val="6E747A">
                    <a:alpha val="43000"/>
                  </a:srgbClr>
                </a:outerShdw>
              </a:effectLst>
              <a:uFillTx/>
            </a:endParaRPr>
          </a:p>
        </p:txBody>
      </p:sp>
      <p:sp>
        <p:nvSpPr>
          <p:cNvPr id="9" name="椭圆 8"/>
          <p:cNvSpPr/>
          <p:nvPr/>
        </p:nvSpPr>
        <p:spPr>
          <a:xfrm>
            <a:off x="3119120" y="1602740"/>
            <a:ext cx="370205" cy="370840"/>
          </a:xfrm>
          <a:prstGeom prst="ellipse">
            <a:avLst/>
          </a:prstGeom>
          <a:solidFill>
            <a:srgbClr val="2CD0E8"/>
          </a:solidFill>
          <a:ln>
            <a:solidFill>
              <a:srgbClr val="2CD0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4910455" y="1602740"/>
            <a:ext cx="370205" cy="370840"/>
          </a:xfrm>
          <a:prstGeom prst="ellipse">
            <a:avLst/>
          </a:prstGeom>
          <a:solidFill>
            <a:srgbClr val="2CD0E8"/>
          </a:solidFill>
          <a:ln>
            <a:solidFill>
              <a:srgbClr val="2CD0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6777355" y="1602740"/>
            <a:ext cx="370205" cy="370840"/>
          </a:xfrm>
          <a:prstGeom prst="ellipse">
            <a:avLst/>
          </a:prstGeom>
          <a:solidFill>
            <a:srgbClr val="2CD0E8"/>
          </a:solidFill>
          <a:ln>
            <a:solidFill>
              <a:srgbClr val="2CD0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8899525" y="1602740"/>
            <a:ext cx="370205" cy="370840"/>
          </a:xfrm>
          <a:prstGeom prst="ellipse">
            <a:avLst/>
          </a:prstGeom>
          <a:solidFill>
            <a:srgbClr val="2CD0E8"/>
          </a:solidFill>
          <a:ln>
            <a:solidFill>
              <a:srgbClr val="2CD0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3201670" y="1693545"/>
            <a:ext cx="204470" cy="217805"/>
          </a:xfrm>
          <a:prstGeom prst="rect">
            <a:avLst/>
          </a:prstGeom>
          <a:noFill/>
          <a:ln>
            <a:noFill/>
          </a:ln>
        </p:spPr>
        <p:txBody>
          <a:bodyPr wrap="square" rtlCol="0" anchor="t">
            <a:prstTxWarp prst="textPlain">
              <a:avLst/>
            </a:prstTxWarp>
            <a:spAutoFit/>
          </a:bodyPr>
          <a:p>
            <a:pPr algn="ctr"/>
            <a:r>
              <a:rPr lang="en-US" altLang="zh-CN" sz="2000" b="1">
                <a:solidFill>
                  <a:schemeClr val="bg1"/>
                </a:solidFill>
                <a:effectLst>
                  <a:outerShdw blurRad="38100" dist="25400" dir="5400000" algn="ctr" rotWithShape="0">
                    <a:srgbClr val="6E747A">
                      <a:alpha val="43000"/>
                    </a:srgbClr>
                  </a:outerShdw>
                </a:effectLst>
                <a:uFillTx/>
              </a:rPr>
              <a:t>2</a:t>
            </a:r>
            <a:endParaRPr lang="en-US" altLang="zh-CN" sz="2000" b="1">
              <a:solidFill>
                <a:schemeClr val="bg1"/>
              </a:solidFill>
              <a:effectLst>
                <a:outerShdw blurRad="38100" dist="25400" dir="5400000" algn="ctr" rotWithShape="0">
                  <a:srgbClr val="6E747A">
                    <a:alpha val="43000"/>
                  </a:srgbClr>
                </a:outerShdw>
              </a:effectLst>
              <a:uFillTx/>
            </a:endParaRPr>
          </a:p>
        </p:txBody>
      </p:sp>
      <p:sp>
        <p:nvSpPr>
          <p:cNvPr id="14" name="矩形 13"/>
          <p:cNvSpPr/>
          <p:nvPr/>
        </p:nvSpPr>
        <p:spPr>
          <a:xfrm>
            <a:off x="4993005" y="1693545"/>
            <a:ext cx="204470" cy="189865"/>
          </a:xfrm>
          <a:prstGeom prst="rect">
            <a:avLst/>
          </a:prstGeom>
          <a:noFill/>
          <a:ln>
            <a:noFill/>
          </a:ln>
        </p:spPr>
        <p:txBody>
          <a:bodyPr wrap="square" rtlCol="0" anchor="t">
            <a:prstTxWarp prst="textPlain">
              <a:avLst/>
            </a:prstTxWarp>
            <a:spAutoFit/>
          </a:bodyPr>
          <a:p>
            <a:pPr algn="ctr"/>
            <a:r>
              <a:rPr lang="en-US" altLang="zh-CN" sz="2000" b="1">
                <a:solidFill>
                  <a:schemeClr val="bg1"/>
                </a:solidFill>
                <a:effectLst>
                  <a:outerShdw blurRad="38100" dist="25400" dir="5400000" algn="ctr" rotWithShape="0">
                    <a:srgbClr val="6E747A">
                      <a:alpha val="43000"/>
                    </a:srgbClr>
                  </a:outerShdw>
                </a:effectLst>
                <a:uFillTx/>
              </a:rPr>
              <a:t>3</a:t>
            </a:r>
            <a:endParaRPr lang="en-US" altLang="zh-CN" sz="2000" b="1">
              <a:solidFill>
                <a:schemeClr val="bg1"/>
              </a:solidFill>
              <a:effectLst>
                <a:outerShdw blurRad="38100" dist="25400" dir="5400000" algn="ctr" rotWithShape="0">
                  <a:srgbClr val="6E747A">
                    <a:alpha val="43000"/>
                  </a:srgbClr>
                </a:outerShdw>
              </a:effectLst>
              <a:uFillTx/>
            </a:endParaRPr>
          </a:p>
        </p:txBody>
      </p:sp>
      <p:sp>
        <p:nvSpPr>
          <p:cNvPr id="15" name="矩形 14"/>
          <p:cNvSpPr/>
          <p:nvPr/>
        </p:nvSpPr>
        <p:spPr>
          <a:xfrm>
            <a:off x="6860540" y="1692910"/>
            <a:ext cx="204470" cy="189865"/>
          </a:xfrm>
          <a:prstGeom prst="rect">
            <a:avLst/>
          </a:prstGeom>
          <a:noFill/>
          <a:ln>
            <a:noFill/>
          </a:ln>
        </p:spPr>
        <p:txBody>
          <a:bodyPr wrap="square" rtlCol="0" anchor="t">
            <a:prstTxWarp prst="textPlain">
              <a:avLst/>
            </a:prstTxWarp>
            <a:spAutoFit/>
          </a:bodyPr>
          <a:p>
            <a:pPr algn="ctr"/>
            <a:r>
              <a:rPr lang="en-US" altLang="zh-CN" sz="2000" b="1">
                <a:solidFill>
                  <a:schemeClr val="bg1"/>
                </a:solidFill>
                <a:effectLst>
                  <a:outerShdw blurRad="38100" dist="25400" dir="5400000" algn="ctr" rotWithShape="0">
                    <a:srgbClr val="6E747A">
                      <a:alpha val="43000"/>
                    </a:srgbClr>
                  </a:outerShdw>
                </a:effectLst>
                <a:uFillTx/>
              </a:rPr>
              <a:t>4</a:t>
            </a:r>
            <a:endParaRPr lang="en-US" altLang="zh-CN" sz="2000" b="1">
              <a:solidFill>
                <a:schemeClr val="bg1"/>
              </a:solidFill>
              <a:effectLst>
                <a:outerShdw blurRad="38100" dist="25400" dir="5400000" algn="ctr" rotWithShape="0">
                  <a:srgbClr val="6E747A">
                    <a:alpha val="43000"/>
                  </a:srgbClr>
                </a:outerShdw>
              </a:effectLst>
              <a:uFillTx/>
            </a:endParaRPr>
          </a:p>
        </p:txBody>
      </p:sp>
      <p:sp>
        <p:nvSpPr>
          <p:cNvPr id="16" name="矩形 15"/>
          <p:cNvSpPr/>
          <p:nvPr/>
        </p:nvSpPr>
        <p:spPr>
          <a:xfrm>
            <a:off x="8982710" y="1692910"/>
            <a:ext cx="204470" cy="189865"/>
          </a:xfrm>
          <a:prstGeom prst="rect">
            <a:avLst/>
          </a:prstGeom>
          <a:noFill/>
          <a:ln>
            <a:noFill/>
          </a:ln>
        </p:spPr>
        <p:txBody>
          <a:bodyPr wrap="square" rtlCol="0" anchor="t">
            <a:prstTxWarp prst="textPlain">
              <a:avLst/>
            </a:prstTxWarp>
            <a:spAutoFit/>
          </a:bodyPr>
          <a:p>
            <a:pPr algn="ctr"/>
            <a:r>
              <a:rPr lang="en-US" altLang="zh-CN" sz="2000" b="1">
                <a:solidFill>
                  <a:schemeClr val="bg1"/>
                </a:solidFill>
                <a:effectLst>
                  <a:outerShdw blurRad="38100" dist="25400" dir="5400000" algn="ctr" rotWithShape="0">
                    <a:srgbClr val="6E747A">
                      <a:alpha val="43000"/>
                    </a:srgbClr>
                  </a:outerShdw>
                </a:effectLst>
                <a:uFillTx/>
              </a:rPr>
              <a:t>5</a:t>
            </a:r>
            <a:endParaRPr lang="en-US" altLang="zh-CN" sz="2000" b="1">
              <a:solidFill>
                <a:schemeClr val="bg1"/>
              </a:solidFill>
              <a:effectLst>
                <a:outerShdw blurRad="38100" dist="25400" dir="5400000" algn="ctr" rotWithShape="0">
                  <a:srgbClr val="6E747A">
                    <a:alpha val="43000"/>
                  </a:srgbClr>
                </a:outerShdw>
              </a:effectLst>
              <a:uFillTx/>
            </a:endParaRPr>
          </a:p>
        </p:txBody>
      </p:sp>
      <p:sp>
        <p:nvSpPr>
          <p:cNvPr id="17" name="文本框 16"/>
          <p:cNvSpPr txBox="1"/>
          <p:nvPr/>
        </p:nvSpPr>
        <p:spPr>
          <a:xfrm>
            <a:off x="1232535" y="2130425"/>
            <a:ext cx="913765" cy="365760"/>
          </a:xfrm>
          <a:prstGeom prst="rect">
            <a:avLst/>
          </a:prstGeom>
          <a:noFill/>
        </p:spPr>
        <p:txBody>
          <a:bodyPr wrap="square" rtlCol="0">
            <a:spAutoFit/>
          </a:bodyPr>
          <a:p>
            <a:r>
              <a:rPr lang="zh-CN" altLang="en-US" b="1"/>
              <a:t>第一个</a:t>
            </a:r>
            <a:endParaRPr lang="zh-CN" altLang="en-US" b="1"/>
          </a:p>
        </p:txBody>
      </p:sp>
      <p:sp>
        <p:nvSpPr>
          <p:cNvPr id="18" name="文本框 17"/>
          <p:cNvSpPr txBox="1"/>
          <p:nvPr/>
        </p:nvSpPr>
        <p:spPr>
          <a:xfrm>
            <a:off x="2871470" y="2130425"/>
            <a:ext cx="1056005" cy="365760"/>
          </a:xfrm>
          <a:prstGeom prst="rect">
            <a:avLst/>
          </a:prstGeom>
          <a:noFill/>
        </p:spPr>
        <p:txBody>
          <a:bodyPr wrap="square" rtlCol="0">
            <a:spAutoFit/>
          </a:bodyPr>
          <a:p>
            <a:r>
              <a:rPr lang="zh-CN" altLang="en-US" b="1"/>
              <a:t>第二个</a:t>
            </a:r>
            <a:endParaRPr lang="zh-CN" altLang="en-US" b="1"/>
          </a:p>
        </p:txBody>
      </p:sp>
      <p:sp>
        <p:nvSpPr>
          <p:cNvPr id="19" name="文本框 18"/>
          <p:cNvSpPr txBox="1"/>
          <p:nvPr/>
        </p:nvSpPr>
        <p:spPr>
          <a:xfrm>
            <a:off x="4643120" y="2130425"/>
            <a:ext cx="904875" cy="365760"/>
          </a:xfrm>
          <a:prstGeom prst="rect">
            <a:avLst/>
          </a:prstGeom>
          <a:noFill/>
        </p:spPr>
        <p:txBody>
          <a:bodyPr wrap="square" rtlCol="0">
            <a:spAutoFit/>
          </a:bodyPr>
          <a:p>
            <a:r>
              <a:rPr lang="zh-CN" altLang="en-US" b="1"/>
              <a:t>第一个</a:t>
            </a:r>
            <a:endParaRPr lang="zh-CN" altLang="en-US" b="1"/>
          </a:p>
        </p:txBody>
      </p:sp>
      <p:sp>
        <p:nvSpPr>
          <p:cNvPr id="20" name="文本框 19"/>
          <p:cNvSpPr txBox="1"/>
          <p:nvPr/>
        </p:nvSpPr>
        <p:spPr>
          <a:xfrm>
            <a:off x="6510655" y="2130425"/>
            <a:ext cx="904875" cy="365760"/>
          </a:xfrm>
          <a:prstGeom prst="rect">
            <a:avLst/>
          </a:prstGeom>
          <a:noFill/>
        </p:spPr>
        <p:txBody>
          <a:bodyPr wrap="square" rtlCol="0">
            <a:spAutoFit/>
          </a:bodyPr>
          <a:p>
            <a:r>
              <a:rPr lang="zh-CN" altLang="en-US" b="1"/>
              <a:t>第一个</a:t>
            </a:r>
            <a:endParaRPr lang="zh-CN" altLang="en-US" b="1"/>
          </a:p>
        </p:txBody>
      </p:sp>
      <p:sp>
        <p:nvSpPr>
          <p:cNvPr id="21" name="文本框 20"/>
          <p:cNvSpPr txBox="1"/>
          <p:nvPr/>
        </p:nvSpPr>
        <p:spPr>
          <a:xfrm>
            <a:off x="8632825" y="2130425"/>
            <a:ext cx="904875" cy="365760"/>
          </a:xfrm>
          <a:prstGeom prst="rect">
            <a:avLst/>
          </a:prstGeom>
          <a:noFill/>
        </p:spPr>
        <p:txBody>
          <a:bodyPr wrap="square" rtlCol="0">
            <a:spAutoFit/>
          </a:bodyPr>
          <a:p>
            <a:r>
              <a:rPr lang="zh-CN" altLang="en-US" b="1"/>
              <a:t>第一个</a:t>
            </a:r>
            <a:endParaRPr lang="zh-CN" altLang="en-US" b="1"/>
          </a:p>
        </p:txBody>
      </p:sp>
      <p:sp>
        <p:nvSpPr>
          <p:cNvPr id="22" name="文本框 21"/>
          <p:cNvSpPr txBox="1"/>
          <p:nvPr/>
        </p:nvSpPr>
        <p:spPr>
          <a:xfrm>
            <a:off x="1327785" y="3357245"/>
            <a:ext cx="9500235" cy="2560320"/>
          </a:xfrm>
          <a:prstGeom prst="rect">
            <a:avLst/>
          </a:prstGeom>
          <a:noFill/>
        </p:spPr>
        <p:txBody>
          <a:bodyPr wrap="square" rtlCol="0">
            <a:spAutoFit/>
          </a:bodyPr>
          <a:p>
            <a:r>
              <a:rPr lang="zh-CN" altLang="en-US"/>
              <a:t>阿斯达四大，奥大厦的，第三方的</a:t>
            </a:r>
            <a:endParaRPr lang="zh-CN" altLang="en-US"/>
          </a:p>
          <a:p>
            <a:endParaRPr lang="zh-CN" altLang="en-US"/>
          </a:p>
          <a:p>
            <a:r>
              <a:rPr lang="zh-CN" altLang="en-US"/>
              <a:t>的所发生的地方似懂非懂是范德萨发大水范德萨发的身高多少</a:t>
            </a:r>
            <a:endParaRPr lang="zh-CN" altLang="en-US"/>
          </a:p>
          <a:p>
            <a:endParaRPr lang="zh-CN" altLang="en-US"/>
          </a:p>
          <a:p>
            <a:r>
              <a:rPr lang="zh-CN" altLang="en-US"/>
              <a:t>是大方的说法都是发大水改动过我偶几个第三方都是发送</a:t>
            </a:r>
            <a:endParaRPr lang="zh-CN" altLang="en-US"/>
          </a:p>
          <a:p>
            <a:endParaRPr lang="zh-CN" altLang="en-US"/>
          </a:p>
          <a:p>
            <a:r>
              <a:rPr lang="zh-CN" altLang="en-US"/>
              <a:t>的是否带上 都是发送是是的发到</a:t>
            </a:r>
            <a:endParaRPr lang="zh-CN" altLang="en-US"/>
          </a:p>
          <a:p>
            <a:endParaRPr lang="zh-CN" altLang="en-US"/>
          </a:p>
          <a:p>
            <a:r>
              <a:rPr lang="zh-CN" altLang="en-US"/>
              <a:t>的是否带上</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圆角矩形 7"/>
          <p:cNvSpPr/>
          <p:nvPr/>
        </p:nvSpPr>
        <p:spPr>
          <a:xfrm>
            <a:off x="1175385" y="1360170"/>
            <a:ext cx="2310765" cy="4146550"/>
          </a:xfrm>
          <a:prstGeom prst="roundRect">
            <a:avLst/>
          </a:prstGeom>
          <a:solidFill>
            <a:schemeClr val="bg1"/>
          </a:solidFill>
          <a:ln>
            <a:solidFill>
              <a:srgbClr val="2CD0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1877695" y="1240790"/>
            <a:ext cx="906145" cy="252095"/>
          </a:xfrm>
          <a:prstGeom prst="rect">
            <a:avLst/>
          </a:prstGeom>
          <a:solidFill>
            <a:schemeClr val="bg1"/>
          </a:solidFill>
          <a:ln>
            <a:noFill/>
          </a:ln>
        </p:spPr>
        <p:txBody>
          <a:bodyPr wrap="square" lIns="46990" tIns="46990" rIns="46990" bIns="46990" rtlCol="0" anchor="ctr" anchorCtr="0">
            <a:prstTxWarp prst="textPlain">
              <a:avLst/>
            </a:prstTxWarp>
            <a:spAutoFit/>
          </a:bodyPr>
          <a:p>
            <a:pPr algn="ctr"/>
            <a:r>
              <a:rPr lang="zh-CN" altLang="en-US" sz="2000" b="1">
                <a:solidFill>
                  <a:schemeClr val="accent1"/>
                </a:solidFill>
                <a:effectLst>
                  <a:outerShdw blurRad="38100" dist="25400" dir="5400000" algn="ctr" rotWithShape="0">
                    <a:srgbClr val="6E747A">
                      <a:alpha val="43000"/>
                    </a:srgbClr>
                  </a:outerShdw>
                </a:effectLst>
              </a:rPr>
              <a:t>步骤一</a:t>
            </a:r>
            <a:endParaRPr lang="zh-CN" altLang="en-US" sz="2000" b="1">
              <a:solidFill>
                <a:schemeClr val="accent1"/>
              </a:solidFill>
              <a:effectLst>
                <a:outerShdw blurRad="38100" dist="25400" dir="5400000" algn="ctr" rotWithShape="0">
                  <a:srgbClr val="6E747A">
                    <a:alpha val="43000"/>
                  </a:srgbClr>
                </a:outerShdw>
              </a:effectLst>
            </a:endParaRPr>
          </a:p>
        </p:txBody>
      </p:sp>
      <p:pic>
        <p:nvPicPr>
          <p:cNvPr id="2" name="图片 1" descr="{DBCE1C21-26E7-4954-9AFC-058479170BC2}"/>
          <p:cNvPicPr>
            <a:picLocks noChangeAspect="1"/>
          </p:cNvPicPr>
          <p:nvPr/>
        </p:nvPicPr>
        <p:blipFill>
          <a:blip r:embed="rId1"/>
          <a:stretch>
            <a:fillRect/>
          </a:stretch>
        </p:blipFill>
        <p:spPr>
          <a:xfrm>
            <a:off x="1496695" y="1699895"/>
            <a:ext cx="1668145" cy="1470025"/>
          </a:xfrm>
          <a:prstGeom prst="rect">
            <a:avLst/>
          </a:prstGeom>
        </p:spPr>
      </p:pic>
      <p:sp>
        <p:nvSpPr>
          <p:cNvPr id="4" name="文本框 3"/>
          <p:cNvSpPr txBox="1"/>
          <p:nvPr/>
        </p:nvSpPr>
        <p:spPr>
          <a:xfrm>
            <a:off x="1495425" y="3519805"/>
            <a:ext cx="1670050" cy="914400"/>
          </a:xfrm>
          <a:prstGeom prst="rect">
            <a:avLst/>
          </a:prstGeom>
          <a:noFill/>
        </p:spPr>
        <p:txBody>
          <a:bodyPr wrap="square" rtlCol="0">
            <a:spAutoFit/>
          </a:bodyPr>
          <a:p>
            <a:r>
              <a:rPr lang="zh-CN" altLang="zh-CN"/>
              <a:t>的是否的是否带上</a:t>
            </a:r>
            <a:endParaRPr lang="zh-CN" altLang="zh-CN"/>
          </a:p>
          <a:p>
            <a:r>
              <a:rPr lang="zh-CN" altLang="zh-CN"/>
              <a:t>实得分</a:t>
            </a:r>
            <a:endParaRPr lang="zh-CN" altLang="zh-CN"/>
          </a:p>
        </p:txBody>
      </p:sp>
      <p:sp>
        <p:nvSpPr>
          <p:cNvPr id="3" name="圆角矩形 2"/>
          <p:cNvSpPr/>
          <p:nvPr/>
        </p:nvSpPr>
        <p:spPr>
          <a:xfrm>
            <a:off x="4474210" y="1355725"/>
            <a:ext cx="2310765" cy="4146550"/>
          </a:xfrm>
          <a:prstGeom prst="roundRect">
            <a:avLst/>
          </a:prstGeom>
          <a:solidFill>
            <a:schemeClr val="bg1"/>
          </a:solidFill>
          <a:ln>
            <a:solidFill>
              <a:srgbClr val="2CD0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5176520" y="1236345"/>
            <a:ext cx="906145" cy="252095"/>
          </a:xfrm>
          <a:prstGeom prst="rect">
            <a:avLst/>
          </a:prstGeom>
          <a:solidFill>
            <a:schemeClr val="bg1"/>
          </a:solidFill>
          <a:ln>
            <a:noFill/>
          </a:ln>
        </p:spPr>
        <p:txBody>
          <a:bodyPr wrap="square" lIns="46990" tIns="46990" rIns="46990" bIns="46990" rtlCol="0" anchor="ctr" anchorCtr="0">
            <a:prstTxWarp prst="textPlain">
              <a:avLst/>
            </a:prstTxWarp>
            <a:spAutoFit/>
          </a:bodyPr>
          <a:p>
            <a:pPr algn="ctr"/>
            <a:r>
              <a:rPr lang="zh-CN" altLang="en-US" sz="2000" b="1">
                <a:solidFill>
                  <a:schemeClr val="accent1"/>
                </a:solidFill>
                <a:effectLst>
                  <a:outerShdw blurRad="38100" dist="25400" dir="5400000" algn="ctr" rotWithShape="0">
                    <a:srgbClr val="6E747A">
                      <a:alpha val="43000"/>
                    </a:srgbClr>
                  </a:outerShdw>
                </a:effectLst>
              </a:rPr>
              <a:t>步骤二</a:t>
            </a:r>
            <a:endParaRPr lang="en-US" altLang="zh-CN" sz="2000" b="1">
              <a:solidFill>
                <a:schemeClr val="accent1"/>
              </a:solidFill>
              <a:effectLst>
                <a:outerShdw blurRad="38100" dist="25400" dir="5400000" algn="ctr" rotWithShape="0">
                  <a:srgbClr val="6E747A">
                    <a:alpha val="43000"/>
                  </a:srgbClr>
                </a:outerShdw>
              </a:effectLst>
            </a:endParaRPr>
          </a:p>
        </p:txBody>
      </p:sp>
      <p:pic>
        <p:nvPicPr>
          <p:cNvPr id="6" name="图片 5" descr="{DBCE1C21-26E7-4954-9AFC-058479170BC2}"/>
          <p:cNvPicPr>
            <a:picLocks noChangeAspect="1"/>
          </p:cNvPicPr>
          <p:nvPr/>
        </p:nvPicPr>
        <p:blipFill>
          <a:blip r:embed="rId2"/>
          <a:stretch>
            <a:fillRect/>
          </a:stretch>
        </p:blipFill>
        <p:spPr>
          <a:xfrm>
            <a:off x="4795520" y="1695450"/>
            <a:ext cx="1668145" cy="1470025"/>
          </a:xfrm>
          <a:prstGeom prst="rect">
            <a:avLst/>
          </a:prstGeom>
        </p:spPr>
      </p:pic>
      <p:sp>
        <p:nvSpPr>
          <p:cNvPr id="7" name="文本框 6"/>
          <p:cNvSpPr txBox="1"/>
          <p:nvPr/>
        </p:nvSpPr>
        <p:spPr>
          <a:xfrm>
            <a:off x="4794250" y="3515360"/>
            <a:ext cx="1670050" cy="914400"/>
          </a:xfrm>
          <a:prstGeom prst="rect">
            <a:avLst/>
          </a:prstGeom>
          <a:noFill/>
        </p:spPr>
        <p:txBody>
          <a:bodyPr wrap="square" rtlCol="0">
            <a:spAutoFit/>
          </a:bodyPr>
          <a:p>
            <a:r>
              <a:rPr lang="zh-CN" altLang="zh-CN"/>
              <a:t>的是否的是否带上</a:t>
            </a:r>
            <a:endParaRPr lang="zh-CN" altLang="zh-CN"/>
          </a:p>
          <a:p>
            <a:r>
              <a:rPr lang="zh-CN" altLang="zh-CN"/>
              <a:t>实得分</a:t>
            </a:r>
            <a:endParaRPr lang="zh-CN" altLang="zh-CN"/>
          </a:p>
        </p:txBody>
      </p:sp>
      <p:sp>
        <p:nvSpPr>
          <p:cNvPr id="9" name="圆角矩形 8"/>
          <p:cNvSpPr/>
          <p:nvPr/>
        </p:nvSpPr>
        <p:spPr>
          <a:xfrm>
            <a:off x="7858760" y="1360170"/>
            <a:ext cx="2310765" cy="4146550"/>
          </a:xfrm>
          <a:prstGeom prst="roundRect">
            <a:avLst/>
          </a:prstGeom>
          <a:solidFill>
            <a:schemeClr val="bg1"/>
          </a:solidFill>
          <a:ln>
            <a:solidFill>
              <a:srgbClr val="2CD0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8675370" y="1240790"/>
            <a:ext cx="906145" cy="252095"/>
          </a:xfrm>
          <a:prstGeom prst="rect">
            <a:avLst/>
          </a:prstGeom>
          <a:solidFill>
            <a:schemeClr val="bg1"/>
          </a:solidFill>
          <a:ln>
            <a:noFill/>
          </a:ln>
        </p:spPr>
        <p:txBody>
          <a:bodyPr wrap="square" lIns="46990" tIns="46990" rIns="46990" bIns="46990" rtlCol="0" anchor="ctr" anchorCtr="0">
            <a:prstTxWarp prst="textPlain">
              <a:avLst/>
            </a:prstTxWarp>
            <a:spAutoFit/>
          </a:bodyPr>
          <a:p>
            <a:pPr algn="ctr"/>
            <a:r>
              <a:rPr lang="zh-CN" altLang="en-US" sz="2000" b="1">
                <a:solidFill>
                  <a:schemeClr val="accent1"/>
                </a:solidFill>
                <a:effectLst>
                  <a:outerShdw blurRad="38100" dist="25400" dir="5400000" algn="ctr" rotWithShape="0">
                    <a:srgbClr val="6E747A">
                      <a:alpha val="43000"/>
                    </a:srgbClr>
                  </a:outerShdw>
                </a:effectLst>
              </a:rPr>
              <a:t>步骤三</a:t>
            </a:r>
            <a:endParaRPr lang="zh-CN" altLang="en-US" sz="2000" b="1">
              <a:solidFill>
                <a:schemeClr val="accent1"/>
              </a:solidFill>
              <a:effectLst>
                <a:outerShdw blurRad="38100" dist="25400" dir="5400000" algn="ctr" rotWithShape="0">
                  <a:srgbClr val="6E747A">
                    <a:alpha val="43000"/>
                  </a:srgbClr>
                </a:outerShdw>
              </a:effectLst>
            </a:endParaRPr>
          </a:p>
        </p:txBody>
      </p:sp>
      <p:pic>
        <p:nvPicPr>
          <p:cNvPr id="12" name="图片 11" descr="{DBCE1C21-26E7-4954-9AFC-058479170BC2}"/>
          <p:cNvPicPr>
            <a:picLocks noChangeAspect="1"/>
          </p:cNvPicPr>
          <p:nvPr/>
        </p:nvPicPr>
        <p:blipFill>
          <a:blip r:embed="rId3"/>
          <a:stretch>
            <a:fillRect/>
          </a:stretch>
        </p:blipFill>
        <p:spPr>
          <a:xfrm>
            <a:off x="8294370" y="1699895"/>
            <a:ext cx="1668145" cy="1470025"/>
          </a:xfrm>
          <a:prstGeom prst="rect">
            <a:avLst/>
          </a:prstGeom>
        </p:spPr>
      </p:pic>
      <p:sp>
        <p:nvSpPr>
          <p:cNvPr id="13" name="文本框 12"/>
          <p:cNvSpPr txBox="1"/>
          <p:nvPr/>
        </p:nvSpPr>
        <p:spPr>
          <a:xfrm>
            <a:off x="8293100" y="3519805"/>
            <a:ext cx="1670050" cy="914400"/>
          </a:xfrm>
          <a:prstGeom prst="rect">
            <a:avLst/>
          </a:prstGeom>
          <a:noFill/>
        </p:spPr>
        <p:txBody>
          <a:bodyPr wrap="square" rtlCol="0">
            <a:spAutoFit/>
          </a:bodyPr>
          <a:p>
            <a:r>
              <a:rPr lang="zh-CN" altLang="zh-CN"/>
              <a:t>的是否的是否带上</a:t>
            </a:r>
            <a:endParaRPr lang="zh-CN" altLang="zh-CN"/>
          </a:p>
          <a:p>
            <a:r>
              <a:rPr lang="zh-CN" altLang="zh-CN"/>
              <a:t>实得分</a:t>
            </a:r>
            <a:endParaRPr lang="zh-CN" altLang="zh-CN"/>
          </a:p>
        </p:txBody>
      </p:sp>
      <p:sp>
        <p:nvSpPr>
          <p:cNvPr id="14" name="右箭头 13"/>
          <p:cNvSpPr/>
          <p:nvPr/>
        </p:nvSpPr>
        <p:spPr>
          <a:xfrm>
            <a:off x="3663950" y="3037205"/>
            <a:ext cx="628015" cy="396240"/>
          </a:xfrm>
          <a:prstGeom prst="rightArrow">
            <a:avLst/>
          </a:prstGeom>
          <a:solidFill>
            <a:srgbClr val="2CD0E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右箭头 14"/>
          <p:cNvSpPr/>
          <p:nvPr/>
        </p:nvSpPr>
        <p:spPr>
          <a:xfrm>
            <a:off x="6971665" y="3037205"/>
            <a:ext cx="628015" cy="396240"/>
          </a:xfrm>
          <a:prstGeom prst="rightArrow">
            <a:avLst/>
          </a:prstGeom>
          <a:solidFill>
            <a:srgbClr val="2CD0E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8" name="直接连接符 7"/>
          <p:cNvCxnSpPr/>
          <p:nvPr/>
        </p:nvCxnSpPr>
        <p:spPr>
          <a:xfrm>
            <a:off x="3277235" y="1451610"/>
            <a:ext cx="5537835" cy="3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3277235" y="2613025"/>
            <a:ext cx="5537835" cy="381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4" descr="{1A07D466-CE62-4833-AB7D-56A1404294A8}"/>
          <p:cNvPicPr>
            <a:picLocks noChangeAspect="1"/>
          </p:cNvPicPr>
          <p:nvPr/>
        </p:nvPicPr>
        <p:blipFill>
          <a:blip r:embed="rId1"/>
          <a:stretch>
            <a:fillRect/>
          </a:stretch>
        </p:blipFill>
        <p:spPr>
          <a:xfrm>
            <a:off x="1979930" y="1447165"/>
            <a:ext cx="1160780" cy="1165860"/>
          </a:xfrm>
          <a:prstGeom prst="rect">
            <a:avLst/>
          </a:prstGeom>
        </p:spPr>
      </p:pic>
      <p:sp>
        <p:nvSpPr>
          <p:cNvPr id="7" name="矩形 6"/>
          <p:cNvSpPr/>
          <p:nvPr/>
        </p:nvSpPr>
        <p:spPr>
          <a:xfrm>
            <a:off x="3352800" y="1558290"/>
            <a:ext cx="218440" cy="192405"/>
          </a:xfrm>
          <a:prstGeom prst="rect">
            <a:avLst/>
          </a:prstGeom>
          <a:noFill/>
          <a:ln>
            <a:noFill/>
          </a:ln>
        </p:spPr>
        <p:txBody>
          <a:bodyPr wrap="square" rtlCol="0" anchor="t">
            <a:prstTxWarp prst="textPlain">
              <a:avLst/>
            </a:prstTxWarp>
            <a:spAutoFit/>
          </a:bodyPr>
          <a:p>
            <a:pPr algn="ctr"/>
            <a:r>
              <a:rPr lang="en-US" altLang="zh-CN" sz="7200" b="1">
                <a:solidFill>
                  <a:schemeClr val="accent1"/>
                </a:solidFill>
                <a:effectLst>
                  <a:outerShdw blurRad="38100" dist="25400" dir="5400000" algn="ctr" rotWithShape="0">
                    <a:srgbClr val="6E747A">
                      <a:alpha val="43000"/>
                    </a:srgbClr>
                  </a:outerShdw>
                </a:effectLst>
              </a:rPr>
              <a:t>“</a:t>
            </a:r>
            <a:endParaRPr lang="en-US" altLang="zh-CN" sz="7200" b="1">
              <a:solidFill>
                <a:schemeClr val="accent1"/>
              </a:solidFill>
              <a:effectLst>
                <a:outerShdw blurRad="38100" dist="25400" dir="5400000" algn="ctr" rotWithShape="0">
                  <a:srgbClr val="6E747A">
                    <a:alpha val="43000"/>
                  </a:srgbClr>
                </a:outerShdw>
              </a:effectLst>
            </a:endParaRPr>
          </a:p>
        </p:txBody>
      </p:sp>
      <p:sp>
        <p:nvSpPr>
          <p:cNvPr id="9" name="矩形 8"/>
          <p:cNvSpPr/>
          <p:nvPr/>
        </p:nvSpPr>
        <p:spPr>
          <a:xfrm>
            <a:off x="8508365" y="1558290"/>
            <a:ext cx="218440" cy="192405"/>
          </a:xfrm>
          <a:prstGeom prst="rect">
            <a:avLst/>
          </a:prstGeom>
          <a:noFill/>
          <a:ln>
            <a:noFill/>
          </a:ln>
        </p:spPr>
        <p:txBody>
          <a:bodyPr wrap="square" rtlCol="0" anchor="t">
            <a:prstTxWarp prst="textPlain">
              <a:avLst/>
            </a:prstTxWarp>
            <a:spAutoFit/>
          </a:bodyPr>
          <a:p>
            <a:pPr algn="ctr"/>
            <a:r>
              <a:rPr lang="en-US" altLang="zh-CN" sz="7200" b="1">
                <a:solidFill>
                  <a:schemeClr val="accent1"/>
                </a:solidFill>
                <a:effectLst>
                  <a:outerShdw blurRad="38100" dist="25400" dir="5400000" algn="ctr" rotWithShape="0">
                    <a:srgbClr val="6E747A">
                      <a:alpha val="43000"/>
                    </a:srgbClr>
                  </a:outerShdw>
                </a:effectLst>
              </a:rPr>
              <a:t>”</a:t>
            </a:r>
            <a:endParaRPr lang="en-US" altLang="zh-CN" sz="7200" b="1">
              <a:solidFill>
                <a:schemeClr val="accent1"/>
              </a:solidFill>
              <a:effectLst>
                <a:outerShdw blurRad="38100" dist="25400" dir="5400000" algn="ctr" rotWithShape="0">
                  <a:srgbClr val="6E747A">
                    <a:alpha val="43000"/>
                  </a:srgbClr>
                </a:outerShdw>
              </a:effectLst>
            </a:endParaRPr>
          </a:p>
        </p:txBody>
      </p:sp>
      <p:sp>
        <p:nvSpPr>
          <p:cNvPr id="10" name="文本框 9"/>
          <p:cNvSpPr txBox="1"/>
          <p:nvPr/>
        </p:nvSpPr>
        <p:spPr>
          <a:xfrm>
            <a:off x="3741420" y="1644650"/>
            <a:ext cx="4631055" cy="914400"/>
          </a:xfrm>
          <a:prstGeom prst="rect">
            <a:avLst/>
          </a:prstGeom>
          <a:noFill/>
        </p:spPr>
        <p:txBody>
          <a:bodyPr wrap="square" rtlCol="0">
            <a:spAutoFit/>
          </a:bodyPr>
          <a:p>
            <a:r>
              <a:rPr lang="zh-CN" altLang="en-US"/>
              <a:t>阿斯达四大，啥打法上按时阿萨德，十</a:t>
            </a:r>
            <a:endParaRPr lang="zh-CN" altLang="en-US"/>
          </a:p>
          <a:p>
            <a:r>
              <a:rPr lang="zh-CN" altLang="en-US"/>
              <a:t>奥大厦</a:t>
            </a:r>
            <a:endParaRPr lang="zh-CN" altLang="en-US"/>
          </a:p>
          <a:p>
            <a:r>
              <a:rPr lang="en-US" altLang="zh-CN"/>
              <a:t>			   </a:t>
            </a:r>
            <a:r>
              <a:rPr lang="zh-CN" altLang="zh-CN"/>
              <a:t>            </a:t>
            </a:r>
            <a:r>
              <a:rPr lang="en-US" altLang="zh-CN"/>
              <a:t>—doger</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CD0E8"/>
        </a:solidFill>
        <a:ln>
          <a:solidFill>
            <a:schemeClr val="bg1"/>
          </a:solidFill>
        </a:ln>
      </a:spPr>
      <a:bodyPr rtlCol="0" anchor="ctr"/>
      <a:lstStyle>
        <a:defPPr algn="ctr">
          <a:defRPr lang="zh-CN" altLang="en-US"/>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459</Words>
  <Application>WPS 演示</Application>
  <PresentationFormat>宽屏</PresentationFormat>
  <Paragraphs>81</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Arial</vt:lpstr>
      <vt:lpstr>宋体</vt:lpstr>
      <vt:lpstr>Wingdings</vt:lpstr>
      <vt:lpstr>Calibri</vt:lpstr>
      <vt:lpstr>微软雅黑</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Administrator</cp:lastModifiedBy>
  <cp:revision>18</cp:revision>
  <dcterms:created xsi:type="dcterms:W3CDTF">2015-05-05T08:02:00Z</dcterms:created>
  <dcterms:modified xsi:type="dcterms:W3CDTF">2016-09-11T10:15:50Z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2052-10.1.0.5864</vt:lpwstr>
  </property>
</Properties>
</file>