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0"/>
  </p:handoutMasterIdLst>
  <p:sldIdLst>
    <p:sldId id="302" r:id="rId4"/>
    <p:sldId id="314" r:id="rId6"/>
    <p:sldId id="304" r:id="rId7"/>
    <p:sldId id="315" r:id="rId8"/>
    <p:sldId id="325" r:id="rId9"/>
    <p:sldId id="316" r:id="rId10"/>
    <p:sldId id="317" r:id="rId11"/>
    <p:sldId id="333" r:id="rId12"/>
    <p:sldId id="334" r:id="rId13"/>
    <p:sldId id="318" r:id="rId14"/>
    <p:sldId id="321" r:id="rId15"/>
    <p:sldId id="335" r:id="rId16"/>
    <p:sldId id="319" r:id="rId17"/>
    <p:sldId id="320" r:id="rId18"/>
    <p:sldId id="303" r:id="rId19"/>
  </p:sldIdLst>
  <p:sldSz cx="10287000" cy="6858000" type="35mm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5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0033"/>
    <a:srgbClr val="CC0000"/>
    <a:srgbClr val="000000"/>
    <a:srgbClr val="FFFFFF"/>
    <a:srgbClr val="FE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7" autoAdjust="0"/>
    <p:restoredTop sz="94548" autoAdjust="0"/>
  </p:normalViewPr>
  <p:slideViewPr>
    <p:cSldViewPr showGuides="1">
      <p:cViewPr varScale="1">
        <p:scale>
          <a:sx n="62" d="100"/>
          <a:sy n="62" d="100"/>
        </p:scale>
        <p:origin x="920" y="40"/>
      </p:cViewPr>
      <p:guideLst>
        <p:guide orient="horz" pos="2160"/>
        <p:guide pos="3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fld id="{0F9B84EA-7D68-4D60-9CB1-D50884785D1C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FE403D08-09FD-4323-8725-8C9B25C1920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页眉占位符 11673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116739" name="日期占位符 11673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4100" name="幻灯片图像占位符 11673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57250" y="685800"/>
            <a:ext cx="5143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文本占位符 116740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6742" name="页脚占位符 11674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200" noProof="1" dirty="0"/>
            </a:lvl1pPr>
          </a:lstStyle>
          <a:p>
            <a:endParaRPr lang="zh-CN" altLang="en-US"/>
          </a:p>
        </p:txBody>
      </p:sp>
      <p:sp>
        <p:nvSpPr>
          <p:cNvPr id="116743" name="灯片编号占位符 11674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7EF1715-8354-4D37-9624-D865D4B8C5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E9CCEC5-CDA2-4BBB-ACA5-E8FE447C1ED5}" type="slidenum">
              <a:rPr lang="zh-CN" altLang="en-US"/>
            </a:fld>
            <a:endParaRPr lang="zh-CN" altLang="en-US"/>
          </a:p>
        </p:txBody>
      </p:sp>
      <p:sp>
        <p:nvSpPr>
          <p:cNvPr id="6146" name="幻灯片图像占位符 11776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7" name="文本占位符 1177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空间很快就会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0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025"/>
            </a:lvl1pPr>
            <a:lvl2pPr marL="386080" indent="0" algn="ctr">
              <a:buNone/>
              <a:defRPr sz="1690"/>
            </a:lvl2pPr>
            <a:lvl3pPr marL="771525" indent="0" algn="ctr">
              <a:buNone/>
              <a:defRPr sz="1520"/>
            </a:lvl3pPr>
            <a:lvl4pPr marL="1157605" indent="0" algn="ctr">
              <a:buNone/>
              <a:defRPr sz="1350"/>
            </a:lvl4pPr>
            <a:lvl5pPr marL="1543050" indent="0" algn="ctr">
              <a:buNone/>
              <a:defRPr sz="1350"/>
            </a:lvl5pPr>
            <a:lvl6pPr marL="1929130" indent="0" algn="ctr">
              <a:buNone/>
              <a:defRPr sz="1350"/>
            </a:lvl6pPr>
            <a:lvl7pPr marL="2314575" indent="0" algn="ctr">
              <a:buNone/>
              <a:defRPr sz="1350"/>
            </a:lvl7pPr>
            <a:lvl8pPr marL="2700655" indent="0" algn="ctr">
              <a:buNone/>
              <a:defRPr sz="1350"/>
            </a:lvl8pPr>
            <a:lvl9pPr marL="3086100" indent="0" algn="ctr">
              <a:buNone/>
              <a:defRPr sz="135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906D4-8D83-4540-8920-92E59E26AE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9BC15-FFA2-404C-8C4C-50A3D9F3BE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4750" y="76200"/>
            <a:ext cx="2266950" cy="3962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3900" y="76200"/>
            <a:ext cx="6669433" cy="3962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BA459-8DA9-445D-A410-E79DD5C29E7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85875" y="1122363"/>
            <a:ext cx="7715250" cy="2387600"/>
          </a:xfrm>
        </p:spPr>
        <p:txBody>
          <a:bodyPr anchor="b"/>
          <a:lstStyle>
            <a:lvl1pPr algn="ctr">
              <a:defRPr sz="50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025"/>
            </a:lvl1pPr>
            <a:lvl2pPr marL="386080" indent="0" algn="ctr">
              <a:buNone/>
              <a:defRPr sz="1690"/>
            </a:lvl2pPr>
            <a:lvl3pPr marL="771525" indent="0" algn="ctr">
              <a:buNone/>
              <a:defRPr sz="1520"/>
            </a:lvl3pPr>
            <a:lvl4pPr marL="1157605" indent="0" algn="ctr">
              <a:buNone/>
              <a:defRPr sz="1350"/>
            </a:lvl4pPr>
            <a:lvl5pPr marL="1543050" indent="0" algn="ctr">
              <a:buNone/>
              <a:defRPr sz="1350"/>
            </a:lvl5pPr>
            <a:lvl6pPr marL="1929130" indent="0" algn="ctr">
              <a:buNone/>
              <a:defRPr sz="1350"/>
            </a:lvl6pPr>
            <a:lvl7pPr marL="2314575" indent="0" algn="ctr">
              <a:buNone/>
              <a:defRPr sz="1350"/>
            </a:lvl7pPr>
            <a:lvl8pPr marL="2700655" indent="0" algn="ctr">
              <a:buNone/>
              <a:defRPr sz="1350"/>
            </a:lvl8pPr>
            <a:lvl9pPr marL="3086100" indent="0" algn="ctr">
              <a:buNone/>
              <a:defRPr sz="135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16AC27-7D6E-4498-8967-7C6311D38D8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BB6D0-7283-489F-A6A9-9331634284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38"/>
            <a:ext cx="8872538" cy="2852737"/>
          </a:xfrm>
        </p:spPr>
        <p:txBody>
          <a:bodyPr anchor="b"/>
          <a:lstStyle>
            <a:lvl1pPr>
              <a:defRPr sz="50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3"/>
            <a:ext cx="8872538" cy="1500187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6080" indent="0">
              <a:buNone/>
              <a:defRPr sz="1690">
                <a:solidFill>
                  <a:schemeClr val="tx1">
                    <a:tint val="75000"/>
                  </a:schemeClr>
                </a:solidFill>
              </a:defRPr>
            </a:lvl2pPr>
            <a:lvl3pPr marL="771525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3pPr>
            <a:lvl4pPr marL="11576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0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913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57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65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1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724A5C-FDB4-4AE2-9B2E-9154EECA29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3900" y="1617663"/>
            <a:ext cx="4443222" cy="24209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8478" y="1617663"/>
            <a:ext cx="4443222" cy="24209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FD65C0-75A4-49A2-9C6A-F03D485697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365125"/>
            <a:ext cx="8872538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1341" y="1778438"/>
            <a:ext cx="4112078" cy="823912"/>
          </a:xfrm>
        </p:spPr>
        <p:txBody>
          <a:bodyPr anchor="ctr"/>
          <a:lstStyle>
            <a:lvl1pPr marL="0" indent="0">
              <a:buNone/>
              <a:defRPr sz="2365"/>
            </a:lvl1pPr>
            <a:lvl2pPr marL="386080" indent="0">
              <a:buNone/>
              <a:defRPr sz="2025"/>
            </a:lvl2pPr>
            <a:lvl3pPr marL="771525" indent="0">
              <a:buNone/>
              <a:defRPr sz="1690"/>
            </a:lvl3pPr>
            <a:lvl4pPr marL="1157605" indent="0">
              <a:buNone/>
              <a:defRPr sz="1520"/>
            </a:lvl4pPr>
            <a:lvl5pPr marL="1543050" indent="0">
              <a:buNone/>
              <a:defRPr sz="1520"/>
            </a:lvl5pPr>
            <a:lvl6pPr marL="1929130" indent="0">
              <a:buNone/>
              <a:defRPr sz="1520"/>
            </a:lvl6pPr>
            <a:lvl7pPr marL="2314575" indent="0">
              <a:buNone/>
              <a:defRPr sz="1520"/>
            </a:lvl7pPr>
            <a:lvl8pPr marL="2700655" indent="0">
              <a:buNone/>
              <a:defRPr sz="1520"/>
            </a:lvl8pPr>
            <a:lvl9pPr marL="3086100" indent="0">
              <a:buNone/>
              <a:defRPr sz="152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1341" y="2665379"/>
            <a:ext cx="4112078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79291" y="1778438"/>
            <a:ext cx="4132330" cy="823912"/>
          </a:xfrm>
        </p:spPr>
        <p:txBody>
          <a:bodyPr anchor="ctr"/>
          <a:lstStyle>
            <a:lvl1pPr marL="0" indent="0">
              <a:buNone/>
              <a:defRPr sz="2365"/>
            </a:lvl1pPr>
            <a:lvl2pPr marL="386080" indent="0">
              <a:buNone/>
              <a:defRPr sz="2025"/>
            </a:lvl2pPr>
            <a:lvl3pPr marL="771525" indent="0">
              <a:buNone/>
              <a:defRPr sz="1690"/>
            </a:lvl3pPr>
            <a:lvl4pPr marL="1157605" indent="0">
              <a:buNone/>
              <a:defRPr sz="1520"/>
            </a:lvl4pPr>
            <a:lvl5pPr marL="1543050" indent="0">
              <a:buNone/>
              <a:defRPr sz="1520"/>
            </a:lvl5pPr>
            <a:lvl6pPr marL="1929130" indent="0">
              <a:buNone/>
              <a:defRPr sz="1520"/>
            </a:lvl6pPr>
            <a:lvl7pPr marL="2314575" indent="0">
              <a:buNone/>
              <a:defRPr sz="1520"/>
            </a:lvl7pPr>
            <a:lvl8pPr marL="2700655" indent="0">
              <a:buNone/>
              <a:defRPr sz="1520"/>
            </a:lvl8pPr>
            <a:lvl9pPr marL="3086100" indent="0">
              <a:buNone/>
              <a:defRPr sz="152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79291" y="2665379"/>
            <a:ext cx="4132330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9CD2B-ED30-4BAA-BD75-FEF7AF8636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BA051-92C0-419B-AC76-B5FC8621C2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502DAE-6A09-41BD-BABC-837DF96C93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5"/>
            <a:ext cx="5207794" cy="4873625"/>
          </a:xfrm>
        </p:spPr>
        <p:txBody>
          <a:bodyPr/>
          <a:lstStyle>
            <a:lvl1pPr>
              <a:defRPr sz="2700"/>
            </a:lvl1pPr>
            <a:lvl2pPr>
              <a:defRPr sz="2365"/>
            </a:lvl2pPr>
            <a:lvl3pPr>
              <a:defRPr sz="2025"/>
            </a:lvl3pPr>
            <a:lvl4pPr>
              <a:defRPr sz="1690"/>
            </a:lvl4pPr>
            <a:lvl5pPr>
              <a:defRPr sz="1690"/>
            </a:lvl5pPr>
            <a:lvl6pPr>
              <a:defRPr sz="1690"/>
            </a:lvl6pPr>
            <a:lvl7pPr>
              <a:defRPr sz="1690"/>
            </a:lvl7pPr>
            <a:lvl8pPr>
              <a:defRPr sz="1690"/>
            </a:lvl8pPr>
            <a:lvl9pPr>
              <a:defRPr sz="169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6080" indent="0">
              <a:buNone/>
              <a:defRPr sz="1180"/>
            </a:lvl2pPr>
            <a:lvl3pPr marL="771525" indent="0">
              <a:buNone/>
              <a:defRPr sz="1015"/>
            </a:lvl3pPr>
            <a:lvl4pPr marL="1157605" indent="0">
              <a:buNone/>
              <a:defRPr sz="845"/>
            </a:lvl4pPr>
            <a:lvl5pPr marL="1543050" indent="0">
              <a:buNone/>
              <a:defRPr sz="845"/>
            </a:lvl5pPr>
            <a:lvl6pPr marL="1929130" indent="0">
              <a:buNone/>
              <a:defRPr sz="845"/>
            </a:lvl6pPr>
            <a:lvl7pPr marL="2314575" indent="0">
              <a:buNone/>
              <a:defRPr sz="845"/>
            </a:lvl7pPr>
            <a:lvl8pPr marL="2700655" indent="0">
              <a:buNone/>
              <a:defRPr sz="845"/>
            </a:lvl8pPr>
            <a:lvl9pPr marL="3086100" indent="0">
              <a:buNone/>
              <a:defRPr sz="84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852661-07BA-4E29-88E2-6464D23BC8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BD47E-582F-4577-B8D0-1C66A316D7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514513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457201"/>
            <a:ext cx="5207794" cy="5403850"/>
          </a:xfrm>
        </p:spPr>
        <p:txBody>
          <a:bodyPr/>
          <a:lstStyle>
            <a:lvl1pPr marL="0" indent="0">
              <a:buNone/>
              <a:defRPr sz="2700"/>
            </a:lvl1pPr>
            <a:lvl2pPr marL="386080" indent="0">
              <a:buNone/>
              <a:defRPr sz="2365"/>
            </a:lvl2pPr>
            <a:lvl3pPr marL="771525" indent="0">
              <a:buNone/>
              <a:defRPr sz="2025"/>
            </a:lvl3pPr>
            <a:lvl4pPr marL="1157605" indent="0">
              <a:buNone/>
              <a:defRPr sz="1690"/>
            </a:lvl4pPr>
            <a:lvl5pPr marL="1543050" indent="0">
              <a:buNone/>
              <a:defRPr sz="1690"/>
            </a:lvl5pPr>
            <a:lvl6pPr marL="1929130" indent="0">
              <a:buNone/>
              <a:defRPr sz="1690"/>
            </a:lvl6pPr>
            <a:lvl7pPr marL="2314575" indent="0">
              <a:buNone/>
              <a:defRPr sz="1690"/>
            </a:lvl7pPr>
            <a:lvl8pPr marL="2700655" indent="0">
              <a:buNone/>
              <a:defRPr sz="1690"/>
            </a:lvl8pPr>
            <a:lvl9pPr marL="3086100" indent="0">
              <a:buNone/>
              <a:defRPr sz="169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514513" cy="3811588"/>
          </a:xfrm>
        </p:spPr>
        <p:txBody>
          <a:bodyPr/>
          <a:lstStyle>
            <a:lvl1pPr marL="0" indent="0">
              <a:buNone/>
              <a:defRPr sz="1690"/>
            </a:lvl1pPr>
            <a:lvl2pPr marL="386080" indent="0">
              <a:buNone/>
              <a:defRPr sz="1520"/>
            </a:lvl2pPr>
            <a:lvl3pPr marL="771525" indent="0">
              <a:buNone/>
              <a:defRPr sz="1350"/>
            </a:lvl3pPr>
            <a:lvl4pPr marL="1157605" indent="0">
              <a:buNone/>
              <a:defRPr sz="1180"/>
            </a:lvl4pPr>
            <a:lvl5pPr marL="1543050" indent="0">
              <a:buNone/>
              <a:defRPr sz="1180"/>
            </a:lvl5pPr>
            <a:lvl6pPr marL="1929130" indent="0">
              <a:buNone/>
              <a:defRPr sz="1180"/>
            </a:lvl6pPr>
            <a:lvl7pPr marL="2314575" indent="0">
              <a:buNone/>
              <a:defRPr sz="1180"/>
            </a:lvl7pPr>
            <a:lvl8pPr marL="2700655" indent="0">
              <a:buNone/>
              <a:defRPr sz="1180"/>
            </a:lvl8pPr>
            <a:lvl9pPr marL="3086100" indent="0">
              <a:buNone/>
              <a:defRPr sz="118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7853E-7C3B-46DD-8EB9-3C6E7177ACA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8C998-EFAB-4D82-AAAC-864BC82E111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4750" y="76200"/>
            <a:ext cx="2266950" cy="3962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23900" y="76200"/>
            <a:ext cx="6669433" cy="3962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FF925-C6F0-4A0B-8FD2-DB80BAA276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873" y="1709738"/>
            <a:ext cx="8872538" cy="2852737"/>
          </a:xfrm>
        </p:spPr>
        <p:txBody>
          <a:bodyPr anchor="b"/>
          <a:lstStyle>
            <a:lvl1pPr>
              <a:defRPr sz="5065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1873" y="4589463"/>
            <a:ext cx="8872538" cy="1500187"/>
          </a:xfrm>
        </p:spPr>
        <p:txBody>
          <a:bodyPr/>
          <a:lstStyle>
            <a:lvl1pPr marL="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1pPr>
            <a:lvl2pPr marL="386080" indent="0">
              <a:buNone/>
              <a:defRPr sz="1690">
                <a:solidFill>
                  <a:schemeClr val="tx1">
                    <a:tint val="75000"/>
                  </a:schemeClr>
                </a:solidFill>
              </a:defRPr>
            </a:lvl2pPr>
            <a:lvl3pPr marL="771525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3pPr>
            <a:lvl4pPr marL="115760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4pPr>
            <a:lvl5pPr marL="154305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5pPr>
            <a:lvl6pPr marL="192913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6pPr>
            <a:lvl7pPr marL="231457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7pPr>
            <a:lvl8pPr marL="2700655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8pPr>
            <a:lvl9pPr marL="30861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BAD989-D58E-4480-8D08-F8A1ACF5C15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23900" y="1617663"/>
            <a:ext cx="4443222" cy="24209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8478" y="1617663"/>
            <a:ext cx="4443222" cy="242093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2DBD-30E3-4E35-AB47-554595C21A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365125"/>
            <a:ext cx="8872538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1341" y="1778438"/>
            <a:ext cx="4112078" cy="823912"/>
          </a:xfrm>
        </p:spPr>
        <p:txBody>
          <a:bodyPr anchor="ctr"/>
          <a:lstStyle>
            <a:lvl1pPr marL="0" indent="0">
              <a:buNone/>
              <a:defRPr sz="2365"/>
            </a:lvl1pPr>
            <a:lvl2pPr marL="386080" indent="0">
              <a:buNone/>
              <a:defRPr sz="2025"/>
            </a:lvl2pPr>
            <a:lvl3pPr marL="771525" indent="0">
              <a:buNone/>
              <a:defRPr sz="1690"/>
            </a:lvl3pPr>
            <a:lvl4pPr marL="1157605" indent="0">
              <a:buNone/>
              <a:defRPr sz="1520"/>
            </a:lvl4pPr>
            <a:lvl5pPr marL="1543050" indent="0">
              <a:buNone/>
              <a:defRPr sz="1520"/>
            </a:lvl5pPr>
            <a:lvl6pPr marL="1929130" indent="0">
              <a:buNone/>
              <a:defRPr sz="1520"/>
            </a:lvl6pPr>
            <a:lvl7pPr marL="2314575" indent="0">
              <a:buNone/>
              <a:defRPr sz="1520"/>
            </a:lvl7pPr>
            <a:lvl8pPr marL="2700655" indent="0">
              <a:buNone/>
              <a:defRPr sz="1520"/>
            </a:lvl8pPr>
            <a:lvl9pPr marL="3086100" indent="0">
              <a:buNone/>
              <a:defRPr sz="152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1341" y="2665379"/>
            <a:ext cx="4112078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79291" y="1778438"/>
            <a:ext cx="4132330" cy="823912"/>
          </a:xfrm>
        </p:spPr>
        <p:txBody>
          <a:bodyPr anchor="ctr"/>
          <a:lstStyle>
            <a:lvl1pPr marL="0" indent="0">
              <a:buNone/>
              <a:defRPr sz="2365"/>
            </a:lvl1pPr>
            <a:lvl2pPr marL="386080" indent="0">
              <a:buNone/>
              <a:defRPr sz="2025"/>
            </a:lvl2pPr>
            <a:lvl3pPr marL="771525" indent="0">
              <a:buNone/>
              <a:defRPr sz="1690"/>
            </a:lvl3pPr>
            <a:lvl4pPr marL="1157605" indent="0">
              <a:buNone/>
              <a:defRPr sz="1520"/>
            </a:lvl4pPr>
            <a:lvl5pPr marL="1543050" indent="0">
              <a:buNone/>
              <a:defRPr sz="1520"/>
            </a:lvl5pPr>
            <a:lvl6pPr marL="1929130" indent="0">
              <a:buNone/>
              <a:defRPr sz="1520"/>
            </a:lvl6pPr>
            <a:lvl7pPr marL="2314575" indent="0">
              <a:buNone/>
              <a:defRPr sz="1520"/>
            </a:lvl7pPr>
            <a:lvl8pPr marL="2700655" indent="0">
              <a:buNone/>
              <a:defRPr sz="1520"/>
            </a:lvl8pPr>
            <a:lvl9pPr marL="3086100" indent="0">
              <a:buNone/>
              <a:defRPr sz="152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79291" y="2665379"/>
            <a:ext cx="4132330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EE75E-C1F9-433E-8DE3-C6927397CFD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A3D0A-5464-4FA2-BAC5-BC09308435F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231C1-17E4-43C0-A298-AE15017C9DB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73315" y="987425"/>
            <a:ext cx="5207794" cy="4873625"/>
          </a:xfrm>
        </p:spPr>
        <p:txBody>
          <a:bodyPr/>
          <a:lstStyle>
            <a:lvl1pPr>
              <a:defRPr sz="2700"/>
            </a:lvl1pPr>
            <a:lvl2pPr>
              <a:defRPr sz="2365"/>
            </a:lvl2pPr>
            <a:lvl3pPr>
              <a:defRPr sz="2025"/>
            </a:lvl3pPr>
            <a:lvl4pPr>
              <a:defRPr sz="1690"/>
            </a:lvl4pPr>
            <a:lvl5pPr>
              <a:defRPr sz="1690"/>
            </a:lvl5pPr>
            <a:lvl6pPr>
              <a:defRPr sz="1690"/>
            </a:lvl6pPr>
            <a:lvl7pPr>
              <a:defRPr sz="1690"/>
            </a:lvl7pPr>
            <a:lvl8pPr>
              <a:defRPr sz="1690"/>
            </a:lvl8pPr>
            <a:lvl9pPr>
              <a:defRPr sz="169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350"/>
            </a:lvl1pPr>
            <a:lvl2pPr marL="386080" indent="0">
              <a:buNone/>
              <a:defRPr sz="1180"/>
            </a:lvl2pPr>
            <a:lvl3pPr marL="771525" indent="0">
              <a:buNone/>
              <a:defRPr sz="1015"/>
            </a:lvl3pPr>
            <a:lvl4pPr marL="1157605" indent="0">
              <a:buNone/>
              <a:defRPr sz="845"/>
            </a:lvl4pPr>
            <a:lvl5pPr marL="1543050" indent="0">
              <a:buNone/>
              <a:defRPr sz="845"/>
            </a:lvl5pPr>
            <a:lvl6pPr marL="1929130" indent="0">
              <a:buNone/>
              <a:defRPr sz="845"/>
            </a:lvl6pPr>
            <a:lvl7pPr marL="2314575" indent="0">
              <a:buNone/>
              <a:defRPr sz="845"/>
            </a:lvl7pPr>
            <a:lvl8pPr marL="2700655" indent="0">
              <a:buNone/>
              <a:defRPr sz="845"/>
            </a:lvl8pPr>
            <a:lvl9pPr marL="3086100" indent="0">
              <a:buNone/>
              <a:defRPr sz="84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F20D3-6E6A-4D8C-9EB2-7CF3C9C8EE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514513" cy="1600200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373315" y="457201"/>
            <a:ext cx="5207794" cy="5403850"/>
          </a:xfrm>
        </p:spPr>
        <p:txBody>
          <a:bodyPr/>
          <a:lstStyle>
            <a:lvl1pPr marL="0" indent="0">
              <a:buNone/>
              <a:defRPr sz="2700"/>
            </a:lvl1pPr>
            <a:lvl2pPr marL="386080" indent="0">
              <a:buNone/>
              <a:defRPr sz="2365"/>
            </a:lvl2pPr>
            <a:lvl3pPr marL="771525" indent="0">
              <a:buNone/>
              <a:defRPr sz="2025"/>
            </a:lvl3pPr>
            <a:lvl4pPr marL="1157605" indent="0">
              <a:buNone/>
              <a:defRPr sz="1690"/>
            </a:lvl4pPr>
            <a:lvl5pPr marL="1543050" indent="0">
              <a:buNone/>
              <a:defRPr sz="1690"/>
            </a:lvl5pPr>
            <a:lvl6pPr marL="1929130" indent="0">
              <a:buNone/>
              <a:defRPr sz="1690"/>
            </a:lvl6pPr>
            <a:lvl7pPr marL="2314575" indent="0">
              <a:buNone/>
              <a:defRPr sz="1690"/>
            </a:lvl7pPr>
            <a:lvl8pPr marL="2700655" indent="0">
              <a:buNone/>
              <a:defRPr sz="1690"/>
            </a:lvl8pPr>
            <a:lvl9pPr marL="3086100" indent="0">
              <a:buNone/>
              <a:defRPr sz="169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514513" cy="3811588"/>
          </a:xfrm>
        </p:spPr>
        <p:txBody>
          <a:bodyPr/>
          <a:lstStyle>
            <a:lvl1pPr marL="0" indent="0">
              <a:buNone/>
              <a:defRPr sz="1690"/>
            </a:lvl1pPr>
            <a:lvl2pPr marL="386080" indent="0">
              <a:buNone/>
              <a:defRPr sz="1520"/>
            </a:lvl2pPr>
            <a:lvl3pPr marL="771525" indent="0">
              <a:buNone/>
              <a:defRPr sz="1350"/>
            </a:lvl3pPr>
            <a:lvl4pPr marL="1157605" indent="0">
              <a:buNone/>
              <a:defRPr sz="1180"/>
            </a:lvl4pPr>
            <a:lvl5pPr marL="1543050" indent="0">
              <a:buNone/>
              <a:defRPr sz="1180"/>
            </a:lvl5pPr>
            <a:lvl6pPr marL="1929130" indent="0">
              <a:buNone/>
              <a:defRPr sz="1180"/>
            </a:lvl6pPr>
            <a:lvl7pPr marL="2314575" indent="0">
              <a:buNone/>
              <a:defRPr sz="1180"/>
            </a:lvl7pPr>
            <a:lvl8pPr marL="2700655" indent="0">
              <a:buNone/>
              <a:defRPr sz="1180"/>
            </a:lvl8pPr>
            <a:lvl9pPr marL="3086100" indent="0">
              <a:buNone/>
              <a:defRPr sz="118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14745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14746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1474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3CD52-B5D1-4AF1-AF8F-2D5DA705DE7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47457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800100" y="76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47458"/>
          <p:cNvSpPr>
            <a:spLocks noGrp="1" noRot="1" noChangeArrowheads="1"/>
          </p:cNvSpPr>
          <p:nvPr>
            <p:ph type="body" idx="9"/>
          </p:nvPr>
        </p:nvSpPr>
        <p:spPr bwMode="auto">
          <a:xfrm>
            <a:off x="723900" y="1617663"/>
            <a:ext cx="90678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7460" name="日期占位符 147459"/>
          <p:cNvSpPr>
            <a:spLocks noGrp="1"/>
          </p:cNvSpPr>
          <p:nvPr>
            <p:ph type="dt" sz="half" idx="2"/>
          </p:nvPr>
        </p:nvSpPr>
        <p:spPr>
          <a:xfrm>
            <a:off x="339725" y="6019800"/>
            <a:ext cx="25749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147461" name="页脚占位符 147460"/>
          <p:cNvSpPr>
            <a:spLocks noGrp="1"/>
          </p:cNvSpPr>
          <p:nvPr>
            <p:ph type="ftr" sz="quarter" idx="3"/>
          </p:nvPr>
        </p:nvSpPr>
        <p:spPr>
          <a:xfrm>
            <a:off x="3514725" y="6019800"/>
            <a:ext cx="325755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147462" name="灯片编号占位符 147461"/>
          <p:cNvSpPr>
            <a:spLocks noGrp="1"/>
          </p:cNvSpPr>
          <p:nvPr>
            <p:ph type="sldNum" sz="quarter" idx="4"/>
          </p:nvPr>
        </p:nvSpPr>
        <p:spPr>
          <a:xfrm>
            <a:off x="7372350" y="6019800"/>
            <a:ext cx="257492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2ABEEB3-8DEE-4132-8731-63964968B73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3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3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3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47457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800100" y="76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47458"/>
          <p:cNvSpPr>
            <a:spLocks noGrp="1" noRot="1" noChangeArrowheads="1"/>
          </p:cNvSpPr>
          <p:nvPr>
            <p:ph type="body" idx="9"/>
          </p:nvPr>
        </p:nvSpPr>
        <p:spPr bwMode="auto">
          <a:xfrm>
            <a:off x="723900" y="1617663"/>
            <a:ext cx="90678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47460" name="日期占位符 147459"/>
          <p:cNvSpPr>
            <a:spLocks noGrp="1"/>
          </p:cNvSpPr>
          <p:nvPr>
            <p:ph type="dt" sz="half" idx="2"/>
          </p:nvPr>
        </p:nvSpPr>
        <p:spPr>
          <a:xfrm>
            <a:off x="339725" y="6019800"/>
            <a:ext cx="257492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147461" name="页脚占位符 147460"/>
          <p:cNvSpPr>
            <a:spLocks noGrp="1"/>
          </p:cNvSpPr>
          <p:nvPr>
            <p:ph type="ftr" sz="quarter" idx="3"/>
          </p:nvPr>
        </p:nvSpPr>
        <p:spPr>
          <a:xfrm>
            <a:off x="3514725" y="6019800"/>
            <a:ext cx="325755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/>
            </a:lvl1pPr>
          </a:lstStyle>
          <a:p>
            <a:endParaRPr lang="zh-CN" altLang="en-US"/>
          </a:p>
        </p:txBody>
      </p:sp>
      <p:sp>
        <p:nvSpPr>
          <p:cNvPr id="147462" name="灯片编号占位符 147461"/>
          <p:cNvSpPr>
            <a:spLocks noGrp="1"/>
          </p:cNvSpPr>
          <p:nvPr>
            <p:ph type="sldNum" sz="quarter" idx="4"/>
          </p:nvPr>
        </p:nvSpPr>
        <p:spPr>
          <a:xfrm>
            <a:off x="7372350" y="6019800"/>
            <a:ext cx="257492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53F8AF3-5CB5-4458-9665-24DBBB2A45B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3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3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3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3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3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52610" y="762070"/>
            <a:ext cx="8564563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cs typeface="Arial" panose="020B0604020202020204" pitchFamily="34" charset="0"/>
              </a:rPr>
              <a:t>兰州理工大学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cs typeface="Arial" panose="020B0604020202020204" pitchFamily="34" charset="0"/>
              </a:rPr>
              <a:t>2025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anose="02010609030101010101" pitchFamily="49" charset="-122"/>
                <a:cs typeface="Arial" panose="020B0604020202020204" pitchFamily="34" charset="0"/>
              </a:rPr>
              <a:t>届毕业设计中期答辩</a:t>
            </a:r>
            <a:endParaRPr kumimoji="1"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anose="0201060903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设计题目</a:t>
            </a:r>
            <a:r>
              <a:rPr lang="zh-CN" altLang="en-US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endParaRPr lang="zh-CN" alt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2"/>
          <p:cNvGraphicFramePr>
            <a:graphicFrameLocks noGrp="1"/>
          </p:cNvGraphicFramePr>
          <p:nvPr/>
        </p:nvGraphicFramePr>
        <p:xfrm>
          <a:off x="3391010" y="3048070"/>
          <a:ext cx="3809999" cy="245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808"/>
                <a:gridCol w="2510191"/>
              </a:tblGrid>
              <a:tr h="47099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rgbClr val="000000"/>
                          </a:solidFill>
                        </a:rPr>
                        <a:t>学        院：</a:t>
                      </a:r>
                      <a:endParaRPr lang="zh-CN" alt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计算机与通信学院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</a:rPr>
                        <a:t>专        业：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网络空间安全</a:t>
                      </a:r>
                      <a:endParaRPr kumimoji="1" lang="zh-CN" altLang="en-US" sz="2000" b="1" dirty="0">
                        <a:solidFill>
                          <a:srgbClr val="000000"/>
                        </a:solidFill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</a:rPr>
                        <a:t>姓        名：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张三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</a:rPr>
                        <a:t>学        号：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2000" b="1" dirty="0">
                          <a:solidFill>
                            <a:srgbClr val="000000"/>
                          </a:solidFill>
                        </a:rPr>
                        <a:t>2016240176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</a:rPr>
                        <a:t>指导老师：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2000" b="1" dirty="0">
                          <a:solidFill>
                            <a:srgbClr val="000000"/>
                          </a:solidFill>
                          <a:ea typeface="华文楷体" panose="02010600040101010101" pitchFamily="2" charset="-122"/>
                        </a:rPr>
                        <a:t>谢鹏寿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zh-CN" altLang="en-US" sz="2000" b="1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日        期：</a:t>
                      </a:r>
                      <a:endParaRPr kumimoji="1" lang="zh-CN" altLang="en-US" sz="20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zh-CN" sz="2000" b="1" kern="1200" dirty="0">
                          <a:solidFill>
                            <a:srgbClr val="000000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2025</a:t>
                      </a:r>
                      <a:r>
                        <a:rPr kumimoji="1" lang="zh-CN" altLang="en-US" sz="2000" b="1" kern="1200" dirty="0">
                          <a:solidFill>
                            <a:srgbClr val="000000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年</a:t>
                      </a:r>
                      <a:r>
                        <a:rPr kumimoji="1" lang="en-US" altLang="zh-CN" sz="2000" b="1" kern="1200" dirty="0">
                          <a:solidFill>
                            <a:srgbClr val="000000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4</a:t>
                      </a:r>
                      <a:r>
                        <a:rPr kumimoji="1" lang="zh-CN" altLang="en-US" sz="2000" b="1" kern="1200" dirty="0">
                          <a:solidFill>
                            <a:srgbClr val="000000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月</a:t>
                      </a:r>
                      <a:r>
                        <a:rPr kumimoji="1" lang="en-US" altLang="zh-CN" sz="2000" b="1" kern="1200" dirty="0">
                          <a:solidFill>
                            <a:srgbClr val="000000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X</a:t>
                      </a:r>
                      <a:r>
                        <a:rPr kumimoji="1" lang="zh-CN" altLang="en-US" sz="2000" b="1" kern="1200" dirty="0">
                          <a:solidFill>
                            <a:srgbClr val="000000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日</a:t>
                      </a:r>
                      <a:endParaRPr kumimoji="1" lang="zh-CN" altLang="en-US" sz="2000" b="1" kern="1200" dirty="0">
                        <a:solidFill>
                          <a:srgbClr val="000000"/>
                        </a:solidFill>
                        <a:latin typeface="+mn-lt"/>
                        <a:ea typeface="华文楷体" panose="02010600040101010101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71009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1、系统</a:t>
            </a:r>
            <a:r>
              <a:rPr lang="zh-CN" altLang="en-US" sz="2800">
                <a:solidFill>
                  <a:schemeClr val="folHlink"/>
                </a:solidFill>
                <a:sym typeface="+mn-ea"/>
              </a:rPr>
              <a:t>总体设计</a:t>
            </a:r>
            <a:endParaRPr lang="en-US" altLang="en-US" sz="2800">
              <a:solidFill>
                <a:schemeClr val="folHlink"/>
              </a:solidFill>
            </a:endParaRPr>
          </a:p>
        </p:txBody>
      </p:sp>
      <p:sp>
        <p:nvSpPr>
          <p:cNvPr id="13314" name="文本占位符 171010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3315" name="矩形 171011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二、系统设计、实现完成情况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矩形 171012"/>
          <p:cNvSpPr>
            <a:spLocks noChangeArrowheads="1"/>
          </p:cNvSpPr>
          <p:nvPr/>
        </p:nvSpPr>
        <p:spPr bwMode="auto">
          <a:xfrm>
            <a:off x="3330575" y="3246438"/>
            <a:ext cx="1441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74081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2、</a:t>
            </a:r>
            <a:r>
              <a:rPr lang="zh-CN" altLang="en-US" sz="2800">
                <a:solidFill>
                  <a:schemeClr val="folHlink"/>
                </a:solidFill>
              </a:rPr>
              <a:t>系统</a:t>
            </a:r>
            <a:r>
              <a:rPr lang="en-US" altLang="en-US" sz="2800">
                <a:solidFill>
                  <a:schemeClr val="folHlink"/>
                </a:solidFill>
                <a:sym typeface="+mn-ea"/>
              </a:rPr>
              <a:t>关键技术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14338" name="文本占位符 174082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4339" name="矩形 174083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二、系统设计、实现完成情况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矩形 174084"/>
          <p:cNvSpPr>
            <a:spLocks noChangeArrowheads="1"/>
          </p:cNvSpPr>
          <p:nvPr/>
        </p:nvSpPr>
        <p:spPr bwMode="auto">
          <a:xfrm>
            <a:off x="1638300" y="3048000"/>
            <a:ext cx="723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2~3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，少用</a:t>
            </a:r>
            <a:r>
              <a:rPr lang="zh-CN" altLang="en-US">
                <a:solidFill>
                  <a:schemeClr val="hlink"/>
                </a:solidFill>
              </a:rPr>
              <a:t>文字）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74081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3、</a:t>
            </a:r>
            <a:r>
              <a:rPr lang="zh-CN" altLang="en-US" sz="2800">
                <a:solidFill>
                  <a:schemeClr val="folHlink"/>
                </a:solidFill>
              </a:rPr>
              <a:t>系统详细设计及</a:t>
            </a:r>
            <a:r>
              <a:rPr lang="zh-CN" altLang="en-US" sz="2800">
                <a:solidFill>
                  <a:schemeClr val="folHlink"/>
                </a:solidFill>
              </a:rPr>
              <a:t>实现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14338" name="文本占位符 174082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4339" name="矩形 174083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二、系统设计、实现完成情况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矩形 174084"/>
          <p:cNvSpPr>
            <a:spLocks noChangeArrowheads="1"/>
          </p:cNvSpPr>
          <p:nvPr/>
        </p:nvSpPr>
        <p:spPr bwMode="auto">
          <a:xfrm>
            <a:off x="1638300" y="3048000"/>
            <a:ext cx="723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（少用文字，每个详细设计及实现用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172034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8382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5362" name="矩形 172036"/>
          <p:cNvSpPr>
            <a:spLocks noChangeArrowheads="1"/>
          </p:cNvSpPr>
          <p:nvPr/>
        </p:nvSpPr>
        <p:spPr bwMode="auto">
          <a:xfrm>
            <a:off x="2933700" y="3276600"/>
            <a:ext cx="37179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，列出英文文献名称，将英文译文最前面的部分截图呈现在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中）</a:t>
            </a:r>
            <a:endParaRPr lang="zh-CN" altLang="en-US">
              <a:solidFill>
                <a:schemeClr val="hlink"/>
              </a:solidFill>
            </a:endParaRPr>
          </a:p>
        </p:txBody>
      </p:sp>
      <p:sp>
        <p:nvSpPr>
          <p:cNvPr id="15363" name="标题 172038"/>
          <p:cNvSpPr>
            <a:spLocks noGrp="1" noRot="1" noChangeArrowheads="1"/>
          </p:cNvSpPr>
          <p:nvPr>
            <p:ph type="title"/>
          </p:nvPr>
        </p:nvSpPr>
        <p:spPr>
          <a:xfrm>
            <a:off x="800100" y="90488"/>
            <a:ext cx="8382000" cy="519112"/>
          </a:xfrm>
        </p:spPr>
        <p:txBody>
          <a:bodyPr/>
          <a:lstStyle/>
          <a:p>
            <a:r>
              <a:rPr lang="zh-CN" altLang="en-US" sz="2800"/>
              <a:t>三、英文资料翻译完成情况</a:t>
            </a:r>
            <a:endParaRPr lang="zh-CN" altLang="en-US" sz="2800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73057"/>
          <p:cNvSpPr>
            <a:spLocks noGrp="1" noRot="1" noChangeArrowheads="1"/>
          </p:cNvSpPr>
          <p:nvPr>
            <p:ph type="title"/>
          </p:nvPr>
        </p:nvSpPr>
        <p:spPr>
          <a:xfrm>
            <a:off x="800100" y="90488"/>
            <a:ext cx="8991600" cy="519112"/>
          </a:xfrm>
        </p:spPr>
        <p:txBody>
          <a:bodyPr/>
          <a:lstStyle/>
          <a:p>
            <a:pPr marL="532130" indent="-532130"/>
            <a:r>
              <a:rPr lang="en-US" altLang="en-US" sz="2800"/>
              <a:t>四、</a:t>
            </a:r>
            <a:r>
              <a:rPr lang="zh-CN" altLang="en-US" sz="2800"/>
              <a:t>中后期必须做好的工作</a:t>
            </a:r>
            <a:endParaRPr lang="zh-CN" altLang="en-US" sz="2800"/>
          </a:p>
        </p:txBody>
      </p:sp>
      <p:sp>
        <p:nvSpPr>
          <p:cNvPr id="16386" name="文本占位符 173058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8382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6387" name="矩形 173060"/>
          <p:cNvSpPr>
            <a:spLocks noChangeArrowheads="1"/>
          </p:cNvSpPr>
          <p:nvPr/>
        </p:nvSpPr>
        <p:spPr bwMode="auto">
          <a:xfrm>
            <a:off x="3009900" y="3276600"/>
            <a:ext cx="5089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，简要说明哪些工作需要在后期来做，哪些方面需要进一步改进和完善）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文本占位符 152577"/>
          <p:cNvSpPr>
            <a:spLocks noGrp="1" noRot="1"/>
          </p:cNvSpPr>
          <p:nvPr>
            <p:ph type="body" idx="1"/>
          </p:nvPr>
        </p:nvSpPr>
        <p:spPr>
          <a:xfrm>
            <a:off x="1333500" y="2209800"/>
            <a:ext cx="4583113" cy="219551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6000" noProof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谢谢</a:t>
            </a:r>
            <a:endParaRPr lang="zh-CN" altLang="en-US" sz="6000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6000" noProof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各位老师！</a:t>
            </a:r>
            <a:endParaRPr lang="zh-CN" altLang="en-US" sz="6000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7410" name="图片 152579" descr="zhidao-m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2057400"/>
            <a:ext cx="303530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63841"/>
          <p:cNvSpPr>
            <a:spLocks noGrp="1" noRot="1" noChangeArrowheads="1"/>
          </p:cNvSpPr>
          <p:nvPr>
            <p:ph type="title"/>
          </p:nvPr>
        </p:nvSpPr>
        <p:spPr>
          <a:xfrm>
            <a:off x="1409700" y="1066800"/>
            <a:ext cx="8305800" cy="579438"/>
          </a:xfrm>
        </p:spPr>
        <p:txBody>
          <a:bodyPr/>
          <a:lstStyle/>
          <a:p>
            <a:r>
              <a:rPr lang="zh-CN" altLang="en-US">
                <a:solidFill>
                  <a:srgbClr val="CC0000"/>
                </a:solidFill>
                <a:latin typeface="黑体" panose="02010609060101010101" pitchFamily="49" charset="-122"/>
              </a:rPr>
              <a:t>汇报提纲 </a:t>
            </a:r>
            <a:endParaRPr lang="zh-CN" altLang="en-US">
              <a:solidFill>
                <a:srgbClr val="CC0000"/>
              </a:solidFill>
              <a:latin typeface="黑体" panose="02010609060101010101" pitchFamily="49" charset="-122"/>
            </a:endParaRPr>
          </a:p>
        </p:txBody>
      </p:sp>
      <p:sp>
        <p:nvSpPr>
          <p:cNvPr id="7170" name="文本占位符 16384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324100" y="2290763"/>
            <a:ext cx="5562600" cy="2461260"/>
          </a:xfrm>
        </p:spPr>
        <p:txBody>
          <a:bodyPr/>
          <a:lstStyle/>
          <a:p>
            <a:pPr marL="0" indent="0">
              <a:spcBef>
                <a:spcPct val="5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一、毕业设计开题情况</a:t>
            </a:r>
            <a:endParaRPr lang="zh-CN" altLang="en-US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二、系统设计、实现完成情况</a:t>
            </a:r>
            <a:endParaRPr lang="zh-CN" altLang="en-US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三、英文资料翻译完成情况</a:t>
            </a:r>
            <a:endParaRPr lang="zh-CN" altLang="en-US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Clr>
                <a:schemeClr val="tx1"/>
              </a:buClr>
              <a:buSzTx/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四、中后期必须做好的工作</a:t>
            </a:r>
            <a:endParaRPr lang="zh-CN" altLang="en-US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153601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1、</a:t>
            </a:r>
            <a:r>
              <a:rPr altLang="en-US" sz="2800">
                <a:solidFill>
                  <a:schemeClr val="folHlink"/>
                </a:solidFill>
              </a:rPr>
              <a:t>设计的背景和意义</a:t>
            </a:r>
            <a:endParaRPr altLang="en-US" sz="2800">
              <a:solidFill>
                <a:schemeClr val="folHlink"/>
              </a:solidFill>
            </a:endParaRPr>
          </a:p>
        </p:txBody>
      </p:sp>
      <p:sp>
        <p:nvSpPr>
          <p:cNvPr id="8194" name="文本占位符 153602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8195" name="矩形 153603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一、毕业设计开题情况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矩形 153604"/>
          <p:cNvSpPr>
            <a:spLocks noChangeArrowheads="1"/>
          </p:cNvSpPr>
          <p:nvPr/>
        </p:nvSpPr>
        <p:spPr bwMode="auto">
          <a:xfrm>
            <a:off x="3508375" y="3246438"/>
            <a:ext cx="3497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（用图</a:t>
            </a:r>
            <a:r>
              <a:rPr lang="zh-CN" altLang="en-US">
                <a:solidFill>
                  <a:schemeClr val="hlink"/>
                </a:solidFill>
              </a:rPr>
              <a:t>表、少用文字，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167937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2、</a:t>
            </a:r>
            <a:r>
              <a:rPr altLang="en-US" sz="2800">
                <a:solidFill>
                  <a:schemeClr val="folHlink"/>
                </a:solidFill>
              </a:rPr>
              <a:t>国内外在该方向的发展趋势及分析</a:t>
            </a:r>
            <a:endParaRPr altLang="en-US" sz="2800">
              <a:solidFill>
                <a:schemeClr val="folHlink"/>
              </a:solidFill>
            </a:endParaRPr>
          </a:p>
        </p:txBody>
      </p:sp>
      <p:sp>
        <p:nvSpPr>
          <p:cNvPr id="9218" name="文本占位符 167938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9219" name="矩形 167939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一、毕业设计开题情况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0" name="矩形 167940"/>
          <p:cNvSpPr>
            <a:spLocks noChangeArrowheads="1"/>
          </p:cNvSpPr>
          <p:nvPr/>
        </p:nvSpPr>
        <p:spPr bwMode="auto">
          <a:xfrm>
            <a:off x="3330575" y="3246438"/>
            <a:ext cx="3497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（用图</a:t>
            </a:r>
            <a:r>
              <a:rPr lang="zh-CN" altLang="en-US">
                <a:solidFill>
                  <a:schemeClr val="hlink"/>
                </a:solidFill>
              </a:rPr>
              <a:t>表、少用文字，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67937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3、</a:t>
            </a:r>
            <a:r>
              <a:rPr altLang="en-US" sz="2800">
                <a:solidFill>
                  <a:schemeClr val="folHlink"/>
                </a:solidFill>
              </a:rPr>
              <a:t>设计的主要内容及技术指标</a:t>
            </a:r>
            <a:endParaRPr altLang="en-US" sz="2800">
              <a:solidFill>
                <a:schemeClr val="folHlink"/>
              </a:solidFill>
            </a:endParaRPr>
          </a:p>
        </p:txBody>
      </p:sp>
      <p:sp>
        <p:nvSpPr>
          <p:cNvPr id="10242" name="文本占位符 167938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0243" name="矩形 167939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一、毕业设计开题情况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4" name="矩形 167940"/>
          <p:cNvSpPr>
            <a:spLocks noChangeArrowheads="1"/>
          </p:cNvSpPr>
          <p:nvPr/>
        </p:nvSpPr>
        <p:spPr bwMode="auto">
          <a:xfrm>
            <a:off x="3330575" y="3246438"/>
            <a:ext cx="3497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（用</a:t>
            </a:r>
            <a:r>
              <a:rPr lang="zh-CN" altLang="en-US">
                <a:solidFill>
                  <a:schemeClr val="hlink"/>
                </a:solidFill>
              </a:rPr>
              <a:t>图表、少用文字，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68961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4、设计方案的制定</a:t>
            </a:r>
            <a:endParaRPr lang="en-US" altLang="en-US" sz="2800">
              <a:solidFill>
                <a:schemeClr val="folHlink"/>
              </a:solidFill>
            </a:endParaRPr>
          </a:p>
        </p:txBody>
      </p:sp>
      <p:sp>
        <p:nvSpPr>
          <p:cNvPr id="11266" name="文本占位符 168962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1267" name="矩形 168963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一、毕业设计开题情况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" name="矩形 168964"/>
          <p:cNvSpPr>
            <a:spLocks noChangeArrowheads="1"/>
          </p:cNvSpPr>
          <p:nvPr/>
        </p:nvSpPr>
        <p:spPr bwMode="auto">
          <a:xfrm>
            <a:off x="3508375" y="3246438"/>
            <a:ext cx="375793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（用图</a:t>
            </a:r>
            <a:r>
              <a:rPr lang="zh-CN" altLang="en-US">
                <a:solidFill>
                  <a:schemeClr val="hlink"/>
                </a:solidFill>
              </a:rPr>
              <a:t>表、少用文字，</a:t>
            </a:r>
            <a:r>
              <a:rPr lang="en-US" altLang="zh-CN">
                <a:solidFill>
                  <a:schemeClr val="hlink"/>
                </a:solidFill>
              </a:rPr>
              <a:t>2~3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69985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5、设计进度安排，预期达到的目标</a:t>
            </a:r>
            <a:endParaRPr lang="en-US" altLang="en-US" sz="2800">
              <a:solidFill>
                <a:schemeClr val="folHlink"/>
              </a:solidFill>
            </a:endParaRPr>
          </a:p>
        </p:txBody>
      </p:sp>
      <p:sp>
        <p:nvSpPr>
          <p:cNvPr id="12290" name="文本占位符 169986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2291" name="矩形 169987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一、毕业设计开题情况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2" name="矩形 169988"/>
          <p:cNvSpPr>
            <a:spLocks noChangeArrowheads="1"/>
          </p:cNvSpPr>
          <p:nvPr/>
        </p:nvSpPr>
        <p:spPr bwMode="auto">
          <a:xfrm>
            <a:off x="3330575" y="3246438"/>
            <a:ext cx="3497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（用图表、少用文字，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69985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6、设计过程中可能遇到的困难和问题，解决的措施</a:t>
            </a:r>
            <a:endParaRPr lang="en-US" altLang="en-US" sz="2800">
              <a:solidFill>
                <a:schemeClr val="folHlink"/>
              </a:solidFill>
            </a:endParaRPr>
          </a:p>
        </p:txBody>
      </p:sp>
      <p:sp>
        <p:nvSpPr>
          <p:cNvPr id="12290" name="文本占位符 169986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2291" name="矩形 169987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一、毕业设计开题情况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2" name="矩形 169988"/>
          <p:cNvSpPr>
            <a:spLocks noChangeArrowheads="1"/>
          </p:cNvSpPr>
          <p:nvPr/>
        </p:nvSpPr>
        <p:spPr bwMode="auto">
          <a:xfrm>
            <a:off x="3330575" y="3246438"/>
            <a:ext cx="34975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（用图表、少用文字，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69985"/>
          <p:cNvSpPr>
            <a:spLocks noGrp="1" noRot="1" noChangeArrowheads="1"/>
          </p:cNvSpPr>
          <p:nvPr>
            <p:ph type="title"/>
          </p:nvPr>
        </p:nvSpPr>
        <p:spPr>
          <a:xfrm>
            <a:off x="800100" y="838200"/>
            <a:ext cx="8991600" cy="521970"/>
          </a:xfrm>
        </p:spPr>
        <p:txBody>
          <a:bodyPr/>
          <a:lstStyle/>
          <a:p>
            <a:pPr marL="532130" indent="-532130"/>
            <a:r>
              <a:rPr lang="en-US" altLang="en-US" sz="2800">
                <a:solidFill>
                  <a:schemeClr val="folHlink"/>
                </a:solidFill>
              </a:rPr>
              <a:t>7、</a:t>
            </a:r>
            <a:r>
              <a:rPr lang="zh-CN" altLang="en-US" sz="2800">
                <a:solidFill>
                  <a:schemeClr val="folHlink"/>
                </a:solidFill>
              </a:rPr>
              <a:t>毕业设计开题</a:t>
            </a:r>
            <a:r>
              <a:rPr lang="zh-CN" altLang="en-US" sz="2800">
                <a:solidFill>
                  <a:schemeClr val="folHlink"/>
                </a:solidFill>
              </a:rPr>
              <a:t>意见</a:t>
            </a:r>
            <a:endParaRPr lang="zh-CN" altLang="en-US" sz="2800">
              <a:solidFill>
                <a:schemeClr val="folHlink"/>
              </a:solidFill>
            </a:endParaRPr>
          </a:p>
        </p:txBody>
      </p:sp>
      <p:sp>
        <p:nvSpPr>
          <p:cNvPr id="12290" name="文本占位符 169986"/>
          <p:cNvSpPr>
            <a:spLocks noGrp="1" noRot="1" noChangeArrowheads="1"/>
          </p:cNvSpPr>
          <p:nvPr>
            <p:ph type="body" idx="1"/>
          </p:nvPr>
        </p:nvSpPr>
        <p:spPr>
          <a:xfrm>
            <a:off x="723900" y="1524000"/>
            <a:ext cx="9144000" cy="457200"/>
          </a:xfrm>
        </p:spPr>
        <p:txBody>
          <a:bodyPr rIns="91440"/>
          <a:lstStyle/>
          <a:p>
            <a:endParaRPr lang="zh-CN" altLang="zh-CN" sz="2400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2291" name="矩形 169987"/>
          <p:cNvSpPr>
            <a:spLocks noRot="1" noChangeArrowheads="1"/>
          </p:cNvSpPr>
          <p:nvPr/>
        </p:nvSpPr>
        <p:spPr bwMode="auto">
          <a:xfrm>
            <a:off x="771525" y="76200"/>
            <a:ext cx="7800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CC0000"/>
              </a:buClr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一、毕业设计开题情况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2" name="矩形 169988"/>
          <p:cNvSpPr>
            <a:spLocks noChangeArrowheads="1"/>
          </p:cNvSpPr>
          <p:nvPr/>
        </p:nvSpPr>
        <p:spPr bwMode="auto">
          <a:xfrm>
            <a:off x="3330575" y="3246438"/>
            <a:ext cx="21259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（用图，</a:t>
            </a:r>
            <a:r>
              <a:rPr lang="en-US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张</a:t>
            </a:r>
            <a:r>
              <a:rPr lang="en-US" altLang="zh-CN">
                <a:solidFill>
                  <a:schemeClr val="hlink"/>
                </a:solidFill>
              </a:rPr>
              <a:t>PPT</a:t>
            </a:r>
            <a:r>
              <a:rPr lang="zh-CN" altLang="en-US">
                <a:solidFill>
                  <a:schemeClr val="hlink"/>
                </a:solidFill>
              </a:rPr>
              <a:t>）</a:t>
            </a:r>
            <a:endParaRPr lang="zh-CN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p="http://schemas.openxmlformats.org/presentationml/2006/main">
  <p:tag name="commondata" val="eyJoZGlkIjoiMTE3OTRmYTIyYzdmYTk3OTM4MWU1NmM1YjU3ZWRmYTEifQ=="/>
</p:tagLst>
</file>

<file path=ppt/theme/theme1.xml><?xml version="1.0" encoding="utf-8"?>
<a:theme xmlns:a="http://schemas.openxmlformats.org/drawingml/2006/main" name="古瓶荷花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CCFFCC"/>
      </a:accent1>
      <a:accent2>
        <a:srgbClr val="0000FF"/>
      </a:accent2>
      <a:accent3>
        <a:srgbClr val="FFFFFF"/>
      </a:accent3>
      <a:accent4>
        <a:srgbClr val="000000"/>
      </a:accent4>
      <a:accent5>
        <a:srgbClr val="E2FFE2"/>
      </a:accent5>
      <a:accent6>
        <a:srgbClr val="0000E5"/>
      </a:accent6>
      <a:hlink>
        <a:srgbClr val="FF0000"/>
      </a:hlink>
      <a:folHlink>
        <a:srgbClr val="0000CC"/>
      </a:folHlink>
    </a:clrScheme>
    <a:fontScheme name="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9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CCFFCC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0000E7"/>
        </a:accent6>
        <a:hlink>
          <a:srgbClr val="FF00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古瓶荷花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CCFFCC"/>
      </a:accent1>
      <a:accent2>
        <a:srgbClr val="0000FF"/>
      </a:accent2>
      <a:accent3>
        <a:srgbClr val="FFFFFF"/>
      </a:accent3>
      <a:accent4>
        <a:srgbClr val="000000"/>
      </a:accent4>
      <a:accent5>
        <a:srgbClr val="E2FFE2"/>
      </a:accent5>
      <a:accent6>
        <a:srgbClr val="0000E5"/>
      </a:accent6>
      <a:hlink>
        <a:srgbClr val="FF0000"/>
      </a:hlink>
      <a:folHlink>
        <a:srgbClr val="0000CC"/>
      </a:folHlink>
    </a:clrScheme>
    <a:fontScheme name="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古瓶荷花 9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CCFFCC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E2FFE2"/>
        </a:accent5>
        <a:accent6>
          <a:srgbClr val="0000E7"/>
        </a:accent6>
        <a:hlink>
          <a:srgbClr val="FF0000"/>
        </a:hlink>
        <a:folHlink>
          <a:srgbClr val="00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666</Words>
  <Application>WPS 演示</Application>
  <PresentationFormat>35 毫米幻灯片</PresentationFormat>
  <Paragraphs>105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黑体</vt:lpstr>
      <vt:lpstr>楷体_GB2312</vt:lpstr>
      <vt:lpstr>华文楷体</vt:lpstr>
      <vt:lpstr>Times New Roman</vt:lpstr>
      <vt:lpstr>微软雅黑</vt:lpstr>
      <vt:lpstr>Arial Unicode MS</vt:lpstr>
      <vt:lpstr>古瓶荷花</vt:lpstr>
      <vt:lpstr>1_古瓶荷花</vt:lpstr>
      <vt:lpstr>PowerPoint 演示文稿</vt:lpstr>
      <vt:lpstr>汇报提纲 </vt:lpstr>
      <vt:lpstr>1、设计的背景和意义</vt:lpstr>
      <vt:lpstr>2、国内外在该方向的发展趋势及分析</vt:lpstr>
      <vt:lpstr>3、设计的主要内容及技术指标</vt:lpstr>
      <vt:lpstr>4、设计方案的制定</vt:lpstr>
      <vt:lpstr>5、设计进度安排，预期达到的目标</vt:lpstr>
      <vt:lpstr>6、设计过程中可能遇到的困难和问题，解决的措施</vt:lpstr>
      <vt:lpstr>7、毕业设计开题意见</vt:lpstr>
      <vt:lpstr>1、系统总体设计</vt:lpstr>
      <vt:lpstr>2、系统关键技术</vt:lpstr>
      <vt:lpstr>3、系统详细设计及实现</vt:lpstr>
      <vt:lpstr>三、英文资料翻译完成情况</vt:lpstr>
      <vt:lpstr>四、中后期必须做好的工作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xiepsh2021</dc:creator>
  <cp:lastModifiedBy>WPS_997818739</cp:lastModifiedBy>
  <cp:revision>139</cp:revision>
  <dcterms:created xsi:type="dcterms:W3CDTF">2020-04-25T23:56:00Z</dcterms:created>
  <dcterms:modified xsi:type="dcterms:W3CDTF">2024-12-30T00:22:42Z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2052-12.1.0.18912</vt:lpwstr>
  </property>
  <property fmtid="{D5CDD505-2E9C-101B-9397-08002B2CF9AE}" pid="4" name="ICV">
    <vt:lpwstr>3A2A5852DC2D4A80806F419A0747BB2B_12</vt:lpwstr>
  </property>
</Properties>
</file>