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7" r:id="rId4"/>
    <p:sldId id="273" r:id="rId6"/>
    <p:sldId id="275" r:id="rId7"/>
    <p:sldId id="258" r:id="rId8"/>
    <p:sldId id="259" r:id="rId9"/>
    <p:sldId id="278" r:id="rId10"/>
    <p:sldId id="263" r:id="rId11"/>
    <p:sldId id="281" r:id="rId12"/>
    <p:sldId id="267" r:id="rId13"/>
    <p:sldId id="280" r:id="rId14"/>
    <p:sldId id="286" r:id="rId15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哒哒 熊猫" initials="哒哒" lastIdx="1" clrIdx="0"/>
  <p:cmAuthor id="2" name="kingsoft" initials="k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7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gs" Target="tags/tag164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9T20:28:3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794.000 885.000,'0.033'-0.016,"0.050"-0.025,0.057-0.029,0.057-0.028,0.052-0.026,0.045-0.022,0.036-0.018,0.028-0.014,0.021-0.011,0.015-0.007,0.010-0.005,0.006-0.003,0.003-0.001,0.001-0.000,-0.001 0.000,0.154-0.047,0.349-0.126,0.804-0.230,0.802-0.186,-0.043 0.089,0.463-0.048,0.442-0.030,2.275-0.309,0.817 0.044,0.071 0.117,0.492 0.032,0.089 0.079,0.494 0.062,-0.497 0.133,-0.428 0.108,-1.061 0.136,-1.070 0.116,-0.958 0.149,-0.892 0.158,-0.777 0.150,-0.398 0.666,-0.370 0.545,-0.492-0.180,-0.155 0.181,-0.135 0.157,-0.130 0.525,-0.120 0.386,-0.108 0.268,-0.032-2.029,-0.453 4.127,-0.356 0.446,0.115-1.484,-0.075-0.147,-0.048-0.214,-0.168-0.094,-0.105-0.193,-0.054-0.255,-0.383 0.456,0.100-0.538,0.154-0.511,0.086-0.334,0.182-0.376,0.232-0.397,0.199-0.312,0.182-0.266,0.157-0.215,0.128-0.166,0.100-0.122,0.074-0.085,0.052-0.054,0.034-0.031,0.020-0.014,0.010-0.003,0.003 0.005,-0.002 0.009,-0.005 0.011,-0.006 0.011,-0.006 0.010,-0.006 0.009,-0.005 0.007,-0.004 0.006,-0.003 0.004,-0.003 0.003,-0.002 0.002,0.077 0.001,0.187 0.000,0.504-0.055,0.320-0.085,0.262-0.097,0.510-0.081,0.561-0.091,1.041-0.235,0.099-0.119,-1.041 0.158,-0.133-0.007,-0.198 0.024,0.358-0.116,-0.454 0.108,-0.438 0.116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9T20:28:3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2136.000 601.000,'0.016'-0.011,"0.025"-0.017,0.029-0.019,0.028-0.019,0.026-0.017,0.022-0.015,0.018-0.012,0.014-0.009,0.010-0.007,0.007-0.005,0.005-0.003,0.003-0.002,0.001-0.001,0.000-0.000,-0.000 0.000,-0.012 0.016,0.064-0.030,0.294-0.173,0.204-0.130,-0.011 0.027,0.131-0.042,0.510-0.163,0.236-0.061,-0.281 0.123,-0.009-0.008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9T20:28:3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2091.000 623.000,'0.033'0.000,"0.051"0.000,0.057 0.000,0.055 0.000,0.049 0.000,0.042 0.000,0.033 0.000,0.025 0.000,0.018 0.000,0.012 0.000,0.007 0.000,0.004 0.000,0.001 0.000,0.000 0.000,-0.001 0.000,-0.002 0.000,0.083 0.000,0.188 0.000,0.220 0.000,0.831-0.018,0.572-0.029,0.364-0.033,0.204-0.034,-0.333-0.135,0.497-0.135,1.593-0.344,0.520-0.204,0.314-0.172,0.156-0.140,0.249-0.110,-0.061-0.023,-0.924 0.182,-0.406 0.053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9T20:28:3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2091.000 637.000,'0.000'0.017,"0.000"0.026,0.000 0.030,0.000 0.030,0.000 0.028,0.000 0.024,0.000 0.020,0.000 0.015,0.000 0.011,0.000 0.008,0.000 0.005,0.000 0.003,0.000 0.002,0.000 0.001,0.000 0.009,0.000 0.103,0.000 0.204,0.000 0.167,0.000 0.188,0.000 0.136,0.000 0.110,0.000 0.049,0.000 0.166,0.000 0.125,0.000 0.090,0.000 0.243,0.000-0.016,0.000-0.139,0.000-0.105,0.000-0.121,0.000 0.188,0.000-0.103,0.000-0.265,0.000-0.122,0.003-0.001,0.005-0.224,0.006-0.214,0.006-0.189,0.005-0.159,0.005-0.126,0.004-0.096,0.003-0.069,0.002-0.047,0.001-0.029,0.001-0.016,0.001-0.006,0.000 0.000,0.000 0.004,0.000 0.006,-0.000 0.007,-0.000 0.007,0.000 0.006,-0.000 0.005,-0.000 0.004,0.000 0.003,-0.000 0.002,0.000 0.002,0.000 0.001,0.129 0.000,0.233 0.000,0.477 0.000,0.323 0.000,-0.071-0.024,0.162-0.039,0.102-0.057,0.053-0.066,0.017-0.070,0.695-0.180,0.001-0.050,-0.124-0.018,-0.066 0.017,-0.120 0.063,0.187-0.010,0.262-0.036,0.762-0.166,0.227-0.060,-0.355 0.084,-0.178 0.058,-0.111 0.038,-0.461 0.098,-0.470 0.094,-0.434 0.082,-0.373 0.068,-0.304 0.054,-0.235 0.040,-0.172 0.029,-0.119 0.019,-0.076 0.011,-0.044 0.006,-0.020 0.002,-0.004-0.001,0.006-0.002,0.012-0.003,0.014-0.003,0.014-0.003,0.013-0.002,0.011-0.002,0.009-0.002,0.007-0.001,0.005-0.001,0.004-0.001,0.002-0.000,0.001-0.000,0.001-0.000,0.000 0.000,-0.000 0.000,-0.000 0.000,-0.000 0.000,-0.000 0.000,-0.000 0.000,-0.000 0.000,0.024-0.006,0.060-0.029,0.206-0.105,0.150-0.073,0.185-0.077,0.124-0.039,0.094-0.021,0.042 0.003,0.105-0.022,0.339-0.037,0.366-0.056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9T20:28:3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2162.000 627.000,'0.000'0.037,"0.000"0.056,0.000 0.063,0.000 0.061,0.000 0.055,0.000 0.046,0.000 0.037,0.000 0.028,0.000 0.020,0.000 0.013,0.000 0.008,0.000 0.004,0.000 0.098,0.000 0.146,0.000 0.146,0.000 0.174,0.000 0.164,0.000 0.088,0.000 0.034,0.000-0.002,0.000-1.030,0.000 1.148,0.000 0.082,0.000 0.017,0.000 0.297,0.000 0.019,0.000-0.454,0.000-0.013,0.000 0.430,0.000-0.131,0.000-0.190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9T20:28:3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2133.000 620.000,'-0.021'0.014,"-0.033"0.022,-0.038 0.025,-0.038 0.025,-0.035 0.023,-0.031 0.020,-0.025 0.017,-0.020 0.013,-0.015 0.010,-0.011 0.007,-0.007 0.005,-0.086 0.087,-0.099 0.111,0.013 0.030,-0.052 0.096,-0.045 0.095,-0.065 0.121,-0.111 0.172,0.555-0.688,-0.576 0.795,-0.048 0.122,-0.021 0.081,0.000 0.048,-0.083 0.185,0.036-0.007,-0.039 0.084,0.065-0.122,0.299-0.488,0.057-0.067,-0.073 0.136,0.070-0.158,0.055-0.157,-0.015-0.070,-0.024-0.037,0.091-0.139,-0.013-0.009,-0.120 0.117,0.037-0.023,0.055-0.026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9T20:28:3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2127.000 633.000,'0.016'0.000,"0.024"0.000,0.027 0.000,0.027 0.000,0.024 0.000,0.021 0.000,0.017 0.000,0.013 0.000,0.010 0.000,0.007 0.000,0.004 0.000,0.002 0.000,0.001 0.000,0.000 0.000,-0.000 0.000,-0.001 0.000,0.019 0.000,0.079 0.000,0.066 0.000,0.053 0.000,-0.013 0.024,0.028 0.039,0.151 0.065,-0.033 0.017,-0.057-0.002,-0.066-0.013,-0.067-0.019,-0.061-0.021,-0.053-0.020,-0.043-0.018,-0.034-0.016,-0.003-0.000,0.038 0.013,0.052 0.019,0.058 0.021,0.058 0.022,-0.007-0.005,0.019-0.002,0.010-0.007,0.172 0.009,-0.002-0.019,-0.046-0.019,-0.068-0.018,-0.076-0.015,-0.074-0.012,-0.066-0.009,-0.055-0.007,-0.044-0.005,-0.033-0.003,-0.024-0.002,-0.016-0.001,-0.010-0.000,-0.005 0.000,-0.002 0.000,0.000 0.001,0.001 0.001,0.002 0.001,0.002 0.000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9T20:28:3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2227.000 583.000,'-0.005'0.032,"-0.008"0.049,-0.010 0.056,-0.009 0.056,-0.009 0.052,-0.008 0.045,-0.006 0.037,-0.005 0.029,-0.004 0.022,-0.003 0.015,-0.002 0.010,-0.001 0.006,-0.000 0.003,-0.000 0.001,0.000-0.000,-0.046 0.009,-0.090 0.108,-0.108 0.131,-0.114 0.139,-0.025 0.010,-0.062 0.095,-0.051 0.088,-0.364 0.581,-0.143 0.164,-0.153 0.275,-0.180 0.313,0.071-0.120,-0.027 0.034,-0.025 0.028,0.063-0.118,0.084-0.152,0.213-0.344,0.059-0.104,0.072-0.131,-0.078 0.141,0.165-0.215,0.142-0.186,0.178-0.260,0.155-0.235,0.128-0.200,0.101-0.162,0.076-0.125,0.054-0.092,0.036-0.064,0.022-0.041,0.012-0.024,0.004-0.011,-0.001-0.002,-0.004 0.003,-0.005 0.007,-0.006 0.008,-0.006 0.008,-0.005 0.008,0.075 0.007,0.117 0.006,0.134 0.004,0.688 0.003,0.578 0.003,0.199-0.035,0.271-0.057,-0.346-0.024,0.044-0.048,0.458-0.203,0.077-0.131,-0.544 0.057,-0.043-0.042,0.824-0.312,-0.305 0.050,-0.679 0.171,-0.273 0.028,-0.187 0.027,-0.216 0.073,-0.172 0.078,-0.132 0.076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9T20:28:3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2181.000 607.000,'0.048'0.000,"0.074"0.000,0.084 0.000,0.084 0.000,0.077 0.000,0.044-0.024,0.190-0.039,0.539-0.092,0.385-0.074,-0.007-0.021,0.353-0.083,0.738-0.126,0.484-0.060,1.186-0.278,0.875-0.230,1.218-0.304,0.238-0.097,-2.021 0.431,-0.068 0.020,1.192-0.257,-0.512 0.103,-0.609 0.119,-0.062 0.020,-0.847 0.209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9T20:28:3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2244.000 598.000,'0.000'0.056,"0.000"0.086,0.000 0.097,0.000 0.095,0.000 0.087,0.000 0.074,0.000 0.304,0.000 0.266,0.000 0.440,0.000 0.290,0.000-0.137,0.000 0.208,0.000 0.149,0.000 0.100,0.000-0.164,0.000 0.077,0.000 0.195,0.000-0.031,0.000-0.069,0.000 0.421,0.000 0.136,0.000 0.047,0.000-0.245,0.000-0.098,0.000-0.125,0.000 0.139,0.000 0.037,0.000-0.036,0.000-0.102,0.000-0.142,0.000-0.161,0.000 0.196,0.000-0.195,0.000-0.510,0.000-0.133,0.000-0.143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9T20:28:3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2207.000 658.000,'0.053'-0.021,"0.081"-0.032,0.092-0.037,0.090-0.036,0.081-0.033,0.069-0.028,0.056-0.022,0.043-0.017,0.037-0.006,0.164-0.052,0.188-0.059,0.256-0.081,0.285-0.091,0.286-0.091,0.531-0.141,0.710-0.198,1.419-0.464,0.543-0.194,0.174-0.080,-0.085 0.001,-0.801 0.251,-0.323 0.098,-0.369 0.117,-0.322 0.140,-0.367 0.151,-0.382 0.151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9T20:28:3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928.000 904.000,'-0.025'0.037,"-0.038"0.057,-0.042 0.064,-0.042 0.062,-0.037 0.056,-0.032 0.047,-0.025 0.038,0.002 0.175,0.025 0.233,0.066-0.044,0.023 0.115,0.022 0.107,0.021 0.224,0.019 0.126,0.017 0.052,0.010 0.390,0.017-0.050,0.011-0.540,0.005-0.095,0.004-0.102,0.018-0.102,0.028-0.097,0.033-0.089,0.157 0.115,0.145-0.106,-0.028-0.227,0.048-0.075,0.039-0.072,0.030-0.066,0.621-0.029,0.417-0.077,-0.098-0.066,0.220-0.025,0.142-0.019,0.581-0.055,0.026-0.072,-0.546-0.018,-0.105-0.038,-0.125-0.035,0.335-0.149,-0.289-0.058,-0.494-0.005,-0.163-0.077,-0.167-0.063,-0.090-0.094,-0.038-0.098,-0.044-0.066,0.135-0.370,-0.089-0.046,-0.085-0.009,-0.019-0.131,0.005-0.180,0.011-0.335,-0.084-0.030,-0.195 0.571,-0.052 0.067,-0.050 0.076,-0.036-0.044,-0.048 0.089,-0.041 0.107,-0.072-0.115,-0.107 0.160,-0.058 0.141,-0.023 0.117,-0.040 0.188,-0.058 0.051,-0.044 0.063,-0.096 0.009,-0.007 0.096,0.012 0.087,0.023 0.074,0.028 0.060,0.017 0.011,-0.010-0.025,0.040 0.012,-0.006 0.003,-0.006 0.008,-0.106-0.054,-0.022-0.046,0.116 0.051,-0.002 0.004,-0.002 0.010,-0.074-0.014,0.019 0.025,0.025 0.026,0.027 0.024,0.027 0.021,0.024 0.019,0.005 0.014,-0.001 0.011,-0.005 0.008,-0.007 0.006,-0.008 0.004,-0.031 0.003,-0.026 0.001,-0.028 0.037,-0.027 0.057,-0.159 0.090,-0.066 0.076,0.144-0.024,0.034 0.027,0.048 0.022,-0.057 0.112,0.009 0.039,0.023 0.009,0.031-0.011,0.033-0.024,-0.004 0.014,0.040-0.043,0.035-0.042,0.030-0.038,0.024-0.033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9T20:28:3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2306.000 595.000,'-0.037'0.037,"-0.058"0.058,-0.067 0.067,-0.068 0.068,-0.063 0.063,-0.056 0.056,-0.063 0.063,-0.131 0.131,0.076-0.076,-0.149 0.149,-0.874 0.873,-0.371 0.371,-0.322 0.322,-0.266 0.266,-0.174 0.137,-0.103 0.045,0.561-0.561,0.042-0.052,0.036-0.061,0.030-0.065,-0.403 0.372,0.178-0.121,0.589-0.532,0.128-0.102,-0.244 0.226,0.190-0.224,0.462-0.449,0.137-0.139,0.130-0.127,0.029-0.033,0.116-0.105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9T20:28:3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2280.000 621.000,'0.025'0.000,"0.038"0.000,0.043 0.000,0.043 0.000,0.039 0.000,0.033 0.000,0.027 0.000,0.021 0.000,0.016 0.000,0.011 0.000,0.002 0.000,0.073 0.000,0.012 0.000,0.051 0.000,0.047 0.000,0.082 0.000,0.102 0.000,0.112 0.000,0.114 0.000,0.110 0.024,0.102 0.039,0.418 0.055,0.089 0.016,-0.291-0.003,0.031 0.034,0.641 0.104,0.195 0.057,-0.366-0.057,0.059-0.007,0.157 0.002,-0.057-0.029,-0.093-0.033,0.360-0.014,-0.047-0.043,-0.539-0.054,-0.125-0.022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9T20:28:3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2309.000 636.000,'-0.019'0.006,"-0.029"0.010,-0.033 0.011,-0.032 0.011,-0.030 0.010,-0.026 0.009,-0.021 0.007,-0.017 0.005,-0.012 0.004,-0.009 0.003,-0.006 0.002,-0.003 0.001,-0.002 0.001,-0.013 0.044,-0.076 0.090,-0.092 0.108,-0.097 0.113,-0.017 0.039,-0.075 0.087,-0.364 0.366,-0.085 0.101,-0.237 0.102,-0.191 0.116,0.151-0.142,0.005-0.008,0.040-0.029,0.065-0.008,0.010 0.003,0.064-0.032,0.100-0.056,0.121-0.070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9T20:28:3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2282.000 633.000,'-0.007'0.027,"-0.010"0.042,-0.012 0.047,-0.012 0.047,-0.011 0.043,-0.009 0.037,-0.008 0.030,-0.006 0.024,-0.004 0.018,-0.003 0.012,-0.002 0.008,-0.001 0.005,0.017-0.037,0.007 0.020,0.013-0.009,0.007 0.036,0.007 0.040,0.007 0.136,0.006 0.103,0.005 0.075,0.003 0.319,0.005 0.126,0.004-0.170,0.002 0.060,0.001 0.056,0.001 0.402,0.001 0.092,0.000 0.002,-0.000-0.176,0.000 0.001,-0.000-0.034,0.000 0.074,-0.000-0.139,-0.000-0.158,-0.000-0.161,0.000-0.047,-0.000-0.219,-0.000-0.193,-0.000-0.160,0.000-0.127,-0.000-0.095,0.000-0.068,0.000-0.046,0.000-0.028,-0.000-0.015,0.000-0.005,0.000 0.001,0.000 0.005,0.000 0.007,0.000 0.007,0.000 0.007,0.000 0.006,0.000 0.005,0.000 0.004,0.000 0.003,0.000 0.002,0.075 0.004,0.120 0.017,0.143 0.019,0.149 0.020,0.144 0.019,0.008-0.013,0.081-0.003,0.071-0.007,0.550 0.010,0.237-0.018,0.290-0.013,0.002-0.021,-0.012-0.057,0.038-0.070,-0.590-0.018,-0.026-0.043,0.525-0.148,-0.038-0.076,-0.211-0.020,-0.168-0.016,-0.186-0.002,-0.186 0.008,-0.180 0.036,-0.140 0.042,-0.116 0.047,-0.107 0.038,-0.083 0.024,-0.068 0.016,-0.053 0.009,-0.040 0.004,0.031-0.036,0.013-0.006,0.028-0.008,0.034-0.008,0.013-0.007,-0.001-0.006,-0.010-0.005,-0.014-0.004,-0.085 0.054,0.015-0.024,0.227-0.138,0.081-0.048,-0.044 0.034,-0.026 0.017,-0.044 0.029,-0.053 0.034,-0.055 0.035,-0.052 0.033,-0.046 0.029,-0.039 0.024,-0.032 0.020,-0.022-0.005,-0.002-0.031,0.006-0.042,0.010-0.046,0.041-0.064,0.042-0.044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9T20:28:3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2324.000 645.000,'-0.003'0.009,"-0.005"0.014,-0.005 0.016,-0.005 0.015,-0.005 0.014,-0.004 0.011,-0.003 0.009,-0.002 0.007,-0.002 0.005,-0.001 0.003,-0.000 0.002,-0.000 0.001,-0.000 0.000,0.000 0.000,0.000-0.000,0.000-0.000,0.000-0.000,0.000-0.000,0.000-0.000,0.000-0.000,0.000-0.000,0.000-0.000,0.000-0.000,0.000-0.000,0.000-0.000,0.000 0.000,0.000-0.000,0.000 0.000,0.000 0.000,-0.004-0.003,-0.008-0.001,-0.008-0.002,-0.008-0.002,-0.008-0.001,-0.006-0.001,-0.005-0.001,-0.004-0.001,-0.003-0.001,-0.002-0.000,-0.001-0.000,-0.001-0.000,-0.000-0.000,-0.000 0.000,0.000 0.000,0.000 0.000,0.000 0.000,0.000 0.000,0.000 0.000,0.000 0.000,0.000 0.000,0.000 0.000,0.004 0.019,-0.033 0.072,-0.041 0.073,-0.028 0.043,-0.023 0.027,-0.018 0.015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9T20:28:3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1431.000 510.000,'0.000'0.011,"0.000"0.016,0.000 0.018,0.000 0.018,0.000 0.016,0.000 0.013,0.000 0.011,0.000 0.008,0.000 0.006,0.000 0.004,0.000 0.003,0.000 0.001,0.000 0.001,0.000 0.000,0.000-0.000,0.000-0.000,0.000-0.001,0.000-0.001,0.000-0.000,0.000-0.000,0.000-0.000,0.000-0.000,0.000-0.000,0.000-0.000,0.000-0.000,0.000 0.000,0.000-0.000,0.000 0.000,0.000 0.000,0.000 0.000,0.000 0.000,0.000 0.000,0.000 0.000,0.000 0.079,0.000 0.119,0.000 0.087,0.000 0.081,0.000 0.065,0.000-0.156,0.000 0.047,0.000 0.388,0.000 0.078,0.000-0.005,0.000-0.057,0.000-0.087,0.000-0.099,0.000-0.075,0.000-0.055,0.000-0.065,0.000-0.067,0.000-0.063,0.000-0.056,0.000-0.047,0.000-0.038,0.000-0.030,0.000-0.022,0.000 0.117,0.000 0.095,0.000 0.066,0.000 0.043,0.000 0.025,0.000 0.243,0.000 0.182,0.000 0.104,0.000 0.045,0.000 0.031,0.000-0.017,0.000-0.034,0.000 0.035,0.000 0.007,0.000-0.026,0.000-0.048,0.000 0.080,0.000-0.062,0.000-0.086,0.000 0.104,0.000-0.029,0.000-0.069,0.000-0.065,0.000-0.058,0.000-0.049,0.000-0.064,0.000-0.069,0.000-0.067,0.000-0.055,0.000-0.093,0.000-0.087,0.000-0.076,0.000-0.063,0.000-0.049,0.000-0.037,0.000-0.026,0.000-0.018,0.000-0.011,0.000-0.006,0.000-0.002,0.000 0.000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9T20:28:3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1450.000 537.000,'2.000'0.000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9T20:28:3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2007.000 511.000,'0.018'0.000,"0.027"0.000,0.030 0.000,0.030 0.000,0.027 0.000,0.023 0.000,0.019 0.000,0.015 0.000,0.011 0.000,0.008 0.000,0.005 0.000,0.003 0.000,0.001 0.000,0.000 0.000,-0.000 0.000,-0.001 0.000,-0.001 0.000,-0.001 0.000,-0.001 0.000,-0.016 0.016,0.064 0.026,0.080 0.032,0.184 0.034,0.154 0.010,-0.159-0.026,0.079 0.021,0.314 0.078,0.069 0.035,0.034 0.030,0.426 0.114,-0.013-0.022,-0.261-0.003,-0.041 0.050,-0.065 0.010,-0.078-0.017,-0.198-0.047,-0.100 0.005,-0.003 0.065,-0.148-0.027,-0.134-0.035,-0.115-0.039,-0.095-0.038,-0.075-0.035,-0.057-0.030,-0.042-0.025,-0.027 0.030,-0.017 0.076,-0.010 0.096,-0.004 0.082,-0.000 0.067,0.002 0.053,-0.008-0.054,-0.023 0.028,-0.029 0.025,-0.159 0.388,-0.105 0.194,0.022-0.114,-0.043 0.129,-0.225 0.462,-0.149 0.097,0.102-0.320,-0.028 0.024,-0.321 0.623,-0.040 0.043,0.851-1.726,-0.835 1.595,-0.046-0.035,0.117-0.269,0.034-0.091,0.140-0.276,0.040-0.109,-0.012 0.010,0.099-0.137,0.013 0.001,0.143-0.227,0.126-0.207,0.105-0.178,0.082-0.144,0.062-0.111,0.044-0.081,0.029-0.056,0.018-0.036,0.009-0.020,0.003-0.009,-0.001-0.002,-0.003 0.003,-0.004 0.006,-0.005 0.007,-0.004 0.007,-0.004 0.006,-0.003 0.005,-0.003 0.004,-0.002 0.003,0.003 0.006,0.006 0.008,0.007 0.009,0.007 0.008,0.006 0.007,0.006 0.006,0.004 0.004,0.004 0.003,0.003 0.002,0.002 0.001,0.001 0.001,0.001 0.000,0.000 0.000,0.000-0.000,-0.000-0.000,-0.000-0.000,-0.000-0.000,-0.000-0.000,-0.000-0.000,-0.000-0.000,0.040-0.027,0.065-0.008,0.080-0.009,0.085-0.009,0.335-0.007,0.269-0.009,0.257-0.008,0.162-0.007,0.110-0.006,0.155-0.005,-0.006-0.004,-0.036-0.088,-0.009-0.074,-0.060-0.060,0.208-0.120,-0.044-0.063,-0.388 0.046,0.026-0.044,0.007-0.028,0.221-0.093,-0.001-0.002,-0.010 0.011,-0.110 0.056,0.038 0.009,-0.007 0.028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9T20:28:3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2058.000 542.000,'0.006'0.004,"0.010"0.006,0.011 0.007,0.010 0.007,0.009 0.006,0.008 0.005,0.006 0.004,0.005 0.003,0.004 0.002,0.002 0.002,0.001 0.001,0.001 0.001,0.000 0.000,0.000 0.000,0.000-0.000,-0.000-0.000,-0.000-0.000,-0.000-0.000,-0.000-0.000,-0.000-0.000,-0.000-0.000,-0.000-0.000,0.000-0.000,0.000-0.000,-0.000 0.000,0.000 0.000,0.000 0.000,0.000-0.000,0.000 0.000,-0.000 0.000,0.000 0.000,0.000 0.000,0.000 0.000,-0.000 0.000,0.000 0.000,0.000 0.000,0.000 0.000,0.000 0.000,-0.000 0.000,0.000 0.000,0.000 0.000,0.000 0.000,0.099 0.287,0.092 0.235,0.076 0.219,0.061 0.193,0.046 0.125,0.034 0.072,-0.019-0.059,0.005 0.024,-0.022-0.028,-0.047-0.086,-0.048-0.086,-0.052-0.097,-0.052-0.099,-0.005 0.020,-0.052-0.169,-0.039-0.154,-0.027-0.132,-0.018-0.108,-0.010-0.083,-0.005-0.061,-0.001-0.043,0.001-0.028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9T20:28:3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393.000 1190.000,'0.020'0.007,"0.031"0.010,0.036 0.012,0.035 0.012,0.032 0.011,0.028 0.009,0.023 0.008,0.018 0.006,0.013 0.004,0.009 0.003,0.006 0.002,0.004 0.001,-0.000-0.014,0.045-0.008,0.053-0.009,0.273-0.015,0.327-0.007,0.313-0.006,1.229-0.001,0.679-0.009,0.270-0.008,0.960-0.003,0.790-0.002,1.212-0.020,0.587-0.031,0.423-0.037,-0.327-0.011,0.185-0.008,0.135-0.001,3.764-0.192,0.941-0.108,0.250-0.064,1.360-0.055,0.351-0.046,-0.321-0.036,-1.766 0.019,-0.382-0.053,-0.205 0.026,-0.255 0.036,-0.571 0.057,2.164-0.121,-1.370 0.070,-3.669 0.186,-1.150 0.059,-1.133 0.059,-1.061 0.055,-0.376 0.022,-1.283 0.066,-1.007 0.051,-0.752 0.038,-0.532 0.026,-0.351 0.017,-0.211 0.010,-0.107 0.005,-0.034 0.001,0.013-0.001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9T20:28:3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973.000 897.000,'-0.013'0.039,"-0.020"0.061,-0.023 0.070,-0.023 0.070,-0.021 0.064,-0.019 0.056,0.014 0.048,0.005 0.129,0.013 0.105,0.011 0.124,0.012 0.117,0.030 0.169,0.047 0.064,0.052 0.035,0.365 0.581,0.220 0.251,-0.106-0.522,0.057-0.024,0.043-0.054,0.193 0.154,0.025-0.149,-0.017-0.188,-0.117-0.241,-0.079-0.141,-0.090-0.124,0.033-0.079,0.025-0.078,0.011-0.083,0.001-0.081,-0.003-0.089,0.057-0.061,0.072-0.054,0.409-0.031,0.104-0.056,0.023-0.042,-0.225-0.027,-0.052-0.015,-0.063-0.010,-0.068-0.006,0.069-0.007,-0.069-0.001,-0.088 0.001,-0.094 0.003,-0.046 0.003,-0.065 0.004,-0.156-0.010,-0.032-0.024,-0.026-0.030,0.074-0.122,-0.009-0.123,-0.014-0.079,-0.016-0.046,-0.016-0.020,-0.041-0.017,0.026-0.088,0.016-0.067,0.025-0.111,-0.029-0.034,-0.042-0.017,-0.010-0.252,-0.066-0.029,-0.062 0.037,-0.078 0.259,-0.032 0.056,-0.027 0.059,-0.023 0.058,-0.019 0.055,-0.015 0.050,-0.012 0.009,-0.010 0.045,-0.006 0.038,-0.019 0.002,-0.024 0.046,-0.025 0.042,-0.025 0.036,-0.023 0.030,-0.045 0.022,-0.064 0.004,-0.070-0.003,-0.114-0.025,-0.021 0.035,0.004 0.042,0.019 0.042,0.124 0.061,0.005 0.019,0.002 0.017,-0.124-0.037,-0.018-0.047,0.089 0.000,-0.001-0.031,-0.000-0.030,-0.021 0.007,-0.032 0.003,-0.020 0.011,-0.010 0.016,-0.003 0.019,0.002 0.020,0.218 0.054,-0.299-0.141,0.044-0.004,0.049 0.014,0.047 0.025,0.043 0.029,0.074 0.051,-0.020 0.017,-0.033 0.016,-0.106 0.009,-0.053 0.016,-0.049 0.013,-0.166 0.029,-0.139 0.037,-0.087 0.041,0.029 0.030,-0.019 0.036,-0.003 0.034,-0.482 0.232,-0.011 0.106,0.180 0.003,0.162-0.006,0.184-0.029,0.184-0.041,0.169-0.046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9T20:28:3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702.000 569.000,'0.023'0.000,"0.035"0.000,0.040 0.000,0.040 0.000,0.037 0.000,0.032 0.000,0.026 0.000,0.021 0.000,0.015 0.000,0.011 0.000,0.007 0.000,0.004 0.000,0.002 0.000,0.001 0.000,0.151 0.000,0.312 0.000,0.464 0.030,0.539 0.048,0.433 0.060,0.480 0.072,0.440 0.075,0.155 0.009,0.409 0.008,0.401-0.009,3.871 0.062,1.551-0.052,0.830-0.057,1.890-0.065,1.435-0.045,0.625-0.039,3.758-0.029,0.780-0.030,-3.377-0.021,-0.997-0.011,-1.247-0.008,1.256-0.008,-1.797-0.004,-2.057-0.001,-2.031 0.001,-1.411-0.088,-1.445-0.044,-2.110 0.011,-0.742-0.021,-0.654-0.020,-0.558-0.018,-0.216-0.164,-0.484-0.069,-0.350-0.035,-0.086-0.036,0.024-0.073,0.046-0.055,0.147-0.073,0.224-0.153,0.269-0.207,0.118-0.091,0.062-0.054,0.243-0.220,-0.030 0.009,-0.036-0.131,0.010-0.115,-0.031-0.034,-0.078 0.022,-0.104 0.058,-0.115 0.078,0.167-0.453,0.054-0.221,-1.189 1.759,0.949-1.598,-0.078-0.012,-0.116 0.074,-0.137 0.131,-0.072-0.065,-0.174 0.212,-0.159 0.236,-0.139 0.237,-0.141 0.348,-0.069 0.135,-0.057 0.116,-0.047-0.204,-0.057 0.006,-0.050 0.237,-0.065 0.004,-0.072-0.001,-0.250-0.202,-0.211-0.134,-0.183-0.115,-0.172-0.095,-0.155-0.076,-0.135-0.059,-0.274-0.149,-0.165-0.028,-0.148-0.011,-0.619-0.298,-0.443-0.213,-0.298-0.143,-0.803-0.451,-0.509-0.242,-0.281-0.087,-2.162-0.963,-0.651-0.193,1.616 0.920,0.145 0.122,0.241 0.159,0.276 0.211,-0.001 0.072,0.111 0.125,-2.201-0.754,0.215 0.339,1.527 0.743,0.524 0.320,0.552 0.306,0.886 0.381,0.447 0.231,0.406 0.207,0.357 0.180,-0.438 0.162,-0.404 0.111,-0.253 0.089,-1.738 0.083,-0.103 0.084,0.218 0.178,-0.283 0.130,-0.046 0.085,0.535 0.031,0.225 0.054,0.275 0.046,-1.853 0.285,-0.163 0.050,1.531-0.184,0.207 0.002,0.244-0.001,-0.012 0.027,0.096 0.016,0.226-0.003,0.305-0.015,-0.995 0.222,0.014 0.007,0.733-0.099,0.173 0.019,0.289-0.002,0.824-0.153,0.311-0.038,0.314-0.044,0.160 0.064,0.184 0.043,0.192 0.026,0.189-0.002,0.178-0.023,0.162-0.036,0.048 0.050,0.059 0.015,0.065-0.011,0.065-0.013,0.063-0.014,0.058-0.014,-0.274 0.185,-0.071 0.038,-0.004-0.002,0.041-0.029,-0.238 0.301,-0.101 0.149,-0.047 0.073,-0.009 0.018,-0.206 0.206,0.098-0.076,0.465-0.316,0.044 0.057,0.071 0.009,0.010 0.082,0.114-0.063,0.115-0.082,0.051-0.035,-0.004 0.018,0.005-0.015,-0.005-0.007,-0.011-0.001,-0.015 0.003,-0.261 0.482,0.035 0.018,0.084-0.080,0.109-0.137,-0.014 0.178,0.126-0.048,0.274-0.515,0.052-0.067,0.043-0.067,0.050 0.015,0.053-0.022,0.052-0.047,0.049-0.016,0.045-0.040,0.040-0.055,0.018 0.256,0.048-0.046,0.048-0.862,-0.011 0.723,0.015 0.058,0.011 0.041,0.013 0.407,0.005 0.132,0.101 0.160,0.074 0.045,0.050-0.074,0.031-0.142,0.168 0.101,0.193 0.138,-0.048-0.337,0.061-0.007,0.044-0.026,0.140 0.041,0.107-0.008,0.079-0.042,0.978 0.700,0.403 0.007,-0.381-0.506,0.087-0.074,0.054-0.080,1.786 0.573,0.909 0.064,-0.682-0.479,0.285-0.059,0.226-0.071,2.707 0.304,0.872-0.130,0.277-0.195,-0.115-0.219,2.423-0.023,1.145-0.158,-3.071-0.389,0.123-0.103,1.686-0.056,0.003-0.116,-1.603-0.156,-0.628-0.122,-0.754-0.124,-0.871-0.104,-0.913-0.084,-0.900-0.067,-0.817-0.051,-0.766-0.037,-0.694-0.026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9T20:28:3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651.000 596.000,'0.029'0.010,"0.045"0.015,0.052 0.017,0.052 0.017,0.048 0.016,0.042 0.014,0.035 0.012,0.028 0.009,0.009-0.005,0.010-0.009,0.005-0.013,0.186-0.009,0.132-0.017,-0.075-0.022,0.089-0.008,0.092-0.007,0.089-0.006,-0.645-0.010,1.412 0.005,0.629-0.004,0.135-0.003,0.319-0.002,0.256-0.001,2.208-0.002,1.072-0.000,0.520 0.000,0.128 0.000,-0.131 0.000,0.546 0.001,0.056 0.001,-0.261 0.000,-1.268 0.001,-0.040 0.000,-0.176 0.000,-0.296 0.000,-0.368 0.000,-0.402 0.000,0.253 0.000,-0.280 0.000,-0.370 0.000,-0.686 0.000,-0.377 0.000,-0.368 0.000,-0.155 0.000,-0.185 0.000,-0.197 0.000,-0.055-0.000,-0.093 0.000,-0.116 0.000,0.419 0.000,-0.252 0.000,-0.247-0.000,-0.061 0.000,0.084 0.000,0.021 0.000,0.635 0.000,0.042 0.000,-0.617 0.000,-0.102 0.000,-0.117 0.000,-0.143-0.047,-0.035-0.031,-0.051-0.019,-0.060-0.024,-0.064-0.027,-0.064-0.028,0.782-0.178,0.119-0.036,-0.342 0.047,-0.038-0.007,-0.058-0.004,0.443-0.125,0.161-0.078,0.050-0.058,-0.122 0.014,0.104-0.032,0.030-0.005,0.371-0.081,-0.064 0.039,-0.096 0.051,-0.225 0.081,0.245-0.053,0.190-0.056,1.784-0.510,0.819-0.246,-0.002 0.005,0.146-0.012,-0.006 0.040,-0.849 0.266,-0.038 0.086,-0.030 0.094,1.121-0.114,0.420-0.022,0.184-0.011,2.168-0.366,-0.100 0.021,-0.577 0.105,-1.440 0.217,-0.775 0.121,-0.855 0.145,-0.851 0.151,-0.489 0.090,-0.870 0.141,-0.755 0.113,-0.622 0.087,-0.488 0.063,-0.365 0.043,-0.259 0.027,-0.166 0.016,-0.095 0.008,-0.044 0.002,-0.008-0.002,0.015-0.004,0.027-0.005,0.033-0.005,0.034-0.005,0.032-0.004,0.028-0.004,0.023-0.003,0.018-0.002,0.014-0.002,0.010-0.001,0.007-0.001,0.135-0.039,0.195-0.049,0.069-0.025,0.070-0.047,-0.049 0.033,0.007 0.010,-0.004 0.021,0.089-0.024,-0.072 0.040,-0.083 0.038,-0.082 0.033,-0.075 0.027,-0.063 0.021,-0.051 0.016,-0.039 0.011,-0.028 0.007,-0.019 0.004,-0.012 0.002,-0.007 0.001,-0.003-0.000,-0.000-0.001,0.001-0.001,0.002-0.001,-0.004-0.016,-0.006-0.025,-0.007-0.028,-0.007-0.028,-0.006-0.025,-0.006-0.021,-0.005-0.017,-0.004-0.013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9T20:28:3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335.000 591.000,'0.036'0.000,"0.054"0.000,0.060 0.000,0.059 0.000,0.052 0.000,0.044 0.000,0.035 0.000,0.027 0.000,0.019 0.000,0.013 0.000,0.061 0.000,0.085 0.000,0.137 0.000,0.155 0.000,0.242 0.045,0.273 0.068,0.362 0.027,0.416 0.041,0.289 0.037,0.310-0.023,0.495-0.003,0.358-0.011,2.040 0.036,0.455-0.038,-0.538-0.088,0.202-0.073,-0.057-0.080,-0.228-0.080,1.654-0.100,-0.010-0.019,-0.879 0.034,-0.313 0.023,-0.341 0.030,-0.333 0.032,0.155 0.023,-0.346 0.034,-0.575 0.012,-0.011-0.017,-0.144-0.027,0.431-0.036,-0.449 0.005,-0.865 0.013,-0.298-0.019,-0.335-0.024,-0.399-0.013,-0.330-0.016,-0.332-0.013,-0.313-0.011,-0.180-0.004,-0.120-0.014,-0.108-0.014,0.554-0.063,0.252 0.034,0.168 0.047,0.102 0.050,-0.401 0.079,0.088 0.024,0.026 0.021,0.232 0.013,-0.155 0.021,-0.203 0.016,-0.028 0.013,-0.336 0.011,-0.311 0.007,-0.269 0.003,-0.219 0.001,-0.169-0.000,-0.124-0.001,-0.086-0.002,-0.055-0.002,-0.032-0.002,0.092-0.002,0.186-0.001,0.321-0.000,0.242-0.001,0.211-0.001,0.453-0.000,0.199-0.000,-0.073-0.017,-0.085-0.027,-0.145-0.031,-0.175-0.032,-0.001-0.032,-0.202 0.001,-0.209 0.012,-0.195 0.018,-0.170 0.020,-0.140 0.020,-0.110 0.018,-0.083 0.015,-0.058 0.012,-0.039 0.009,-0.023 0.007,-0.012 0.005,-0.004 0.003,0.001 0.002,0.005 0.001,0.006 0.000,0.006-0.000,0.006-0.001,0.005-0.001,0.005-0.001,0.004-0.001,0.003-0.001,0.002-0.000,0.001-0.000,0.001-0.000,0.000-0.000,0.000-0.000,0.000-0.000,0.008 0.000,0.058 0.000,0.111-0.000,0.058 0.000,0.041 0.000,0.028 0.000,0.017 0.000,0.008 0.000,0.079 0.000,-0.049 0.000,-0.062 0.000,-0.065 0.000,-0.061 0.000,-0.053 0.000,-0.044 0.000,-0.034 0.000,-0.026 0.000,-0.018 0.000,-0.012 0.000,-0.007 0.000,-0.004 0.000,-0.001 0.000,0.000 0.000,0.001 0.000,0.002 0.000,0.158-0.166,0.127-0.132,0.095-0.100,0.067-0.073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9T20:28:3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471.000 549.000,'0.118'0.024,"0.196"0.039,0.197 0.069,0.076 0.063,0.159 0.134,0.079 0.121,-0.061 0.021,-0.001 0.046,-0.017 0.000,-0.026-0.031,0.076 0.048,-0.074-0.043,-0.078-0.040,-0.138-0.104,-0.049-0.054,-0.041-0.055,0.045 0.060,-0.015 0.073,-0.067-0.018,-0.043-0.021,-0.046-0.039,-0.044-0.047,-0.039-0.049,-0.033-0.046,-0.027-0.041,-0.021-0.034,-0.015-0.028,-0.011-0.021,0.082-0.065,0.138-0.087,0.163-0.096,0.216-0.156,0.234-0.182,-0.088 0.000,0.078-0.116,0.059-0.114,0.436-0.426,0.175-0.161,0.099-0.061,-0.011 0.010,0.023-0.033,0.093-0.114,0.015-0.043,-0.608 0.542,0.005 0.005,0.728-0.661,-0.193 0.124,-0.510 0.424,-0.173 0.105,0.082-0.178,-0.293 0.248,-0.247 0.234,-0.197 0.204,-0.149 0.168,-0.107 0.131,-0.072 0.097,-0.044 0.068,-0.024 0.044,-0.009 0.026,0.000 0.013,0.006 0.003,0.009-0.002,0.010-0.006,0.010-0.007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9T20:28:3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1351.000 558.000,'0.016'-0.005,"0.024"-0.008,0.026-0.009,0.026-0.009,0.023-0.008,0.020-0.007,0.016-0.005,0.012-0.004,0.008-0.003,0.006-0.002,0.004-0.001,0.002-0.001,0.001-0.000,0.000 0.000,-0.000 0.000,-0.001 0.000,-0.001 0.000,-0.010 0.008,0.001 0.007,0.001 0.008,0.002 0.008,0.002 0.007,0.002 0.006,0.001 0.005,0.001 0.004,0.001 0.003,0.001 0.002,0.000 0.001,-0.000 0.001,-0.003 0.000,-0.004 0.000,-0.004-0.000,-0.004-0.000,-0.003-0.000,-0.003-0.000,-0.002-0.000,-0.002-0.000,-0.001-0.000,-0.001-0.000,-0.000-0.000,-0.000-0.000,0.000-0.000,0.012 0.000,0.014-0.000,0.014 0.000,0.013 0.000,0.012 0.000,0.010 0.000,0.008 0.000,0.010 0.000,0.031 0.000,0.036 0.000,0.036 0.000,0.100 0.000,0.032 0.000,-0.120 0.000,0.014 0.000,0.171 0.000,0.014 0.000,-0.151 0.000,0.005 0.000,0.116 0.000,0.006 0.000,-0.020 0.000,-0.034 0.000,-0.041 0.000,-0.042 0.000,-0.040 0.000,-0.036 0.000,-0.030 0.000,-0.025 0.000,-0.019 0.000,0.001 0.000,0.095 0.000,0.287 0.000,0.306 0.000,0.548 0.000,0.432 0.000,0.097 0.000,0.254 0.000,0.702 0.000,0.179 0.000,-0.682 0.000,-0.130 0.000,0.306 0.000,-0.337 0.000,-0.290 0.000,-0.395 0.000,-0.358 0.000,-0.305 0.000,-0.258 0.000,-0.207 0.000,-0.159 0.000,-0.116 0.000,-0.080 0.000,-0.051 0.000,-0.029 0.000,-0.013 0.000,0.014 0.000,0.040 0.000,0.051 0.000,0.055 0.000,0.312 0.000,0.257 0.000,-0.016 0.000,0.134 0.000,0.570 0.000,0.145 0.000,0.165 0.000,0.286 0.000,0.186 0.000,0.193 0.000,0.186 0.000,0.169 0.000,0.730-0.094,1.062-0.063,1.011-0.061,0.928-0.057,1.799-0.129,0.705-0.099,-0.675-0.044,0.217-0.116,3.115-0.504,0.094-0.241,-2.778 0.226,-0.631-0.008,1.722-0.350,-1.577 0.195,-2.151 0.319,-1.313 0.201,-1.002 0.147,-1.218 0.183,-0.987 0.147,-0.762 0.113,-0.558 0.082,-0.386 0.056,-0.247 0.036,-0.141 0.020,-0.065 0.009,-0.012 0.001,0.021-0.004,0.039-0.006,0.112-0.009,0.130-0.014,0.139-0.015,0.135-0.014,0.121-0.013,0.103-0.011,0.084-0.009,0.491-0.032,0.524-0.027,0.458-0.008,1.024-0.023,0.673 0.020,0.947-0.077,0.971-0.049,2.088-0.137,0.171-0.043,-2.411 0.148,-0.378 0.024,-0.447 0.033,0.351-0.016,-0.868 0.061,-0.837 0.058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9T20:28:3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1385.000 557.000,'0.000'-0.042,"0.000"-0.064,0.000-0.073,0.000-0.072,0.000-0.065,0.000-0.056,0.000 0.036,0.000-0.147,0.000-0.542,0.000-0.287,0.000-0.095,0.000-0.138,0.000-0.100,0.000-0.506,0.000-0.204,0.000-0.111,0.000-0.456,0.000 0.030,0.000-0.262,0.000-1.142,0.000-0.205,0.000 0.792,0.000-0.138,0.000-1.199,0.000-0.149,0.000 0.095,0.000-0.102,0.000-0.390,0.000 0.421,0.000 0.576,0.000 0.633,0.027 1.071,0.044 0.458,0.053 0.420,0.057 0.372,0.134 0.112,0.094 0.172,0.009 0.259,0.043 0.082,0.166-0.161,0.023 0.072,0.014 0.113,0.142-0.077,0.484-0.421,0.270-0.137,-0.110 0.227,0.241-0.121,0.021 0.088,0.275-0.115,1.603-0.870,0.695-0.103,0.719-0.065,0.681-0.035,-0.376 0.384,0.338 0.056,0.289 0.067,3.465-0.771,1.972-0.294,2.810-0.352,0.905 0.205,-1.666 0.825,0.345 0.299,-1.805 0.507,-0.572 0.267,-0.826 0.257,-0.968 0.238,-0.186 0.154,-1.438 0.229,-1.958 0.209,-0.976 0.121,-0.125 0.134,-1.173 0.163,-1.115 0.131,-0.568 0.141,-0.275 0.254,-0.330 0.215,-0.195 0.200,0.003 0.222,0.231 0.355,0.205 0.287,0.443 0.556,0.309 0.390,0.199 0.254,1.135 1.403,-0.139-0.073,-0.297-0.260,-0.366-0.349,-0.802-0.921,-0.064 0.026,-0.114-0.040,-0.112 0.103,-0.153 0.012,-0.175-0.054,-0.167-0.114,-0.153-0.151,-0.136-0.171,-0.101 0.075,-0.119 0.011,-0.127-0.036,-0.045 0.547,-0.159-0.053,-0.141-0.166,-0.162-0.565,-0.101-0.156,-0.095-0.150,-0.558 0.640,-0.482-0.215,-0.045-0.676,-0.247-0.152,-0.228-0.138,0.080-0.343,-0.268-0.032,-2.695 0.869,-1.141 0.107,-0.686 0.059,-0.350 0.024,0.538-0.231,0.038-0.054,4.787-1.490,-3.845 1.207,-0.087 0.055,-0.593 0.186,0.196-0.091,0.254-0.076,0.278-0.060,0.489-0.167,0.311-0.135,0.299-0.146,-0.187-0.041,0.419-0.221,0.391-0.207,-0.367-0.182,-0.163-0.153,-0.020-0.123,0.271-0.101,-0.079-0.056,0.036-0.042,-0.509-0.033,0.003-0.022,0.159-0.013,0.355-0.003,0.240-0.000,-0.539-0.002,0.008 0.006,0.120 0.007,0.854 0.013,0.083 0.005,0.067 0.004,-1.031 0.002,-0.307 0.005,-0.112 0.004,0.384 0.003,-0.053 0.002,0.067 0.001,-1.335 0.002,0.449 0.001,0.623 0.000,0.673 0.000,1.232-0.001,0.296-0.000,-0.051 0.000,0.453-0.000,0.394-0.000,0.326-0.000,0.258-0.000,0.195-0.000,0.140-0.000,0.094-0.000,0.058-0.000,0.031 0.000,0.012-0.000,-0.002 0.000,-0.010 0.000,-0.054-0.015,-0.077-0.024,-0.091-0.029,-0.094-0.030,-0.216 0.013,-0.300-0.004,-0.732-0.024,-0.426 0.007,-0.687 0.002,-0.362 0.017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9T20:28:3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560.000 796.000,'0.017'0.000,"0.026"0.000,0.030 0.000,0.030 0.000,0.028 0.000,0.024 0.000,0.020 0.000,0.015 0.000,0.011 0.000,0.008 0.000,0.005 0.000,0.003 0.000,0.002 0.000,0.001 0.000,0.208 0.000,0.303 0.000,0.898 0.000,0.726 0.000,1.247 0.000,0.917 0.000,-0.061 0.018,0.476 0.030,0.405 0.036,-0.127 0.011,0.255 0.008,0.222 0.001,4.295 0.019,1.496-0.014,0.505-0.017,-1.760-0.026,-0.419-0.013,-0.573-0.012,0.632-0.010,0.016-0.010,-1.366-0.009,-0.404-0.005,-0.481-0.004,-0.137-0.003,-0.356-0.002,-0.496-0.002,-0.154-0.001,-0.772-0.001,-0.773-0.000,0.077-0.001,-1.159 0.001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9T20:28:3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599.000 517.000,'0.044'0.000,"0.069"0.000,0.081 0.000,0.083 0.000,0.078 0.000,0.070 0.000,0.059 0.000,0.048 0.000,-0.019 0.000,0.060 0.000,0.064 0.000,0.064 0.000,0.884 0.000,0.833 0.000,0.925 0.000,0.725 0.000,0.606 0.000,2.027 0.000,1.429 0.000,0.941 0.000,-0.058-0.037,0.461-0.060,0.346-0.073,3.489-0.201,0.661-0.150,1.124-0.173,1.378-0.127,-2.312 0.119,0.283-0.030,-0.228-0.018,2.548-0.153,-1.583 0.089,-1.837 0.117,-1.642 0.126,-1.839 0.123,-1.830 0.112,-1.689 0.096,-5.131 0.196,3.017-0.092,-0.921 0.047,-0.798 0.038,-0.697 0.029,-0.533 0.020,-0.425 0.014,-0.327 0.009,-0.258 0.012,-0.260-0.003,-0.145-0.008,-0.062-0.010,-0.006-0.010,0.028-0.010,0.046-0.009,0.053-0.007,0.052-0.005,0.047-0.004,0.040-0.003,0.032-0.002,0.024-0.001,0.018-0.001,0.012-0.000,0.007 0.000,0.004 0.000,0.002 0.000,0.000 0.000,-0.001 0.000,-0.001 0.000,-0.002 0.000,-0.002 0.000,-0.001 0.000,-0.001 0.000,-0.001 0.000,-0.026 0.015,0.054 0.002,0.165-0.000,0.176 0.003,0.132 0.003,0.095 0.003,0.063 0.003,0.150 0.002,0.021 0.002,-0.021 0.002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9T20:28:3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1317.000 664.000,'0.025'0.008,"0.038"0.013,0.045 0.015,0.045 0.015,0.042 0.014,0.037 0.012,0.031 0.010,0.025 0.008,0.019 0.006,0.035 0.017,0.099 0.041,0.115 0.048,0.119 0.050,0.663-0.014,0.793-0.001,1.128 0.006,0.879-0.024,0.781-0.029,7.276 0.093,5.092 0.087,-2.678 0.002,1.987 0.151,1.858 0.177,20.920 1.241,9.714 0.684,-10.949-0.576,1.589 0.051,0.908-0.016,4.434 0.079,2.117-0.046,0.367-0.133,9.550 0.203,-4.947-0.350,-6.252-0.360,-6.627-0.339,-2.788-0.295,-6.996-0.367,-11.512-0.272,-3.301-0.110,-3.027-0.083,-0.739-0.106,-4.057-0.060,-3.059-0.023,-2.184 0.001,-1.461 0.016,-0.894 0.023,-0.472 0.026,-0.175 0.025,0.020 0.022,0.136 0.019,0.194 0.015,0.212 0.011,0.203 0.008,0.181 0.005,0.150 0.003,0.119 0.002,0.089 0.001,0.063-0.000,0.042-0.000,0.025-0.001,0.013-0.001,0.004-0.001,-0.001-0.001,-0.004-0.001,-0.006-0.000,-0.006-0.000,-0.006-0.000,-0.005-0.000,-0.004-0.000,-0.003 0.000,-0.003-0.000,-0.002 0.000,-0.001 0.000,-0.001 0.000,-0.000 0.000,-0.000 0.000,0.000 0.000,0.000 0.000,0.116 0.000,0.143 0.000,0.442 0.000,0.274 0.000,0.224 0.000,0.152 0.000,0.094 0.000,0.050 0.000,0.399 0.000,0.224 0.000,-0.134 0.000,-0.102 0.000,-0.168 0.000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9T20:28:3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369.000 1048.000,'0.021'0.000,"0.031"0.000,0.035 0.000,0.034 0.000,0.031 0.000,0.026 0.000,0.021 0.000,0.016 0.000,0.011 0.000,0.008 0.000,0.005 0.000,0.003 0.000,0.001 0.000,0.000 0.000,-0.001 0.000,-0.001 0.000,-0.001 0.000,0.136 0.000,0.337 0.000,0.785-0.043,0.731-0.068,0.727-0.081,1.358-0.061,1.226-0.012,2.033-0.100,1.580-0.055,0.932-0.009,-1.194 0.077,0.024 0.028,-0.136 0.035,2.501 0.062,-0.487 0.103,-0.959 0.075,-2.713 0.043,-0.851 0.024,-0.886 0.016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9T20:28:3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1048.000 855.000,'0.000'0.015,"0.000"0.022,0.000 0.025,0.000 0.024,0.000 0.022,0.000 0.018,0.000 0.015,0.000 0.011,0.000 0.008,0.000 0.005,0.000 0.003,0.000 0.002,0.000 0.001,0.000 0.000,0.000-0.000,0.000-0.001,0.000-0.001,0.000-0.001,0.000 0.050,0.000 0.130,-0.018 0.141,-0.030 0.171,-0.036 0.173,-0.100 1.234,-0.075 0.781,0.028-0.521,-0.051 0.214,-0.054 0.174,-0.039 0.122,-0.026 0.078,-0.015 0.044,-0.016 0.568,0.030 0.158,0.042-0.007,0.048-0.121,0.015 0.950,0.066 0.131,0.071-0.285,0.042 0.010,0.034-0.047,0.031-0.351,0.024-0.424,0.019 0.327,0.016-0.396,0.004-1.041,0.003-0.307,0.001-0.292,-0.001-0.336,-0.000-0.194,-0.001-0.184,0.001-0.019,-0.002-0.240,-0.002-0.207,-0.002-0.172,-0.002-0.137,-0.001-0.104,-0.001-0.076,-0.001-0.052,0.080-0.020,0.125-0.005,0.142 0.010,0.141 0.018,-0.016-0.019,0.059-0.005,0.048-0.008,0.247 0.006,0.070-0.018,-0.201-0.029,0.014-0.009,-0.008-0.008,0.085-0.005,-0.050-0.008,-0.059-0.006,-0.142-0.005,-0.042-0.003,-0.037-0.002,0.236-0.125,0.076-0.120,0.041-0.108,0.335-0.374,0.204-0.296,0.306-0.374,0.090-0.173,-0.267 0.152,0.045-0.083,0.002-0.011,0.124-0.168,-0.192 0.128,-0.348 0.355,-0.149 0.168,-0.137 0.172,-0.060 0.006,-0.175 0.142,-0.155 0.134,-0.131 0.119,-0.106 0.101,-0.082 0.081,-0.061 0.063,-0.043 0.047,-0.033-0.099,-0.018-0.160,0.003 0.008,-0.001-0.052,-0.000-0.051,0.004 0.002,0.005 0.019,0.005 0.029,-0.024 0.040,-0.044 0.006,-0.077-0.048,-0.067-0.003,-0.136-0.077,-0.096-0.046,0.045 0.113,-0.046 0.003,-0.042 0.009,-0.086-0.038,0.006 0.030,0.024 0.034,0.036 0.035,0.026 0.048,0.018 0.054,-0.091 0.013,0.017 0.076,0.074 0.070,0.059 0.049,0.062 0.039,0.059 0.029,0.053 0.021,0.045 0.014,0.036 0.009,0.027 0.005,0.020 0.002,-0.098-0.004,-0.128-0.001,-0.132-0.000,-0.078-0.001,-0.050-0.002,-0.029-0.001,-0.081-0.001,0.043-0.002,0.063-0.001,0.072-0.001,0.073-0.001,0.069-0.001,0.030-0.000,0.073-0.000,0.060-0.000,0.047-0.000,0.035 0.000,0.025 0.000,0.017 0.000,0.010 0.000,0.005 0.000,0.002 0.000,-0.000 0.000,-0.002 0.000,-0.002 0.000,-0.003 0.000,-0.003 0.000,-0.002 0.000,-0.002 0.000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9T20:28:3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589.000 1040.000,'0.018'0.009,"0.028"0.014,0.032 0.016,0.031 0.016,0.029 0.014,0.025 0.012,0.020 0.010,0.016 0.008,0.012 0.006,0.008 0.004,0.005 0.003,0.003 0.002,0.002 0.001,0.000 0.000,-0.000-0.000,-0.001-0.000,-0.001-0.000,-0.001-0.000,-0.012-0.024,0.112 0.025,0.235 0.059,0.202 0.046,0.617 0.163,0.429 0.115,-0.083-0.076,0.306-0.003,1.140 0.070,0.613-0.058,0.071-0.099,0.432-0.057,0.963-0.038,0.367-0.061,-4.478-0.146,5.188-0.035,0.267-0.136,-0.167-0.077,-0.433-0.033,-1.032-0.007,-0.440-0.036,-0.880 0.027,-0.370 0.009,0.661-0.062,-0.470 0.050,-0.952 0.055,-0.006-0.003,0.248-0.047,-0.119-0.027,-0.434 0.032,-0.157 0.012,-0.397 0.047,-0.147 0.019,0.187-0.018,-0.234 0.035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9T20:28:3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812.000 1059.000,'0.017'-0.003,"0.025"-0.005,0.028-0.006,0.028-0.005,0.025-0.005,0.021-0.004,0.017-0.003,0.013-0.003,0.009-0.002,0.006-0.001,0.004-0.001,0.002-0.000,0.001-0.000,0.000 0.000,-0.000 0.000,-0.001 0.000,-0.001 0.000,-0.001 0.000,-0.001 0.000,-0.001 0.000,-0.000 0.000,-0.000 0.000,-0.000 0.000,-0.000 0.000,-0.000 0.000,-0.000 0.000,0.035-0.012,0.144-0.037,0.520-0.056,0.503-0.011,0.396 0.019,0.613 0.010,2.369-0.070,1.583-0.095,2.008-0.077,0.797 0.004,-0.594 0.062,0.038 0.041,-1.056 0.063,-0.284 0.036,-0.814 0.045,-0.246 0.025,-0.405 0.022,1.247-0.035,-1.054-0.041,-1.414 0.004,-0.795 0.004,-0.689 0.013,-0.632 0.017,-0.549 0.019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9T20:28:3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194.000 1181.000,'0.033'0.007,"0.051"0.010,0.058 0.012,0.058 0.012,0.054 0.011,0.046 0.009,0.038 0.008,0.030 0.006,0.023 0.005,0.016 0.003,0.011 0.002,0.007 0.001,0.004 0.001,0.169 0.034,0.234 0.018,0.268 0.007,0.552 0.015,0.420-0.011,1.146 0.008,0.573-0.029,-0.747-0.050,0.344-0.015,0.677-0.010,0.342-0.014,0.286-0.012,-0.041-0.048,0.801-0.067,3.821-0.207,0.930-0.161,0.506-0.106,0.198-0.063,-3.279 0.154,0.044-0.044,4.496-0.374,-0.304-0.014,-2.600 0.153,-0.464-0.023,-1.240 0.039,-0.425-0.022,-0.592 0.020,-0.683 0.049,-0.747 0.067,-0.757 0.077,-0.729 0.080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9T20:28:3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437.000 1177.000,'0.018'0.000,"0.027"0.000,0.030 0.000,0.029 0.000,0.026 0.000,0.022 0.000,0.017 0.000,0.013 0.000,0.009 0.000,0.006 0.000,0.004 0.000,0.002 0.000,0.001 0.000,-0.000 0.000,-0.001 0.000,0.087 0.000,0.145 0.000,0.165 0.000,0.092 0.000,0.195 0.000,0.201 0.000,0.472 0.110,0.578 0.089,0.515 0.070,2.075 0.260,0.855 0.138,0.750 0.066,1.081 0.085,0.670 0.026,-0.272-0.055,0.147-0.003,0.029-0.009,3.048 0.272,0.153-0.030,-0.508-0.104,-1.214-0.181,-0.973-0.133,-1.174-0.129,-0.696-0.095,-1.408-0.119,-1.329-0.095,-1.113-0.071,-0.911-0.051,-0.708-0.034,-0.523-0.021,-0.365-0.011,-0.237-0.005,-0.138 0.000,-0.066 0.003,-0.017 0.004,0.015 0.005,0.256-0.031,0.370-0.054,0.329-0.041,0.415-0.056,0.979-0.217,0.639-0.200,0.225-0.035,0.452-0.047,2.259-0.401,1.266-0.190,-0.704 0.175,0.487-0.033,1.287-0.181,0.371-0.047,-0.680 0.136,0.125 0.013,1.160-0.064,0.252 0.028,-0.174 0.057,0.179 0.009,-0.658 0.113,-0.237 0.075,-1.238 0.201,-2.520 0.323,-0.588 0.096,-0.579 0.087,0.264 0.030,-0.923 0.111,-0.765 0.082,-0.602 0.057,-0.493 0.032,-0.253 0.019,-0.166 0.010,-0.145-0.001,-0.055-0.000,-0.029-0.002,-0.009-0.003,-0.068-0.009,0.011-0.003,0.128 0.001,0.045-0.004,0.045-0.004,0.056-0.004,0.095-0.002,0.069-0.002,0.348-0.001,0.181-0.002,1.044-0.001,0.710-0.001,-0.515 0.000,0.308 0.000,1.476-0.000,0.151 0.000,-1.290 0.000,-0.139 0.000,0.129 0.000,-0.290 0.000,-0.827 0.000,-0.205 0.000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9T20:28:3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331.000 1055.000,'0.010'0.015,"0.015"0.022,0.017 0.025,0.016 0.024,0.015 0.022,0.012 0.018,0.010 0.015,0.007 0.011,0.005 0.008,0.004 0.006,0.002 0.003,0.001 0.002,0.001 0.001,0.000 0.000,-0.000-0.000,-0.000-0.001,-0.001-0.001,-0.000-0.001,0.006 0.018,0.011 0.030,0.013 0.034,0.013 0.034,0.012 0.030,0.027-0.029,0.085 0.029,0.137 0.087,0.046 0.012,0.017 0.000,-0.066-0.053,0.043 0.043,0.196 0.212,0.000 0.051,-0.027 0.031,-0.109-0.053,-0.032-0.019,-0.031-0.053,-0.070-0.104,0.010-0.006,0.020 0.005,0.095 0.113,-0.043-0.021,-0.061-0.030,-0.044-0.056,0.006 0.005,-0.002-0.009,-0.007-0.018,0.029 0.054,-0.050-0.030,-0.056-0.030,-0.061-0.052,-0.050-0.043,-0.044-0.043,-0.037-0.039,-0.030-0.035,-0.023-0.029,-0.018-0.023,-0.001-0.015,0.010-0.035,0.017-0.033,0.020-0.029,0.020-0.024,0.018-0.019,0.015-0.014,0.013-0.010,0.010-0.007,0.007-0.004,0.005-0.002,0.003-0.001,0.002 0.000,0.001 0.001,0.000 0.001,-0.000 0.001,-0.000 0.001,-0.001 0.001,-0.001 0.001,-0.001 0.001,-0.022-0.017,0.054-0.031,0.228-0.079,0.213-0.066,0.432-0.182,0.217-0.139,0.227-0.141,0.370-0.209,0.600-0.317,0.290-0.165,-0.747 0.365,0.078-0.030,1.377-0.677,0.023-0.043,-0.774 0.341,-0.197 0.041,-0.301 0.132,-0.210 0.105,-0.201 0.116,-0.095-0.001,-0.275 0.129,-0.260 0.143,-0.233 0.142,-0.175 0.101,-0.186 0.105,-0.147 0.080,-0.112 0.059,-0.081 0.040,-0.042 0.030,0.000 0.008,0.020-0.001,0.031-0.006,0.090-0.062,0.044-0.045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9T20:28:3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386.000 1058.000,'0.019'0.000,"0.029"0.000,0.033 0.000,0.033 0.000,0.030 0.000,0.026 0.000,0.021 0.000,0.017 0.000,0.012 0.000,0.009 0.000,0.006 0.000,0.003 0.000,0.002 0.000,0.047-0.074,0.089-0.115,0.066-0.060,0.047-0.020,-0.009 0.018,0.043-0.006,0.043-0.004,0.040-0.002,0.433-0.171,0.221-0.074,-0.120 0.068,0.176-0.053,0.258-0.076,0.089-0.011,0.043 0.006,-0.139 0.059,-0.032 0.019,-0.048 0.021,0.233-0.161,-0.011-0.061,0.128-0.113,-0.101-0.000,-0.155 0.060,-0.179 0.093,-0.356 0.185,-0.088 0.045,-0.092 0.036,-0.034 0.019,-0.100 0.056,-0.091 0.056,0.005-0.006,-0.070 0.004,-0.009-0.045,0.059-0.060,-0.004 0.010,0.080-0.021,0.087-0.013,0.189-0.067,0.063-0.015,0.386-0.140,0.142-0.048,0.216-0.089,-0.034 0.008,-0.539 0.239,-0.070 0.050,-0.072 0.057,0.140 0.010,-0.103 0.080,-0.125 0.073,-0.131 0.063,-0.072 0.038,-0.177 0.040,-0.160 0.024,-0.135 0.013,-0.109 0.005,-0.084-0.001,-0.061-0.004,-0.042-0.006,-0.026-0.006,-0.015-0.006,-0.007-0.005,0.009-0.007,0.018-0.007,0.022-0.007,0.022-0.006,0.021-0.005,0.018-0.004,0.015-0.003,0.012-0.002,0.009-0.001,0.006-0.001,0.004-0.000,0.002-0.000,0.001 0.000,0.000 0.000,-0.000 0.000,-0.001 0.000,-0.001 0.000,0.007 0.004,0.025-0.006,0.029-0.007,0.030-0.008,0.028-0.007,0.025-0.006,0.027-0.002,-0.004 0.017,-0.013 0.022,-0.017 0.023,-0.018 0.021,-0.017 0.019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9T20:28:3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320.000 1000.000,'0.013'0.000,"0.020"0.000,0.023 0.000,0.022 0.000,0.020 0.000,0.017 0.000,0.013 0.000,0.010 0.000,0.007 0.000,0.005 0.000,0.003 0.000,0.002 0.000,0.001 0.000,-0.000 0.000,-0.000 0.000,-0.001 0.000,-0.001 0.000,-0.001 0.000,-0.001 0.000,-0.000 0.000,0.049 0.000,0.099 0.000,0.095 0.028,0.041 0.043,0.017 0.048,-0.060 0.055,0.013 0.099,0.247 0.314,0.155 0.212,-0.059-0.012,0.010 0.058,-0.016 0.030,0.069 0.122,-0.064-0.057,-0.071-0.081,0.003-0.042,-0.024-0.087,-0.039-0.110,-0.143-0.111,-0.060-0.026,-0.064-0.031,-0.063-0.032,0.011 0.049,-0.022 0.003,-0.031-0.011,-0.036-0.020,-0.005 0.020,0.028 0.073,0.043 0.094,0.172 0.358,0.087 0.168,0.064 0.113,0.049 0.088,0.013 0.014,-0.012-0.036,-0.028-0.067,-0.037-0.083,-0.030 0.044,-0.086-0.079,-0.065-0.111,-0.046-0.123,-0.031-0.122,-0.019-0.112,-0.010-0.097,-0.004-0.081,-0.019-0.047,0.004 0.026,0.007 0.050,0.115 0.258,0.068 0.156,-0.071-0.139,0.013 0.029,0.005 0.013,0.000 0.000,-0.004-0.008,-0.006-0.014,0.241 0.485,0.041 0.077,-0.182-0.373,0.003 0.004,0.049 0.143,0.032 0.141,0.127 0.302,0.053 0.087,-0.038-0.092,-0.022-0.044,-0.040-0.073,-0.050-0.090,-0.025 0.056,0.003 0.101,0.072 0.252,-0.012-0.009,0.052 0.133,-0.029-0.111,-0.123-0.378,-0.035-0.154,-0.034-0.159,-0.036-0.112,-0.064-0.136,-0.036-0.112,-0.044-0.157,-0.033-0.144,-0.023-0.126,-0.000-0.093,-0.045-0.118,-0.044-0.088,-0.039-0.063,-0.032-0.042,-0.026-0.026,-0.019-0.013,-0.014-0.005,-0.009 0.001,-0.006 0.004,-0.003 0.006,-0.001 0.006,0.000 0.006,0.001 0.005,0.001 0.004,0.001 0.003,0.001 0.003,0.001 0.002,0.001 0.001,0.001 0.001,0.001 0.000,0.000 0.000,0.000-0.000,0.000-0.000,0.000-0.000,0.000-0.000,0.000-0.000,-0.000-0.000,-0.000-0.000,-0.000-0.000,-0.000-0.000,-0.000 0.000,-0.000 0.000,-0.000 0.000,0.000-0.000,0.000 0.000,-0.000-0.000,0.000 0.000,0.000 0.000,0.000 0.000,0.000 0.000,0.000 0.000,0.000 0.000,0.000 0.000,0.000-0.000,-0.000 0.000,0.031-0.019,0.059-0.055,0.071-0.067,0.190-0.152,0.187-0.124,0.186-0.166,0.179-0.166,0.126-0.183,0.082-0.183,-0.088 0.042,0.025-0.057,0.289-0.348,-0.012 0.009,-0.267 0.312,0.022-0.009,0.292-0.338,-0.018-0.014,-0.139 0.126,-0.019-0.033,-0.062 0.004,-0.011-0.055,-0.046 0.004,0.076-0.152,-0.042 0.038,-0.036 0.048,-0.160 0.227,0.029-0.049,0.007-0.015,0.129-0.197,-0.001-0.003,0.061 0.046,0.123-0.093,0.074-0.081,0.036-0.068,0.536-0.751,-0.075 0.059,-0.523 0.733,0.019 0.021,0.333-0.399,-0.053 0.078,-0.394 0.502,-0.075 0.087,-0.077 0.086,0.474-0.560,0.089-0.096,-0.081 0.111,0.004 0.001,-0.013 0.020,0.262-0.334,-0.039 0.033,0.129-0.167,0.193-0.244,-0.557 0.726,0.090-0.074,0.661-0.723,0.172-0.118,-0.279 0.398,0.231-0.195,1.360-1.420,0.074-0.069,-0.488 0.534,-0.180 0.207,-1.162 1.229,-0.092 0.082,1.096-1.128,-0.201 0.327,-0.035 0.133,-0.352 0.410,-0.659 0.639,-0.285 0.256,-0.264 0.219,-0.093 0.060,-0.164 0.143,-0.119 0.098,-0.204 0.196,-0.182 0.178,-0.152 0.152,-0.120 0.123,-0.091 0.094,-0.065 0.069,-0.043 0.047,-0.026 0.030,-0.014 0.017,-0.005 0.007,0.001 0.001,0.004-0.003,0.006-0.005,0.006-0.006,0.006-0.006,0.005-0.005,0.005-0.005,0.004-0.004,0.003-0.003,0.002-0.002,0.029-0.052,0.044-0.080,0.049-0.090,0.025 0.003,0.051-0.025,0.053-0.015,0.050-0.007,0.090-0.054,0.045-0.022,0.013-0.009,0.071-0.068,-0.028 0.021,0.013-0.016,0.002-0.006,0.118-0.139,-0.018-0.023,-0.051 0.004,-0.003 0.004,-0.031 0.077,0.071-0.043,-0.041 0.052,-0.074 0.071,-0.087 0.077,-0.087 0.074,-0.080 0.065,-0.068 0.054,-0.055 0.042,-0.042 0.032,-0.030 0.022,-0.021 0.015,-0.013 0.009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9T20:28:3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1646.000 535.000,'2.000'0.000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9T20:28:3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576.000 1177.000,'1.670'0.119,"1.626"0.133,2.327 0.231,1.688 0.205,3.520 0.326,1.611 0.140,0.519 0.034,-0.201-0.035,0.373 0.039,0.373 0.052,0.467 0.068,-3.299-0.303,0.327 0.033,0.405 0.037,5.588 0.492,1.060 0.047,-3.334-0.312,-0.317-0.030,2.311 0.184,-1.314-0.146,-4.371-0.466,-0.422-0.117,-0.580-0.118,0.104-0.113,-0.073-0.104,3.400-0.116,-0.799-0.273,-3.997-0.113,-0.490-0.098,1.337-0.255,-0.709-0.207,-2.205 0.009,-0.369-0.128,-1.059 0.003,-0.252-0.097,0.700-0.328,-0.541-0.070,-0.560-0.033,-0.080-0.215,-0.583 0.026,-0.589 0.100,-0.554 0.142,-0.259-0.139,-0.587 0.071,-0.476 0.072,-0.366 0.066,-0.222 0.012,-0.205 0.068,-0.230 0.305,-0.043-0.031,-0.018-0.172,-0.057-0.075,-0.068-0.176,-0.038-0.269,-0.014-0.889,-0.046-0.200,-0.035-0.072,-0.205 0.532,-0.209-0.359,-0.879-2.365,-0.602-0.617,-0.599-0.373,-0.544-0.193,-0.552-0.111,-0.507-0.052,-0.138 0.593,-0.568 0.027,-0.936-0.046,-1.122-0.431,-0.038 0.426,-0.762-0.218,0.325 0.611,-0.693-0.119,-6.470-3.394,-1.199 0.010,3.753 2.523,-0.679 0.106,0.845 0.829,-0.933 0.022,-5.449-1.465,-1.587 0.134,-1.299 0.336,-1.027 0.453,-4.494-0.301,0.683 0.853,1.301 0.828,5.183 1.466,-0.347 0.393,0.100 0.402,-2.146 0.219,0.550 0.450,-3.281 0.356,0.401 0.458,7.859 0.416,0.699 0.200,2.775 0.164,0.536 0.157,-5.349 0.477,1.717 0.249,1.793 0.168,-0.316 0.434,1.892 0.180,3.590-0.311,0.301 0.096,0.367 0.044,-0.218 0.117,0.493-0.066,0.483-0.098,0.251-0.136,-0.142-0.016,-0.006-0.013,0.123-0.058,0.208-0.087,0.260-0.103,-1.005 0.074,-0.132-0.060,0.088-0.085,0.786-0.147,0.227-0.059,0.247-0.050,-0.270-0.057,-0.059-0.059,0.094-0.058,-2.349 0.097,0.399-0.143,1.602-0.205,0.000-0.078,0.174-0.069,-1.597-0.039,0.396-0.073,1.410-0.054,-0.106-0.025,0.049-0.019,-0.796-0.017,0.427-0.010,0.507-0.005,-0.362-0.001,-0.008 0.002,1.219 0.102,0.045 0.065,0.210 0.040,0.334 0.036,0.406 0.031,0.438 0.026,0.224 0.030,0.618-0.012,0.603-0.024,0.656-0.047,0.398-0.029,0.357-0.030,0.064 0.010,0.485-0.034,0.381-0.024,0.285-0.017,0.202-0.011,0.134-0.006,0.081-0.003,0.041-0.000,0.014 0.001,-0.005 0.002,-0.015 0.002,-0.069 0.024,-0.052 0.074,-0.110 0.284,-0.105 0.224,-0.045 0.014,-0.077 0.097,-0.073 0.078,-0.149 0.218,-0.168 0.302,-0.133 0.260,-0.510 1.223,-0.084 0.509,0.188 0.023,-0.067 0.506,-0.028 0.316,-0.000 0.186,0.019 0.087,0.031 0.013,-0.377 2.209,0.044 0.491,0.244-0.531,0.091-0.091,0.120-0.399,0.131-0.573,0.130-0.648,0.023 0.191,0.081-0.244,0.087-0.371,0.179-0.576,0.087-0.125,0.085-0.225,0.063 0.209,0.081-0.207,0.069-0.285,0.077 0.070,0.088-0.286,0.080-0.339,0.058-0.472,0.066-0.120,0.188-0.020,0.168 0.014,0.140-0.019,0.113-0.060,0.088-0.084,0.066-0.096,0.185 0.018,0.209 0.105,0.163 0.057,0.923 0.687,0.449 0.148,0.256-0.010,0.112-0.115,0.008-0.178,3.188 1.325,1.603 0.419,0.814 0.086,-1.277-0.824,-0.095-0.198,-0.229-0.235,-0.306-0.247,0.021-0.319,0.583-0.070,0.403-0.124,3.091 0.281,0.929-0.240,0.318-0.298,2.718-0.085,0.953-0.311,2.636-0.332,1.383-0.321,-1.493-0.350,0.223-0.207,-2.328-0.205,-0.430-0.117,-0.541-0.096,-2.277-0.081,-0.229-0.047,5.309-0.055,-0.426-0.048,1.214-0.064,0.333-0.069,-0.403-0.067,-0.844-0.061,-4.328 0.053,-0.657 0.005,0.863-0.072,-0.765-0.067,-2.054-0.020,-0.495-0.073,0.699-0.098,-0.661 0.010,-1.696 0.073,-0.431 0.007,-0.382-0.019,-0.329-0.036,-1.196 0.051,-0.147-0.013,0.765-0.062,-0.181 0.035,2.327-0.197,-0.515-0.019,-0.623 0.041,-0.196 0.035,-0.429-0.001,-0.546-0.024,0.012-0.026,-0.705 0.092,-2.099 0.234,-0.259 0.062,-0.165 0.060,-0.090 0.056,1.803 0.022,0.469 0.066,0.194 0.052,-1.210 0.043,0.063 0.020,0.069 0.016,3.611 0.016,1.820 0.011,-1.180 0.023,0.937 0.041,-0.625 0.045,0.694 0.073,2.153 0.122,0.343 0.083,0.104 0.071,-0.197 0.060,-0.402 0.049,-0.528 0.038,3.582 0.300,-0.175 0.098,-3.537-0.212,-0.559-0.044,1.733 0.086,-1.282-0.130,-3.278-0.208,-0.922-0.046,-2.381-0.148,-0.464-0.033,0.753 0.037,-0.765-0.057,-0.701-0.053,-0.591-0.048,-0.485-0.042,0.615-0.021,-0.414-0.050,-0.368-0.035,-0.308-0.023,-0.245-0.013,-0.184-0.006,-0.283-0.086,0.040-0.084,0.172-0.115,-0.080-0.073,-0.437 0.017,-0.069-0.072,0.083-0.153,-0.079-0.091,-0.338 0.067,-0.032-0.113,0.107-0.251,-0.024-0.129,0.267-0.523,0.020-0.222,-0.112 0.032,0.031-0.144,-0.133 0.124,-0.001-0.090,-0.006-0.083,0.389-1.360,-0.032-0.484,-0.078-0.292,-0.099-0.149,-0.402 0.560,-0.110-0.390,0.013-1.567,-0.172-0.327,-0.276 0.494,-0.255-0.042,-0.394-0.722,-0.419-0.081,-0.029 1.883,-0.303-0.095,-0.705-0.838,-0.616-0.181,-1.843-1.705,-1.223-0.171,0.116 1.402,-1.173-0.158,-3.410-1.693,-1.368 0.081,-1.002 0.213,-7.726-2.235,-4.502-0.722,-0.275 0.904,-1.839 0.197,-1.563 0.723,-2.696 0.132,-1.471 0.455,-0.556 0.647,0.335 0.827,0.917 0.900,4.628 1.400,1.193 0.745,1.384 0.703,1.455 0.640,-3.543 0.340,2.263 0.772,-1.898 1.163,1.584 1.003,9.787-0.028,0.731 0.313,-3.331 0.858,1.508 0.267,1.508 0.133,3.141-0.331,0.973-0.005,0.847-0.027,7.082-1.593,-8.564 2.146,-0.170 0.160,1.239-0.247,0.045 0.044,-1.167 0.362,0.127-0.009,-0.401 0.099,0.221-0.073,0.628-0.185,0.865-0.250,1.122-0.331,0.205-0.066,0.391-0.103,0.505-0.125,0.563-0.134,-0.172 0.028,0.627-0.216,-0.117-0.009,0.439-0.132,0.507-0.143,-0.118 0.001,0.006-0.038,-0.883 0.182,0.017-0.014,1.291-0.303,-0.061 0.011,-0.813 0.178,-0.168 0.027,-0.100 0.146,-0.547 0.260,-2.293 0.755,-0.180 0.153,1.991-0.490,0.201 0.050,0.219 0.070,0.222 0.081,-1.335 0.702,0.398 0.015,1.785-0.629,0.202 0.022,-1.736 1.023,0.480-0.006,1.854-0.842,0.384-0.100,0.355-0.103,-0.570 0.408,-0.253 0.215,1.019-0.594,-0.139 0.111,-0.753 0.503,-0.083 0.082,-1.317 0.882,0.107-0.035,2.053-1.292,0.189-0.061,-0.678 0.720,0.602-0.067,1.308-0.846,0.396-0.108,0.157 0.173,0.462-0.198,0.300 0.038,0.443-0.263,0.330-0.101,0.338-0.335,0.249-0.218,0.175-0.290,0.106-0.272,0.054-0.239,0.018-0.199,-0.007-0.159,-0.021-0.121,-0.029-0.088,-0.031-0.060,-0.030-0.038,-0.027-0.021,0.126 0.252,0.196 0.241,0.395 0.427,0.368 0.347,0.676 0.577,0.517 0.347,0.597 0.340,0.615 0.316,0.591 0.250,0.539 0.191,-0.236-0.329,0.213-0.018,0.152-0.059,0.959 0.346,0.402 0.002,1.603 0.254,1.245 0.111,-0.223-0.397,0.683-0.030,4.703 1.142,0.494-0.155,-2.454-0.955,0.312-0.204,-2.483-0.794,0.497-0.099,4.017 0.421,0.819-0.221,0.649-0.229,0.495-0.221,4.173 0.117,-0.076-0.272,-2.182-0.528,0.826-0.216,-2.140-0.287,-0.334-0.175,-0.559-0.165,1.334-0.155,-0.745-0.177,-1.437-0.358,0.125-0.308,1.814-0.439,-0.435-0.297,-1.465-0.115,-1.063-0.087,-1.158-0.028,-0.543-0.106,-0.870-0.047,-0.696-0.016,-0.537 0.005,0.611-0.135,-0.522 0.106,-1.875 0.315,-0.011 0.007,-0.202 0.043,0.603-0.070,-0.641 0.149,-0.719 0.167,-0.729 0.168,-0.757 0.079,-0.088-0.012,-0.169 0.005,0.536-0.164,0.400-0.135,3.167-0.672,0.041-0.086,-1.035 0.177,-0.118 0.021,-1.032 0.180,-0.087-0.023,-0.299 0.060,0.307-0.060,0.095-0.012,1.119-0.209,0.036 0.021,1.796-0.314,-0.596 0.162,-2.325 0.467,-0.398 0.096,-0.570 0.127,0.739-0.140,-1.321 0.213,-2.052 0.385,-0.792 0.159,-0.264 0.059,-0.906 0.158,-0.770 0.120,-0.621 0.087,-0.476 0.059,-0.307 0.050,-0.161 0.028,-0.077 0.018,-0.018 0.011,0.021 0.005,0.043 0.001,0.054-0.001,0.057-0.003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9T20:28:3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541.000 1039.000,'-0.022'0.000,"-0.034"0.000,-0.038 0.000,-0.038 0.000,-0.034 0.000,-0.030 0.000,-0.024 0.000,-0.019 0.000,-0.014 0.000,-0.010 0.000,-0.006 0.000,-0.004 0.000,-0.002 0.000,-0.001 0.000,0.000 0.000,-0.120 0.028,-0.178 0.043,-0.201 0.048,-0.013 0.064,-0.086 0.105,-0.065 0.115,-0.168 0.121,-0.241 0.150,-0.187 0.122,-0.358 0.222,-0.089 0.081,0.241-0.142,-0.177 0.078,-0.815 0.467,-0.006 0.071,0.108 0.031,-0.359 0.351,0.111 0.043,0.013 0.110,-0.095 0.154,0.010 0.055,0.039 0.085,0.056 0.099,0.270-0.166,-0.007 0.078,0.065 0.013,-0.066 0.148,0.166-0.084,0.180-0.108,0.027 0.094,-0.023 0.122,0.280-0.267,0.051-0.016,0.064-0.042,-0.035 0.121,0.149-0.087,0.161-0.095,-0.461 0.961,0.069 0.161,0.403-0.554,0.040 0.007,0.075-0.094,0.113-0.140,0.133-0.164,0.139-0.171,0.102-0.021,0.094-0.062,0.098-0.116,0.095-0.148,-0.002 0.222,0.099-0.051,0.081-0.011,0.088 0.248,0.086 0.102,0.113-0.475,0.045-0.019,-0.051 0.716,0.008 0.076,0.009 0.093,0.030-0.201,0.032-0.255,0.035-0.343,0.024-0.161,0.024-0.134,0.014 0.051,0.012-0.024,0.009-0.073,0.007-0.102,0.005-0.115,0.046 0.049,0.071 0.075,0.082 0.122,0.077 0.007,0.085 0.035,0.081 0.011,0.073-0.005,0.326 0.575,0.208 0.226,0.154 0.107,-0.061-0.320,0.105 0.084,0.048-0.005,0.519 0.505,0.238 0.107,0.105-0.036,0.218 0.108,-0.084-0.269,-0.141-0.313,-0.169-0.320,-0.233-0.387,0.084-0.054,0.084-0.056,1.684 0.977,0.664 0.203,-1.379-1.031,0.186-0.010,1.705 0.770,0.229-0.042,0.185-0.157,0.422 0.013,0.249-0.044,0.117-0.079,-1.297-0.562,0.052-0.052,1.433 0.367,-0.015-0.130,-0.356-0.237,-0.187-0.187,-0.218-0.191,-0.561-0.238,-0.096-0.117,-0.056-0.095,1.866 0.028,1.013-0.101,-0.301-0.172,0.395-0.090,1.333-0.050,0.196-0.100,-2.056-0.127,-0.035-0.047,2.757-0.089,-0.610-0.179,-1.254-0.165,-0.580-0.132,-0.096-0.162,-1.015-0.070,-1.900 0.106,-0.593-0.014,-0.121-0.091,-0.672 0.020,-0.575 0.031,-0.179-0.068,-0.437 0.036,0.036-0.101,0.176-0.121,-0.053 0.042,0.163-0.011,0.251-0.048,0.296-0.071,0.122 0.005,0.182-0.006,0.144 0.010,0.454 0.007,0.273 0.028,0.090 0.053,-0.041 0.068,0.442-0.096,0.004-0.013,-0.655 0.116,-0.265 0.033,-0.319 0.042,0.231-0.073,-0.560 0.118,-0.489 0.108,-0.482 0.093,-0.442 0.077,-0.384 0.061,-0.318 0.046,-0.179-0.007,-0.077-0.041,-0.006-0.059,0.040-0.067,0.337-0.265,0.361-0.286,0.129-0.093,0.240-0.187,0.979-0.789,0.249-0.188,-0.626 0.519,-0.061 0.059,-0.099 0.089,-0.119 0.105,0.180-0.167,0.043-0.079,-0.029-0.034,-0.175 0.125,-0.006-0.000,0.761-0.691,0.220-0.124,-0.792 0.706,0.059-0.027,1.255-1.074,-0.131 0.030,-0.712 0.598,-0.115 0.102,-0.370 0.292,-0.099 0.033,-0.067 0.036,-0.041 0.037,0.459-0.479,-0.128 0.052,-0.568 0.531,-0.157 0.135,-0.163 0.149,0.078-0.102,-0.214 0.212,-0.243 0.169,-0.195 0.144,-0.174 0.144,-0.149 0.133,-0.122 0.118,-0.096 0.099,-0.030-0.025,0.004-0.034,-0.029 0.137,0.026-0.046,0.015-0.093,0.006-0.125,0.069-0.435,0.037-0.271,-0.019-0.365,-0.005-0.425,0.057-1.434,-0.041-0.350,-0.046-0.179,-0.045-0.060,-0.062 1.198,-0.019 0.099,-0.017 0.109,-0.012-0.257,-0.015 0.051,-0.022 2.246,-0.090-2.687,-0.089-0.306,-0.118-0.613,-0.078-0.040,-0.010 0.881,-0.113 0.011,-0.128 0.004,-0.132-0.002,-0.428-0.860,-0.213 0.051,-0.025 0.709,-0.244-0.048,-0.166 0.039,-0.102 0.099,-0.368-0.253,-0.097 0.217,-0.042 0.293,-0.002 0.327,0.132 0.430,0.064 0.319,0.076 0.298,-0.076 0.169,-0.040 0.168,1.763 1.127,-1.589-0.797,-0.260 0.026,-1.155-0.302,-0.187 0.088,-0.057 0.099,0.453 0.254,-0.140 0.079,0.282 0.148,-0.196 0.019,-1.938-0.258,-0.366 0.062,-1.733-0.107,-0.605 0.056,-0.092 0.114,-0.304 0.079,0.006 0.087,-0.381-0.030,-0.675-0.043,-0.398 0.027,-0.191 0.070,1.028 0.140,0.077 0.081,6.940 0.331,-9.114-0.453,0.253 0.019,0.756 0.055,1.007 0.073,1.738 0.128,0.142 0.050,0.230 0.047,0.279 0.042,-0.016 0.033,0.419 0.034,0.348 0.026,0.640 0.022,0.638 0.016,-0.014 0.177,0.142 0.139,0.180 0.104,0.194 0.074,-0.384 0.143,0.307 0.028,-0.103 0.181,0.104 0.079,1.349-0.269,0.223-0.044,-0.004 0.000,0.355-0.087,0.536-0.129,0.258-0.069,-0.022-0.020,0.312-0.087,0.309-0.059,0.209-0.025,0.170-0.009,0.133 0.003,-0.005 0.036,-0.066 0.044,-0.213 0.007,-0.187 0.015,-0.131 0.008,-0.085 0.003,-0.049-0.000,-0.573 0.159,-0.186 0.077,-0.163 0.004,0.044-0.040,0.513-0.107,0.186-0.023,0.207-0.019,0.208-0.015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9T20:28:3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1428.000 494.000,'2.000'0.000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9T20:28:3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1944.000 626.000,'0.016'0.000,"0.024"0.000,0.026 0.000,0.026 0.000,0.023 0.000,0.020 0.000,0.016 0.000,0.012 0.000,0.008 0.000,0.006 0.000,0.004 0.000,0.002 0.000,0.001 0.000,0.000 0.000,-0.000 0.000,-0.001 0.000,-0.001 0.000,0.017 0.000,0.081 0.000,0.225 0.000,0.235 0.000,0.066 0.000,0.161 0.000,0.150 0.000,0.510-0.120,0.402-0.090,0.291-0.065,0.198-0.044,0.809-0.223,0.542-0.156,0.362-0.106,0.587-0.102,0.266-0.039,0.031 0.007,1.089-0.205,-0.593 0.085,-1.648 0.259,-0.516 0.068,-0.527 0.087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9T20:28:3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1994.000 596.000,'0.000'0.011,"0.000"0.017,0.000 0.019,0.000 0.019,0.000 0.017,0.000 0.014,0.000 0.012,0.000 0.009,0.000 0.007,0.000 0.005,0.000 0.003,0.000 0.002,0.000 0.001,0.000 0.000,0.000-0.000,0.000-0.000,0.000-0.001,0.000-0.001,0.000-0.001,0.000-0.000,0.000-0.000,0.000-0.000,0.000-0.000,-0.024 0.031,-0.039 0.109,-0.032 0.143,-0.014 0.119,-0.004 0.107,0.003 0.094,-0.002 0.027,-0.016 0.061,-0.021 0.052,-0.032 0.329,-0.019 0.193,-0.016 0.126,-0.013 0.073,-0.062 0.813,0.030 0.127,0.016-0.263,-0.067 0.118,-0.095 0.410,0.011-0.199,0.040-0.285,0.065-0.476,-0.006-0.038,0.004-0.034,0.029-0.137,0.036-0.153,0.061-0.324,0.028-0.104,0.027-0.092,0.003 0.418,0.038 0.001,0.030-0.129,0.021-0.130,0.015-0.146,0.009-0.163,0.005-0.076,0.003-0.054,-0.000-0.081,0.000-0.008,-0.000-0.020,0.001 0.175,-0.002-0.008,-0.002-0.039,-0.002-0.080,-0.001-0.032,-0.001-0.027,-0.001-0.022,-0.001 0.033,-0.000-0.019,-0.000-0.104,-0.000-0.032,-0.000-0.032,0.000-0.030,0.000 0.032,0.000 0.041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9T20:28:3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2091.000 582.000,'0.003'0.008,"0.004"0.013,0.005 0.014,0.005 0.014,0.004 0.013,0.004 0.011,0.003 0.009,0.002 0.007,0.002 0.005,0.001 0.003,0.001 0.002,0.000 0.001,0.000 0.000,0.000 0.000,0.000-0.000,-0.000-0.000,0.000-0.000,-0.000-0.000,0.000-0.000,-0.000-0.000,0.000-0.000,0.000-0.000,-0.000-0.000,0.000-0.000,0.000-0.000,0.000-0.000,0.000 0.000,0.000 0.000,0.000 0.000,0.000 0.000,0.000 0.000,0.063 0.143,0.037 0.107,0.015 0.069,-0.000 0.039,-0.010 0.017,-0.016 0.002,0.064 0.254,0.055 0.240,0.042 0.204,0.031 0.167,0.022 0.132,0.015 0.100,0.052 0.222,0.008 0.097,-0.021 0.007,-0.039-0.053,-0.048-0.089,-0.051-0.108,-0.030 0.018,-0.059-0.260,-0.050-0.264,-0.040-0.244,-0.031-0.212,-0.022-0.174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9T20:28:3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2122.000 575.000,'0.000'0.019,"0.000"0.029,0.000 0.033,0.000 0.033,0.000 0.030,0.000 0.026,0.000 0.021,0.000 0.017,0.000 0.013,0.000 0.009,0.000 0.006,0.000 0.004,0.000 0.002,0.000 0.001,0.000-0.000,0.000-0.001,0.000-0.001,0.000 0.015,0.000 0.042,0.000 0.049,0.000 0.050,0.000 0.047,0.089 0.490,0.055 0.272,0.030 0.130,0.012 0.031,-0.001-0.033,-0.008-0.070,-0.012-0.088,-0.014-0.091,-0.013-0.086,-0.012-0.075,-0.010-0.063,0.053 0.446,0.099 0.807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image" Target="../media/image1.png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image" Target="../media/image2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image" Target="../media/image3.jpeg"/><Relationship Id="rId2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tags" Target="../tags/tag123.xml"/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image" Target="../media/image3.jpeg"/><Relationship Id="rId2" Type="http://schemas.openxmlformats.org/officeDocument/2006/relationships/tags" Target="../tags/tag118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背景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1365" cy="6857365"/>
          </a:xfrm>
          <a:prstGeom prst="rect">
            <a:avLst/>
          </a:prstGeom>
        </p:spPr>
      </p:pic>
      <p:sp>
        <p:nvSpPr>
          <p:cNvPr id="9" name="副标题"/>
          <p:cNvSpPr txBox="1">
            <a:spLocks noGrp="1"/>
          </p:cNvSpPr>
          <p:nvPr>
            <p:ph type="body" idx="3" hasCustomPrompt="1"/>
            <p:custDataLst>
              <p:tags r:id="rId4"/>
            </p:custDataLst>
          </p:nvPr>
        </p:nvSpPr>
        <p:spPr>
          <a:xfrm>
            <a:off x="1939925" y="2519680"/>
            <a:ext cx="8220710" cy="51689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lvl="0" algn="ctr" defTabSz="914400" rtl="0" eaLnBrk="1" fontAlgn="ctr" latinLnBrk="0" hangingPunct="1">
              <a:lnSpc>
                <a:spcPct val="100000"/>
              </a:lnSpc>
              <a:buClrTx/>
              <a:buSzTx/>
              <a:buFontTx/>
              <a:buNone/>
              <a:defRPr kumimoji="0" sz="1800" b="0" i="0" u="none" strike="noStrike" kern="1200" cap="none" spc="0" normalizeH="0" baseline="0" noProof="1" dirty="0" err="1">
                <a:solidFill>
                  <a:srgbClr val="FFFFFF"/>
                </a:solidFill>
                <a:latin typeface="+mj-ea"/>
                <a:ea typeface="+mj-ea"/>
                <a:cs typeface="MiSans Bold" panose="00000800000000000000" charset="-122"/>
                <a:sym typeface="MiSans Bold" panose="00000800000000000000" charset="-122"/>
              </a:defRPr>
            </a:lvl1pPr>
          </a:lstStyle>
          <a:p>
            <a:pPr lvl="0" algn="ctr" fontAlgn="ctr">
              <a:lnSpc>
                <a:spcPct val="100000"/>
              </a:lnSpc>
            </a:pPr>
            <a:r>
              <a:rPr dirty="0" err="1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5"/>
            </p:custDataLst>
          </p:nvPr>
        </p:nvSpPr>
        <p:spPr>
          <a:xfrm>
            <a:off x="1939290" y="1014095"/>
            <a:ext cx="8222615" cy="150558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lvl="0" algn="ctr" defTabSz="914400" rtl="0" eaLnBrk="1" fontAlgn="ctr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5600" b="0" i="0" u="none" strike="noStrike" kern="1200" cap="none" spc="0" normalizeH="0" baseline="0" noProof="1" dirty="0">
                <a:gradFill>
                  <a:gsLst>
                    <a:gs pos="81000">
                      <a:schemeClr val="accent3">
                        <a:lumMod val="40000"/>
                        <a:lumOff val="60000"/>
                      </a:schemeClr>
                    </a:gs>
                    <a:gs pos="0">
                      <a:schemeClr val="accent1"/>
                    </a:gs>
                    <a:gs pos="56000">
                      <a:schemeClr val="accent5"/>
                    </a:gs>
                    <a:gs pos="100000">
                      <a:schemeClr val="accent3"/>
                    </a:gs>
                  </a:gsLst>
                  <a:lin ang="0" scaled="0"/>
                </a:gradFill>
                <a:latin typeface="+mj-ea"/>
                <a:ea typeface="+mj-ea"/>
                <a:cs typeface="MiSans Bold" panose="00000800000000000000" charset="-122"/>
                <a:sym typeface="+mn-ea"/>
              </a:defRPr>
            </a:lvl1pPr>
          </a:lstStyle>
          <a:p>
            <a:pPr lvl="0" algn="ctr" fontAlgn="ctr">
              <a:lnSpc>
                <a:spcPct val="100000"/>
              </a:lnSpc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署名"/>
          <p:cNvSpPr txBox="1"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4992052" y="3124200"/>
            <a:ext cx="2117090" cy="454660"/>
          </a:xfrm>
          <a:prstGeom prst="roundRect">
            <a:avLst>
              <a:gd name="adj" fmla="val 50000"/>
            </a:avLst>
          </a:prstGeom>
          <a:noFill/>
          <a:ln>
            <a:gradFill>
              <a:gsLst>
                <a:gs pos="540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0" scaled="1"/>
            </a:gradFill>
          </a:ln>
        </p:spPr>
        <p:txBody>
          <a:bodyPr wrap="square" lIns="0" tIns="0" rIns="0" bIns="0" rtlCol="0" anchor="ctr" anchorCtr="0">
            <a:normAutofit/>
          </a:bodyPr>
          <a:lstStyle>
            <a:lvl1pPr marL="0" marR="0" algn="ctr" defTabSz="914400" rtl="0" eaLnBrk="1" fontAlgn="ctr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400" b="0" i="0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 Bold" panose="00000800000000000000" charset="-122"/>
                <a:sym typeface="+mn-ea"/>
              </a:defRPr>
            </a:lvl1pPr>
          </a:lstStyle>
          <a:p>
            <a:pPr lvl="0" algn="ctr" fontAlgn="ctr">
              <a:lnSpc>
                <a:spcPct val="100000"/>
              </a:lnSpc>
            </a:pPr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 userDrawn="1">
            <p:custDataLst>
              <p:tags r:id="rId2"/>
            </p:custDataLst>
          </p:nvPr>
        </p:nvSpPr>
        <p:spPr>
          <a:xfrm>
            <a:off x="12023725" y="3377565"/>
            <a:ext cx="167005" cy="3480435"/>
          </a:xfrm>
          <a:prstGeom prst="rect">
            <a:avLst/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Bold" panose="00000800000000000000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1365" cy="6857365"/>
          </a:xfrm>
          <a:prstGeom prst="rect">
            <a:avLst/>
          </a:prstGeom>
          <a:solidFill>
            <a:srgbClr val="0E111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目录页背景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5"/>
            </p:custDataLst>
          </p:nvPr>
        </p:nvSpPr>
        <p:spPr>
          <a:xfrm>
            <a:off x="9418320" y="742315"/>
            <a:ext cx="1714500" cy="1206500"/>
          </a:xfrm>
          <a:prstGeom prst="rect">
            <a:avLst/>
          </a:prstGeom>
          <a:noFill/>
        </p:spPr>
        <p:txBody>
          <a:bodyPr wrap="square" lIns="0" tIns="152400" rIns="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 dirty="0">
                <a:gradFill>
                  <a:gsLst>
                    <a:gs pos="0">
                      <a:schemeClr val="accent1"/>
                    </a:gs>
                    <a:gs pos="56000">
                      <a:schemeClr val="accent5">
                        <a:alpha val="100000"/>
                      </a:schemeClr>
                    </a:gs>
                    <a:gs pos="78000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alpha val="100000"/>
                      </a:schemeClr>
                    </a:gs>
                  </a:gsLst>
                  <a:lin ang="0" scaled="0"/>
                </a:gradFill>
                <a:latin typeface="+mj-lt"/>
                <a:ea typeface="+mj-lt"/>
                <a:cs typeface="MiSans Bold" panose="00000800000000000000" charset="-122"/>
                <a:sym typeface="+mn-ea"/>
              </a:defRPr>
            </a:lvl1pPr>
          </a:lstStyle>
          <a:p>
            <a:pPr lvl="0" algn="r"/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5460"/>
          </a:xfrm>
          <a:prstGeom prst="rect">
            <a:avLst/>
          </a:prstGeom>
        </p:spPr>
      </p:pic>
      <p:sp>
        <p:nvSpPr>
          <p:cNvPr id="8" name="序号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1511299" y="1334135"/>
            <a:ext cx="6459219" cy="2824480"/>
          </a:xfrm>
          <a:prstGeom prst="rect">
            <a:avLst/>
          </a:prstGeom>
          <a:noFill/>
        </p:spPr>
        <p:txBody>
          <a:bodyPr wrap="square" lIns="76200" tIns="0" rIns="0" bIns="0" rtlCol="0" anchor="ctr">
            <a:normAutofit/>
          </a:bodyPr>
          <a:lstStyle>
            <a:lvl1pPr marL="0" marR="0" algn="l" defTabSz="914400" rtl="0" eaLnBrk="1" fontAlgn="ctr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6000" b="0" i="0" u="none" strike="noStrike" kern="1200" cap="none" spc="0" normalizeH="0" baseline="0" noProof="1" dirty="0">
                <a:gradFill>
                  <a:gsLst>
                    <a:gs pos="0">
                      <a:schemeClr val="accent5">
                        <a:alpha val="10000"/>
                      </a:schemeClr>
                    </a:gs>
                    <a:gs pos="100000">
                      <a:schemeClr val="accent5">
                        <a:alpha val="5000"/>
                      </a:schemeClr>
                    </a:gs>
                  </a:gsLst>
                  <a:lin ang="4500000" scaled="0"/>
                </a:gradFill>
                <a:latin typeface="+mj-lt"/>
                <a:ea typeface="+mj-lt"/>
                <a:cs typeface="MiSans Bold" panose="00000800000000000000" charset="-122"/>
              </a:defRPr>
            </a:lvl1pPr>
          </a:lstStyle>
          <a:p>
            <a:pPr lvl="0" algn="l" fontAlgn="ctr">
              <a:buClrTx/>
              <a:buSzTx/>
              <a:buFontTx/>
            </a:pPr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1511300" y="2994660"/>
            <a:ext cx="6459220" cy="1405890"/>
          </a:xfrm>
          <a:prstGeom prst="rect">
            <a:avLst/>
          </a:prstGeom>
          <a:noFill/>
        </p:spPr>
        <p:txBody>
          <a:bodyPr wrap="square" lIns="76200" tIns="0" rIns="0" bIns="0" rtlCol="0" anchor="t" anchorCtr="0">
            <a:normAutofit/>
          </a:bodyPr>
          <a:lstStyle>
            <a:lvl1pPr marL="0" marR="0" lvl="0" algn="l" defTabSz="914400" rtl="0" eaLnBrk="1" fontAlgn="ctr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000" b="0" i="0" u="none" strike="noStrike" kern="1200" cap="none" spc="0" normalizeH="0" baseline="0" noProof="1" dirty="0">
                <a:gradFill>
                  <a:gsLst>
                    <a:gs pos="0">
                      <a:schemeClr val="accent1"/>
                    </a:gs>
                    <a:gs pos="78000">
                      <a:schemeClr val="accent3">
                        <a:lumMod val="40000"/>
                        <a:lumOff val="60000"/>
                      </a:schemeClr>
                    </a:gs>
                    <a:gs pos="51000">
                      <a:schemeClr val="accent5"/>
                    </a:gs>
                    <a:gs pos="100000">
                      <a:schemeClr val="accent3"/>
                    </a:gs>
                  </a:gsLst>
                  <a:lin ang="0" scaled="0"/>
                </a:gradFill>
                <a:latin typeface="+mj-lt"/>
                <a:ea typeface="+mj-lt"/>
                <a:cs typeface="MiSans Bold" panose="00000800000000000000" charset="-122"/>
                <a:sym typeface="+mn-ea"/>
              </a:defRPr>
            </a:lvl1pPr>
          </a:lstStyle>
          <a:p>
            <a:pPr lvl="0" algn="l" font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39788" y="360000"/>
            <a:ext cx="10515600" cy="864000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内容占位符 1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39788" y="360000"/>
            <a:ext cx="10515600" cy="864000"/>
          </a:xfrm>
        </p:spPr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 flipH="1">
            <a:off x="0" y="0"/>
            <a:ext cx="12192000" cy="6855460"/>
          </a:xfrm>
          <a:prstGeom prst="rect">
            <a:avLst/>
          </a:prstGeom>
        </p:spPr>
      </p:pic>
      <p:sp>
        <p:nvSpPr>
          <p:cNvPr id="8" name="正文"/>
          <p:cNvSpPr txBox="1">
            <a:spLocks noGrp="1"/>
          </p:cNvSpPr>
          <p:nvPr>
            <p:ph type="body" idx="3"/>
            <p:custDataLst>
              <p:tags r:id="rId4"/>
            </p:custDataLst>
          </p:nvPr>
        </p:nvSpPr>
        <p:spPr>
          <a:xfrm>
            <a:off x="4321810" y="3238500"/>
            <a:ext cx="6534784" cy="635635"/>
          </a:xfrm>
          <a:prstGeom prst="rect">
            <a:avLst/>
          </a:prstGeom>
          <a:noFill/>
        </p:spPr>
        <p:txBody>
          <a:bodyPr wrap="square" lIns="0" tIns="38100" rIns="76200" bIns="0" rtlCol="0">
            <a:noAutofit/>
          </a:bodyPr>
          <a:lstStyle>
            <a:lvl1pPr marL="0" marR="0" algn="r" defTabSz="914400" rtl="0" eaLnBrk="1" fontAlgn="ctr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800" b="0" i="0" u="none" strike="noStrike" kern="1200" cap="none" spc="0" normalizeH="0" baseline="0" noProof="1">
                <a:solidFill>
                  <a:srgbClr val="FFFFFF"/>
                </a:solidFill>
                <a:latin typeface="+mj-ea"/>
                <a:ea typeface="+mj-ea"/>
                <a:cs typeface="MiSans Bold" panose="00000800000000000000" charset="-122"/>
                <a:sym typeface="+mn-ea"/>
              </a:defRPr>
            </a:lvl1pPr>
          </a:lstStyle>
          <a:p>
            <a:pPr lvl="0" algn="r" fontAlgn="ctr">
              <a:lnSpc>
                <a:spcPct val="10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2" hasCustomPrompt="1"/>
            <p:custDataLst>
              <p:tags r:id="rId5"/>
            </p:custDataLst>
          </p:nvPr>
        </p:nvSpPr>
        <p:spPr>
          <a:xfrm>
            <a:off x="4321810" y="1059180"/>
            <a:ext cx="6534785" cy="1855470"/>
          </a:xfrm>
          <a:prstGeom prst="rect">
            <a:avLst/>
          </a:prstGeom>
          <a:noFill/>
        </p:spPr>
        <p:txBody>
          <a:bodyPr wrap="square" lIns="0" tIns="0" rIns="76200" bIns="0" rtlCol="0" anchor="b" anchorCtr="0">
            <a:normAutofit/>
          </a:bodyPr>
          <a:lstStyle>
            <a:lvl1pPr marL="0" marR="0" lvl="0" algn="r" defTabSz="914400" rtl="0" eaLnBrk="1" fontAlgn="ctr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5600" b="0" i="0" u="none" strike="noStrike" kern="1200" cap="none" spc="0" normalizeH="0" baseline="0" noProof="1" dirty="0">
                <a:gradFill>
                  <a:gsLst>
                    <a:gs pos="0">
                      <a:schemeClr val="accent1"/>
                    </a:gs>
                    <a:gs pos="78000">
                      <a:schemeClr val="accent3">
                        <a:lumMod val="40000"/>
                        <a:lumOff val="60000"/>
                      </a:schemeClr>
                    </a:gs>
                    <a:gs pos="51000">
                      <a:schemeClr val="accent5"/>
                    </a:gs>
                    <a:gs pos="100000">
                      <a:schemeClr val="accent3"/>
                    </a:gs>
                  </a:gsLst>
                  <a:lin ang="0" scaled="0"/>
                </a:gradFill>
                <a:latin typeface="+mj-ea"/>
                <a:ea typeface="+mj-ea"/>
                <a:cs typeface="MiSans Bold" panose="00000800000000000000" charset="-122"/>
                <a:sym typeface="+mn-ea"/>
              </a:defRPr>
            </a:lvl1pPr>
          </a:lstStyle>
          <a:p>
            <a:pPr lvl="0" algn="r" fontAlgn="ctr">
              <a:lnSpc>
                <a:spcPct val="100000"/>
              </a:lnSpc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cxnSp>
        <p:nvCxnSpPr>
          <p:cNvPr id="34" name="直接连接符 33"/>
          <p:cNvCxnSpPr/>
          <p:nvPr>
            <p:custDataLst>
              <p:tags r:id="rId6"/>
            </p:custDataLst>
          </p:nvPr>
        </p:nvCxnSpPr>
        <p:spPr>
          <a:xfrm>
            <a:off x="9952990" y="3035935"/>
            <a:ext cx="692150" cy="0"/>
          </a:xfrm>
          <a:prstGeom prst="line">
            <a:avLst/>
          </a:prstGeom>
          <a:ln w="22225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20" Type="http://schemas.openxmlformats.org/officeDocument/2006/relationships/tags" Target="../tags/tag133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32.xml"/><Relationship Id="rId18" Type="http://schemas.openxmlformats.org/officeDocument/2006/relationships/tags" Target="../tags/tag131.xml"/><Relationship Id="rId17" Type="http://schemas.openxmlformats.org/officeDocument/2006/relationships/tags" Target="../tags/tag130.xml"/><Relationship Id="rId16" Type="http://schemas.openxmlformats.org/officeDocument/2006/relationships/tags" Target="../tags/tag129.xml"/><Relationship Id="rId15" Type="http://schemas.openxmlformats.org/officeDocument/2006/relationships/tags" Target="../tags/tag128.xml"/><Relationship Id="rId14" Type="http://schemas.openxmlformats.org/officeDocument/2006/relationships/tags" Target="../tags/tag127.xml"/><Relationship Id="rId13" Type="http://schemas.openxmlformats.org/officeDocument/2006/relationships/tags" Target="../tags/tag126.xml"/><Relationship Id="rId12" Type="http://schemas.openxmlformats.org/officeDocument/2006/relationships/tags" Target="../tags/tag12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>
            <p:custDataLst>
              <p:tags r:id="rId12"/>
            </p:custDataLst>
          </p:nvPr>
        </p:nvSpPr>
        <p:spPr>
          <a:xfrm>
            <a:off x="0" y="635"/>
            <a:ext cx="12191365" cy="6856730"/>
          </a:xfrm>
          <a:prstGeom prst="rect">
            <a:avLst/>
          </a:prstGeom>
          <a:solidFill>
            <a:srgbClr val="0E111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13"/>
            </p:custDataLst>
          </p:nvPr>
        </p:nvSpPr>
        <p:spPr>
          <a:xfrm>
            <a:off x="0" y="1905"/>
            <a:ext cx="3305175" cy="11303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Bold" panose="00000800000000000000" charset="-122"/>
            </a:endParaRPr>
          </a:p>
        </p:txBody>
      </p:sp>
      <p:sp>
        <p:nvSpPr>
          <p:cNvPr id="38" name="矩形 37"/>
          <p:cNvSpPr/>
          <p:nvPr userDrawn="1">
            <p:custDataLst>
              <p:tags r:id="rId14"/>
            </p:custDataLst>
          </p:nvPr>
        </p:nvSpPr>
        <p:spPr>
          <a:xfrm>
            <a:off x="12024995" y="3377565"/>
            <a:ext cx="167005" cy="3480435"/>
          </a:xfrm>
          <a:prstGeom prst="rect">
            <a:avLst/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Bold" panose="00000800000000000000" charset="-122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>
            <a:lvl1pPr>
              <a:defRPr>
                <a:cs typeface="MiSans" panose="00000500000000000000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cs typeface="MiSans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>
            <a:lvl1pPr>
              <a:defRPr>
                <a:cs typeface="MiSans" panose="00000500000000000000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占位符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2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FFFFFF"/>
          </a:solidFill>
          <a:latin typeface="+mj-ea"/>
          <a:ea typeface="+mj-ea"/>
          <a:cs typeface="MiSans Bold" panose="00000800000000000000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0" lang="zh-CN" altLang="en-US" sz="1800" b="0" i="0" u="none" strike="noStrike" kern="1200" cap="none" spc="150" normalizeH="0" baseline="0">
          <a:ln>
            <a:noFill/>
            <a:prstDash val="sysDot"/>
          </a:ln>
          <a:solidFill>
            <a:srgbClr val="FFFFFF"/>
          </a:solidFill>
          <a:uFillTx/>
          <a:latin typeface="+mn-ea"/>
          <a:ea typeface="+mn-ea"/>
          <a:cs typeface="MiSans" panose="00000500000000000000" charset="-122"/>
        </a:defRPr>
      </a:lvl1pPr>
      <a:lvl2pPr marL="6858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133EED"/>
        </a:buClr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>
          <a:solidFill>
            <a:srgbClr val="FFFFFF"/>
          </a:solidFill>
          <a:uFillTx/>
          <a:latin typeface="+mn-ea"/>
          <a:ea typeface="+mn-ea"/>
          <a:cs typeface="MiSans Bold" panose="00000800000000000000" charset="-122"/>
        </a:defRPr>
      </a:lvl2pPr>
      <a:lvl3pPr marL="11430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133EED"/>
        </a:buClr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>
          <a:solidFill>
            <a:srgbClr val="FFFFFF"/>
          </a:solidFill>
          <a:uFillTx/>
          <a:latin typeface="+mn-ea"/>
          <a:ea typeface="+mn-ea"/>
          <a:cs typeface="MiSans Bold" panose="00000800000000000000" charset="-122"/>
        </a:defRPr>
      </a:lvl3pPr>
      <a:lvl4pPr marL="16002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133EED"/>
        </a:buClr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>
          <a:solidFill>
            <a:srgbClr val="FFFFFF"/>
          </a:solidFill>
          <a:uFillTx/>
          <a:latin typeface="+mn-ea"/>
          <a:ea typeface="+mn-ea"/>
          <a:cs typeface="MiSans Bold" panose="00000800000000000000" charset="-122"/>
        </a:defRPr>
      </a:lvl4pPr>
      <a:lvl5pPr marL="20574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133EED"/>
        </a:buClr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>
          <a:solidFill>
            <a:srgbClr val="FFFFFF"/>
          </a:solidFill>
          <a:uFillTx/>
          <a:latin typeface="+mn-ea"/>
          <a:ea typeface="+mn-ea"/>
          <a:cs typeface="MiSans Bold" panose="000008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tags" Target="../tags/tag134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customXml" Target="../ink/ink40.xml"/><Relationship Id="rId8" Type="http://schemas.openxmlformats.org/officeDocument/2006/relationships/image" Target="../media/image42.png"/><Relationship Id="rId7" Type="http://schemas.openxmlformats.org/officeDocument/2006/relationships/customXml" Target="../ink/ink39.xml"/><Relationship Id="rId6" Type="http://schemas.openxmlformats.org/officeDocument/2006/relationships/image" Target="../media/image41.png"/><Relationship Id="rId5" Type="http://schemas.openxmlformats.org/officeDocument/2006/relationships/customXml" Target="../ink/ink38.xml"/><Relationship Id="rId4" Type="http://schemas.openxmlformats.org/officeDocument/2006/relationships/image" Target="../media/image40.png"/><Relationship Id="rId30" Type="http://schemas.openxmlformats.org/officeDocument/2006/relationships/slideLayout" Target="../slideLayouts/slideLayout13.xml"/><Relationship Id="rId3" Type="http://schemas.openxmlformats.org/officeDocument/2006/relationships/customXml" Target="../ink/ink37.xml"/><Relationship Id="rId29" Type="http://schemas.openxmlformats.org/officeDocument/2006/relationships/tags" Target="../tags/tag162.xml"/><Relationship Id="rId28" Type="http://schemas.openxmlformats.org/officeDocument/2006/relationships/image" Target="../media/image51.png"/><Relationship Id="rId27" Type="http://schemas.openxmlformats.org/officeDocument/2006/relationships/customXml" Target="../ink/ink49.xml"/><Relationship Id="rId26" Type="http://schemas.openxmlformats.org/officeDocument/2006/relationships/image" Target="../media/image50.png"/><Relationship Id="rId25" Type="http://schemas.openxmlformats.org/officeDocument/2006/relationships/customXml" Target="../ink/ink48.xml"/><Relationship Id="rId24" Type="http://schemas.openxmlformats.org/officeDocument/2006/relationships/image" Target="../media/image9.png"/><Relationship Id="rId23" Type="http://schemas.openxmlformats.org/officeDocument/2006/relationships/customXml" Target="../ink/ink47.xml"/><Relationship Id="rId22" Type="http://schemas.openxmlformats.org/officeDocument/2006/relationships/image" Target="../media/image49.png"/><Relationship Id="rId21" Type="http://schemas.openxmlformats.org/officeDocument/2006/relationships/customXml" Target="../ink/ink46.xml"/><Relationship Id="rId20" Type="http://schemas.openxmlformats.org/officeDocument/2006/relationships/image" Target="../media/image48.png"/><Relationship Id="rId2" Type="http://schemas.openxmlformats.org/officeDocument/2006/relationships/image" Target="../media/image39.png"/><Relationship Id="rId19" Type="http://schemas.openxmlformats.org/officeDocument/2006/relationships/customXml" Target="../ink/ink45.xml"/><Relationship Id="rId18" Type="http://schemas.openxmlformats.org/officeDocument/2006/relationships/image" Target="../media/image47.png"/><Relationship Id="rId17" Type="http://schemas.openxmlformats.org/officeDocument/2006/relationships/customXml" Target="../ink/ink44.xml"/><Relationship Id="rId16" Type="http://schemas.openxmlformats.org/officeDocument/2006/relationships/image" Target="../media/image46.png"/><Relationship Id="rId15" Type="http://schemas.openxmlformats.org/officeDocument/2006/relationships/customXml" Target="../ink/ink43.xml"/><Relationship Id="rId14" Type="http://schemas.openxmlformats.org/officeDocument/2006/relationships/image" Target="../media/image45.png"/><Relationship Id="rId13" Type="http://schemas.openxmlformats.org/officeDocument/2006/relationships/customXml" Target="../ink/ink42.xml"/><Relationship Id="rId12" Type="http://schemas.openxmlformats.org/officeDocument/2006/relationships/image" Target="../media/image44.png"/><Relationship Id="rId11" Type="http://schemas.openxmlformats.org/officeDocument/2006/relationships/customXml" Target="../ink/ink41.xml"/><Relationship Id="rId10" Type="http://schemas.openxmlformats.org/officeDocument/2006/relationships/image" Target="../media/image43.png"/><Relationship Id="rId1" Type="http://schemas.openxmlformats.org/officeDocument/2006/relationships/customXml" Target="../ink/ink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8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3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14.xml"/><Relationship Id="rId11" Type="http://schemas.openxmlformats.org/officeDocument/2006/relationships/tags" Target="../tags/tag150.xml"/><Relationship Id="rId10" Type="http://schemas.openxmlformats.org/officeDocument/2006/relationships/tags" Target="../tags/tag149.xml"/><Relationship Id="rId1" Type="http://schemas.openxmlformats.org/officeDocument/2006/relationships/tags" Target="../tags/tag140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5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tags" Target="../tags/tag15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customXml" Target="../ink/ink5.xml"/><Relationship Id="rId8" Type="http://schemas.openxmlformats.org/officeDocument/2006/relationships/image" Target="../media/image8.png"/><Relationship Id="rId7" Type="http://schemas.openxmlformats.org/officeDocument/2006/relationships/customXml" Target="../ink/ink4.xml"/><Relationship Id="rId6" Type="http://schemas.openxmlformats.org/officeDocument/2006/relationships/image" Target="../media/image7.png"/><Relationship Id="rId57" Type="http://schemas.openxmlformats.org/officeDocument/2006/relationships/slideLayout" Target="../slideLayouts/slideLayout16.xml"/><Relationship Id="rId56" Type="http://schemas.openxmlformats.org/officeDocument/2006/relationships/tags" Target="../tags/tag154.xml"/><Relationship Id="rId55" Type="http://schemas.openxmlformats.org/officeDocument/2006/relationships/image" Target="../media/image31.png"/><Relationship Id="rId54" Type="http://schemas.openxmlformats.org/officeDocument/2006/relationships/customXml" Target="../ink/ink28.xml"/><Relationship Id="rId53" Type="http://schemas.openxmlformats.org/officeDocument/2006/relationships/image" Target="../media/image30.png"/><Relationship Id="rId52" Type="http://schemas.openxmlformats.org/officeDocument/2006/relationships/customXml" Target="../ink/ink27.xml"/><Relationship Id="rId51" Type="http://schemas.openxmlformats.org/officeDocument/2006/relationships/customXml" Target="../ink/ink26.xml"/><Relationship Id="rId50" Type="http://schemas.openxmlformats.org/officeDocument/2006/relationships/image" Target="../media/image29.png"/><Relationship Id="rId5" Type="http://schemas.openxmlformats.org/officeDocument/2006/relationships/customXml" Target="../ink/ink3.xml"/><Relationship Id="rId49" Type="http://schemas.openxmlformats.org/officeDocument/2006/relationships/customXml" Target="../ink/ink25.xml"/><Relationship Id="rId48" Type="http://schemas.openxmlformats.org/officeDocument/2006/relationships/image" Target="../media/image28.png"/><Relationship Id="rId47" Type="http://schemas.openxmlformats.org/officeDocument/2006/relationships/customXml" Target="../ink/ink24.xml"/><Relationship Id="rId46" Type="http://schemas.openxmlformats.org/officeDocument/2006/relationships/image" Target="../media/image27.png"/><Relationship Id="rId45" Type="http://schemas.openxmlformats.org/officeDocument/2006/relationships/customXml" Target="../ink/ink23.xml"/><Relationship Id="rId44" Type="http://schemas.openxmlformats.org/officeDocument/2006/relationships/image" Target="../media/image26.png"/><Relationship Id="rId43" Type="http://schemas.openxmlformats.org/officeDocument/2006/relationships/customXml" Target="../ink/ink22.xml"/><Relationship Id="rId42" Type="http://schemas.openxmlformats.org/officeDocument/2006/relationships/image" Target="../media/image25.png"/><Relationship Id="rId41" Type="http://schemas.openxmlformats.org/officeDocument/2006/relationships/customXml" Target="../ink/ink21.xml"/><Relationship Id="rId40" Type="http://schemas.openxmlformats.org/officeDocument/2006/relationships/image" Target="../media/image24.png"/><Relationship Id="rId4" Type="http://schemas.openxmlformats.org/officeDocument/2006/relationships/image" Target="../media/image6.png"/><Relationship Id="rId39" Type="http://schemas.openxmlformats.org/officeDocument/2006/relationships/customXml" Target="../ink/ink20.xml"/><Relationship Id="rId38" Type="http://schemas.openxmlformats.org/officeDocument/2006/relationships/image" Target="../media/image23.png"/><Relationship Id="rId37" Type="http://schemas.openxmlformats.org/officeDocument/2006/relationships/customXml" Target="../ink/ink19.xml"/><Relationship Id="rId36" Type="http://schemas.openxmlformats.org/officeDocument/2006/relationships/image" Target="../media/image22.png"/><Relationship Id="rId35" Type="http://schemas.openxmlformats.org/officeDocument/2006/relationships/customXml" Target="../ink/ink18.xml"/><Relationship Id="rId34" Type="http://schemas.openxmlformats.org/officeDocument/2006/relationships/image" Target="../media/image21.png"/><Relationship Id="rId33" Type="http://schemas.openxmlformats.org/officeDocument/2006/relationships/customXml" Target="../ink/ink17.xml"/><Relationship Id="rId32" Type="http://schemas.openxmlformats.org/officeDocument/2006/relationships/image" Target="../media/image20.png"/><Relationship Id="rId31" Type="http://schemas.openxmlformats.org/officeDocument/2006/relationships/customXml" Target="../ink/ink16.xml"/><Relationship Id="rId30" Type="http://schemas.openxmlformats.org/officeDocument/2006/relationships/image" Target="../media/image19.png"/><Relationship Id="rId3" Type="http://schemas.openxmlformats.org/officeDocument/2006/relationships/customXml" Target="../ink/ink2.xml"/><Relationship Id="rId29" Type="http://schemas.openxmlformats.org/officeDocument/2006/relationships/customXml" Target="../ink/ink15.xml"/><Relationship Id="rId28" Type="http://schemas.openxmlformats.org/officeDocument/2006/relationships/image" Target="../media/image18.png"/><Relationship Id="rId27" Type="http://schemas.openxmlformats.org/officeDocument/2006/relationships/customXml" Target="../ink/ink14.xml"/><Relationship Id="rId26" Type="http://schemas.openxmlformats.org/officeDocument/2006/relationships/image" Target="../media/image17.png"/><Relationship Id="rId25" Type="http://schemas.openxmlformats.org/officeDocument/2006/relationships/customXml" Target="../ink/ink13.xml"/><Relationship Id="rId24" Type="http://schemas.openxmlformats.org/officeDocument/2006/relationships/image" Target="../media/image16.png"/><Relationship Id="rId23" Type="http://schemas.openxmlformats.org/officeDocument/2006/relationships/customXml" Target="../ink/ink12.xml"/><Relationship Id="rId22" Type="http://schemas.openxmlformats.org/officeDocument/2006/relationships/image" Target="../media/image15.png"/><Relationship Id="rId21" Type="http://schemas.openxmlformats.org/officeDocument/2006/relationships/customXml" Target="../ink/ink11.xml"/><Relationship Id="rId20" Type="http://schemas.openxmlformats.org/officeDocument/2006/relationships/image" Target="../media/image14.png"/><Relationship Id="rId2" Type="http://schemas.openxmlformats.org/officeDocument/2006/relationships/image" Target="../media/image5.png"/><Relationship Id="rId19" Type="http://schemas.openxmlformats.org/officeDocument/2006/relationships/customXml" Target="../ink/ink10.xml"/><Relationship Id="rId18" Type="http://schemas.openxmlformats.org/officeDocument/2006/relationships/image" Target="../media/image13.png"/><Relationship Id="rId17" Type="http://schemas.openxmlformats.org/officeDocument/2006/relationships/customXml" Target="../ink/ink9.xml"/><Relationship Id="rId16" Type="http://schemas.openxmlformats.org/officeDocument/2006/relationships/image" Target="../media/image12.png"/><Relationship Id="rId15" Type="http://schemas.openxmlformats.org/officeDocument/2006/relationships/customXml" Target="../ink/ink8.xml"/><Relationship Id="rId14" Type="http://schemas.openxmlformats.org/officeDocument/2006/relationships/image" Target="../media/image11.png"/><Relationship Id="rId13" Type="http://schemas.openxmlformats.org/officeDocument/2006/relationships/customXml" Target="../ink/ink7.xml"/><Relationship Id="rId12" Type="http://schemas.openxmlformats.org/officeDocument/2006/relationships/image" Target="../media/image10.png"/><Relationship Id="rId11" Type="http://schemas.openxmlformats.org/officeDocument/2006/relationships/customXml" Target="../ink/ink6.xml"/><Relationship Id="rId10" Type="http://schemas.openxmlformats.org/officeDocument/2006/relationships/image" Target="../media/image9.png"/><Relationship Id="rId1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5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customXml" Target="../ink/ink33.xml"/><Relationship Id="rId8" Type="http://schemas.openxmlformats.org/officeDocument/2006/relationships/image" Target="../media/image35.png"/><Relationship Id="rId7" Type="http://schemas.openxmlformats.org/officeDocument/2006/relationships/customXml" Target="../ink/ink32.xml"/><Relationship Id="rId6" Type="http://schemas.openxmlformats.org/officeDocument/2006/relationships/image" Target="../media/image34.png"/><Relationship Id="rId5" Type="http://schemas.openxmlformats.org/officeDocument/2006/relationships/customXml" Target="../ink/ink31.xml"/><Relationship Id="rId4" Type="http://schemas.openxmlformats.org/officeDocument/2006/relationships/image" Target="../media/image33.png"/><Relationship Id="rId3" Type="http://schemas.openxmlformats.org/officeDocument/2006/relationships/customXml" Target="../ink/ink30.xml"/><Relationship Id="rId2" Type="http://schemas.openxmlformats.org/officeDocument/2006/relationships/image" Target="../media/image32.png"/><Relationship Id="rId16" Type="http://schemas.openxmlformats.org/officeDocument/2006/relationships/slideLayout" Target="../slideLayouts/slideLayout16.xml"/><Relationship Id="rId15" Type="http://schemas.openxmlformats.org/officeDocument/2006/relationships/tags" Target="../tags/tag158.xml"/><Relationship Id="rId14" Type="http://schemas.openxmlformats.org/officeDocument/2006/relationships/image" Target="../media/image38.png"/><Relationship Id="rId13" Type="http://schemas.openxmlformats.org/officeDocument/2006/relationships/customXml" Target="../ink/ink35.xml"/><Relationship Id="rId12" Type="http://schemas.openxmlformats.org/officeDocument/2006/relationships/image" Target="../media/image37.png"/><Relationship Id="rId11" Type="http://schemas.openxmlformats.org/officeDocument/2006/relationships/customXml" Target="../ink/ink34.xml"/><Relationship Id="rId10" Type="http://schemas.openxmlformats.org/officeDocument/2006/relationships/image" Target="../media/image36.png"/><Relationship Id="rId1" Type="http://schemas.openxmlformats.org/officeDocument/2006/relationships/customXml" Target="../ink/ink29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5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1939925" y="2519680"/>
            <a:ext cx="8222615" cy="532130"/>
          </a:xfrm>
        </p:spPr>
        <p:txBody>
          <a:bodyPr/>
          <a:lstStyle/>
          <a:p>
            <a:r>
              <a:rPr lang="zh-CN" altLang="en-US"/>
              <a:t>WPS,a click to unlimited possibilities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英雄机器人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t>英雄</a:t>
            </a:r>
            <a:r>
              <a:t>组组会</a:t>
            </a: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4000"/>
              <a:t>底盘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需求：</a:t>
            </a:r>
            <a:endParaRPr lang="zh-CN" altLang="en-US" sz="3200"/>
          </a:p>
          <a:p>
            <a:pPr lvl="2"/>
            <a:r>
              <a:rPr sz="2840">
                <a:sym typeface="+mn-ea"/>
              </a:rPr>
              <a:t>（</a:t>
            </a:r>
            <a:r>
              <a:rPr lang="en-US" altLang="zh-CN" sz="2840">
                <a:sym typeface="+mn-ea"/>
              </a:rPr>
              <a:t>1</a:t>
            </a:r>
            <a:r>
              <a:rPr sz="2840">
                <a:sym typeface="+mn-ea"/>
              </a:rPr>
              <a:t>）上</a:t>
            </a:r>
            <a:r>
              <a:rPr lang="en-US" altLang="zh-CN" sz="2840">
                <a:sym typeface="+mn-ea"/>
              </a:rPr>
              <a:t>43</a:t>
            </a:r>
            <a:r>
              <a:rPr sz="2840">
                <a:sym typeface="+mn-ea"/>
              </a:rPr>
              <a:t>°坡</a:t>
            </a:r>
            <a:r>
              <a:rPr lang="en-US" altLang="zh-CN" sz="2840">
                <a:sym typeface="+mn-ea"/>
              </a:rPr>
              <a:t> </a:t>
            </a:r>
            <a:endParaRPr lang="en-US" altLang="zh-CN" sz="2840">
              <a:sym typeface="+mn-ea"/>
            </a:endParaRPr>
          </a:p>
          <a:p>
            <a:pPr lvl="2"/>
            <a:r>
              <a:rPr sz="2840">
                <a:sym typeface="+mn-ea"/>
              </a:rPr>
              <a:t>（</a:t>
            </a:r>
            <a:r>
              <a:rPr lang="en-US" altLang="zh-CN" sz="2840">
                <a:sym typeface="+mn-ea"/>
              </a:rPr>
              <a:t>2</a:t>
            </a:r>
            <a:r>
              <a:rPr sz="2840">
                <a:sym typeface="+mn-ea"/>
              </a:rPr>
              <a:t>）部署模式下能够保持底盘足够稳定停在原地</a:t>
            </a:r>
            <a:r>
              <a:rPr lang="en-US" altLang="zh-CN" sz="2840">
                <a:sym typeface="+mn-ea"/>
              </a:rPr>
              <a:t>	</a:t>
            </a:r>
            <a:endParaRPr lang="en-US" altLang="zh-CN" sz="2840">
              <a:sym typeface="+mn-ea"/>
            </a:endParaRPr>
          </a:p>
          <a:p>
            <a:pPr lvl="2"/>
            <a:r>
              <a:rPr sz="2840">
                <a:sym typeface="+mn-ea"/>
              </a:rPr>
              <a:t>（</a:t>
            </a:r>
            <a:r>
              <a:rPr lang="en-US" altLang="zh-CN" sz="2840">
                <a:sym typeface="+mn-ea"/>
              </a:rPr>
              <a:t>3</a:t>
            </a:r>
            <a:r>
              <a:rPr sz="2840">
                <a:sym typeface="+mn-ea"/>
              </a:rPr>
              <a:t>）机动性较强（跑的快）</a:t>
            </a:r>
            <a:endParaRPr sz="2840"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sz="3200">
                <a:solidFill>
                  <a:srgbClr val="FFFFFF"/>
                </a:solidFill>
              </a:rPr>
              <a:t>选型：</a:t>
            </a:r>
            <a:endParaRPr sz="3200">
              <a:solidFill>
                <a:srgbClr val="FFFFFF"/>
              </a:solidFill>
            </a:endParaRPr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sz="3200">
                <a:solidFill>
                  <a:srgbClr val="FFFFFF"/>
                </a:solidFill>
              </a:rPr>
              <a:t>舵轮</a:t>
            </a:r>
            <a:r>
              <a:rPr lang="en-US" altLang="zh-CN" sz="3200">
                <a:solidFill>
                  <a:srgbClr val="FFFFFF"/>
                </a:solidFill>
              </a:rPr>
              <a:t>/</a:t>
            </a:r>
            <a:r>
              <a:rPr sz="3200">
                <a:solidFill>
                  <a:srgbClr val="FFFFFF"/>
                </a:solidFill>
              </a:rPr>
              <a:t>麦轮</a:t>
            </a:r>
            <a:r>
              <a:rPr lang="en-US" altLang="zh-CN" sz="3200">
                <a:solidFill>
                  <a:srgbClr val="FFFFFF"/>
                </a:solidFill>
              </a:rPr>
              <a:t>/</a:t>
            </a:r>
            <a:r>
              <a:rPr sz="3200">
                <a:solidFill>
                  <a:srgbClr val="FFFFFF"/>
                </a:solidFill>
              </a:rPr>
              <a:t>全向</a:t>
            </a:r>
            <a:endParaRPr sz="3200">
              <a:solidFill>
                <a:srgbClr val="FFFFFF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sz="3200">
                <a:solidFill>
                  <a:srgbClr val="FFFFFF"/>
                </a:solidFill>
              </a:rPr>
              <a:t>超电与能量</a:t>
            </a:r>
            <a:r>
              <a:rPr sz="3200">
                <a:solidFill>
                  <a:srgbClr val="FFFFFF"/>
                </a:solidFill>
              </a:rPr>
              <a:t>缓冲：</a:t>
            </a:r>
            <a:endParaRPr sz="32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2667000" y="3790950"/>
              <a:ext cx="952500" cy="444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2667000" y="3790950"/>
                <a:ext cx="952500" cy="4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2852420" y="2409825"/>
              <a:ext cx="1329055" cy="5207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2852420" y="2409825"/>
                <a:ext cx="1329055" cy="52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6271895" y="3162300"/>
              <a:ext cx="3724275" cy="14287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6271895" y="3162300"/>
                <a:ext cx="372427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1757045" y="4972050"/>
              <a:ext cx="590550" cy="190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1757045" y="4972050"/>
                <a:ext cx="5905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2804795" y="4953000"/>
              <a:ext cx="519430" cy="2349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2804795" y="4953000"/>
                <a:ext cx="519430" cy="234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3867150" y="5019675"/>
              <a:ext cx="566420" cy="2349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3867150" y="5019675"/>
                <a:ext cx="566420" cy="234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923925" y="5581650"/>
              <a:ext cx="880745" cy="5207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923925" y="5581650"/>
                <a:ext cx="880745" cy="52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2080895" y="5553075"/>
              <a:ext cx="1657350" cy="10922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2080895" y="5553075"/>
                <a:ext cx="1657350" cy="1092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1576070" y="5005070"/>
              <a:ext cx="285750" cy="10985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1576070" y="5005070"/>
                <a:ext cx="285750" cy="109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1838325" y="4914900"/>
              <a:ext cx="295275" cy="12382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1838325" y="4914900"/>
                <a:ext cx="295275" cy="123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1524000" y="4410075"/>
              <a:ext cx="804545" cy="70929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1524000" y="4410075"/>
                <a:ext cx="804545" cy="709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7839075" y="2547620"/>
              <a:ext cx="9525" cy="36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7839075" y="2547620"/>
                <a:ext cx="95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-4445" y="4686300"/>
              <a:ext cx="5071745" cy="126174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-4445" y="4686300"/>
                <a:ext cx="5071745" cy="1261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2109470" y="4938395"/>
              <a:ext cx="1924050" cy="107632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2109470" y="4938395"/>
                <a:ext cx="1924050" cy="1076325"/>
              </a:xfrm>
              <a:prstGeom prst="rect"/>
            </p:spPr>
          </p:pic>
        </mc:Fallback>
      </mc:AlternateContent>
    </p:spTree>
    <p:custDataLst>
      <p:tags r:id="rId29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 sz="3600"/>
              <a:t>谢谢</a:t>
            </a:r>
            <a:r>
              <a:rPr lang="zh-CN" altLang="en-US" sz="3600"/>
              <a:t>观看</a:t>
            </a:r>
            <a:endParaRPr lang="zh-CN" altLang="en-US" sz="3600"/>
          </a:p>
        </p:txBody>
      </p:sp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结束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英雄</a:t>
            </a:r>
            <a:r>
              <a:rPr lang="zh-CN" altLang="en-US"/>
              <a:t>需求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960" y="1301750"/>
            <a:ext cx="9763760" cy="5448300"/>
          </a:xfrm>
        </p:spPr>
        <p:txBody>
          <a:bodyPr>
            <a:normAutofit lnSpcReduction="20000"/>
          </a:bodyPr>
          <a:p>
            <a:r>
              <a:rPr lang="en-US" altLang="zh-CN"/>
              <a:t>1.</a:t>
            </a:r>
            <a:r>
              <a:t>云台</a:t>
            </a:r>
            <a:r>
              <a:t>需求：消除发射机构发射</a:t>
            </a:r>
            <a:r>
              <a:t>弹丸瞬时间的抖动</a:t>
            </a:r>
            <a:r>
              <a:t>量</a:t>
            </a:r>
          </a:p>
          <a:p>
            <a:r>
              <a:rPr lang="en-US" altLang="zh-CN"/>
              <a:t>2.</a:t>
            </a:r>
            <a:r>
              <a:t>发射机构</a:t>
            </a:r>
            <a:r>
              <a:t>需求：</a:t>
            </a:r>
          </a:p>
          <a:p>
            <a:pPr lvl="1"/>
            <a:r>
              <a:t>视觉自瞄范围</a:t>
            </a:r>
            <a:r>
              <a:t>需求：联盟赛</a:t>
            </a:r>
            <a:r>
              <a:rPr lang="en-US" altLang="zh-CN"/>
              <a:t>5m</a:t>
            </a:r>
            <a:r>
              <a:t>左右</a:t>
            </a:r>
            <a:r>
              <a:rPr lang="en-US" altLang="zh-CN"/>
              <a:t> </a:t>
            </a:r>
            <a:r>
              <a:t>对抗赛</a:t>
            </a:r>
            <a:r>
              <a:rPr lang="en-US" altLang="zh-CN"/>
              <a:t>10m</a:t>
            </a:r>
            <a:r>
              <a:t>左右</a:t>
            </a:r>
          </a:p>
          <a:p>
            <a:pPr lvl="1"/>
            <a:r>
              <a:t>调试散布需求</a:t>
            </a:r>
            <a:r>
              <a:t>如下图</a:t>
            </a:r>
          </a:p>
          <a:p/>
          <a:p/>
          <a:p/>
          <a:p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3.</a:t>
            </a:r>
            <a:r>
              <a:t>底盘需求：</a:t>
            </a:r>
          </a:p>
          <a:p>
            <a:pPr lvl="1"/>
            <a:r>
              <a:t>（</a:t>
            </a:r>
            <a:r>
              <a:rPr lang="en-US" altLang="zh-CN"/>
              <a:t>1</a:t>
            </a:r>
            <a:r>
              <a:t>）上</a:t>
            </a:r>
            <a:r>
              <a:rPr lang="en-US" altLang="zh-CN"/>
              <a:t>43</a:t>
            </a:r>
            <a:r>
              <a:t>°坡</a:t>
            </a:r>
            <a:r>
              <a:rPr lang="en-US" altLang="zh-CN"/>
              <a:t> </a:t>
            </a:r>
            <a:r>
              <a:t>（</a:t>
            </a:r>
            <a:r>
              <a:rPr lang="en-US" altLang="zh-CN"/>
              <a:t>2</a:t>
            </a:r>
            <a:r>
              <a:t>）部署模式下能够保持底盘足够稳定停在原地（</a:t>
            </a:r>
            <a:r>
              <a:rPr lang="en-US" altLang="zh-CN"/>
              <a:t>3</a:t>
            </a:r>
            <a:r>
              <a:t>）机动性较强（跑的</a:t>
            </a:r>
            <a:r>
              <a:t>快）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2686050"/>
            <a:ext cx="4854575" cy="27793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sz="6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如果这些指标可以达到，那么可以肯定的是，英雄机器人在对抗赛表现会把把</a:t>
            </a:r>
            <a:r>
              <a:rPr lang="en-US" altLang="zh-CN" sz="6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MVP</a:t>
            </a:r>
            <a:endParaRPr lang="en-US" altLang="zh-CN">
              <a:latin typeface="华文中宋" panose="02010600040101010101" charset="-122"/>
              <a:ea typeface="华文中宋" panose="02010600040101010101" charset="-122"/>
            </a:endParaRPr>
          </a:p>
          <a:p>
            <a:endParaRPr sz="960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sz="9600">
                <a:latin typeface="华文仿宋" panose="02010600040101010101" charset="-122"/>
                <a:ea typeface="华文仿宋" panose="02010600040101010101" charset="-122"/>
              </a:rPr>
              <a:t>那么如何实现呢？</a:t>
            </a:r>
            <a:endParaRPr sz="9600">
              <a:latin typeface="华文仿宋" panose="02010600040101010101" charset="-122"/>
              <a:ea typeface="华文仿宋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英雄</a:t>
            </a:r>
            <a:endParaRPr lang="zh-CN" altLang="en-US"/>
          </a:p>
        </p:txBody>
      </p:sp>
      <p:sp>
        <p:nvSpPr>
          <p:cNvPr id="26" name="序号"/>
          <p:cNvSpPr txBox="1"/>
          <p:nvPr>
            <p:custDataLst>
              <p:tags r:id="rId2"/>
            </p:custDataLst>
          </p:nvPr>
        </p:nvSpPr>
        <p:spPr>
          <a:xfrm>
            <a:off x="1395095" y="2924175"/>
            <a:ext cx="2204085" cy="855980"/>
          </a:xfrm>
          <a:prstGeom prst="rect">
            <a:avLst/>
          </a:prstGeom>
          <a:noFill/>
        </p:spPr>
        <p:txBody>
          <a:bodyPr wrap="square" lIns="76200" tIns="76200" rIns="0" bIns="0" rtlCol="0" anchor="ctr" anchorCtr="0">
            <a:normAutofit/>
          </a:bodyPr>
          <a:lstStyle/>
          <a:p>
            <a:pPr algn="l"/>
            <a:r>
              <a:rPr lang="en-US" altLang="zh-CN" sz="4000" dirty="0">
                <a:gradFill>
                  <a:gsLst>
                    <a:gs pos="0">
                      <a:schemeClr val="accent1"/>
                    </a:gs>
                    <a:gs pos="100000">
                      <a:schemeClr val="accent5"/>
                    </a:gs>
                  </a:gsLst>
                  <a:lin ang="0" scaled="0"/>
                </a:gradFill>
                <a:effectLst/>
                <a:latin typeface="+mj-lt"/>
                <a:ea typeface="+mj-lt"/>
                <a:cs typeface="MiSans Bold" panose="00000800000000000000" charset="-122"/>
                <a:sym typeface="+mn-ea"/>
              </a:rPr>
              <a:t>01</a:t>
            </a:r>
            <a:endParaRPr lang="en-US" altLang="zh-CN" sz="4000" dirty="0">
              <a:gradFill>
                <a:gsLst>
                  <a:gs pos="0">
                    <a:schemeClr val="accent1"/>
                  </a:gs>
                  <a:gs pos="100000">
                    <a:schemeClr val="accent5"/>
                  </a:gs>
                </a:gsLst>
                <a:lin ang="0" scaled="0"/>
              </a:gradFill>
              <a:effectLst/>
              <a:latin typeface="+mj-lt"/>
              <a:ea typeface="+mj-lt"/>
              <a:cs typeface="MiSans Bold" panose="00000800000000000000" charset="-122"/>
              <a:sym typeface="+mn-ea"/>
            </a:endParaRPr>
          </a:p>
        </p:txBody>
      </p:sp>
      <p:sp>
        <p:nvSpPr>
          <p:cNvPr id="28" name="标题"/>
          <p:cNvSpPr txBox="1"/>
          <p:nvPr>
            <p:custDataLst>
              <p:tags r:id="rId3"/>
            </p:custDataLst>
          </p:nvPr>
        </p:nvSpPr>
        <p:spPr>
          <a:xfrm>
            <a:off x="1395095" y="4349115"/>
            <a:ext cx="2203450" cy="1047600"/>
          </a:xfrm>
          <a:prstGeom prst="rect">
            <a:avLst/>
          </a:prstGeom>
          <a:noFill/>
        </p:spPr>
        <p:txBody>
          <a:bodyPr wrap="square" lIns="76200" tIns="0" rIns="0" bIns="0" rtlCol="0" anchor="t" anchorCtr="0">
            <a:norm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+mj-lt"/>
                <a:ea typeface="+mj-lt"/>
                <a:cs typeface="MiSans Bold" panose="00000800000000000000" charset="-122"/>
                <a:sym typeface="MiSans Bold" panose="00000800000000000000" charset="-122"/>
              </a:rPr>
              <a:t>云台功能与结构</a:t>
            </a:r>
            <a:endParaRPr lang="zh-CN" altLang="en-US" sz="2000" dirty="0">
              <a:solidFill>
                <a:srgbClr val="FFFFFF"/>
              </a:solidFill>
              <a:latin typeface="+mj-lt"/>
              <a:ea typeface="+mj-lt"/>
              <a:cs typeface="MiSans Bold" panose="00000800000000000000" charset="-122"/>
              <a:sym typeface="MiSans Bold" panose="00000800000000000000" charset="-122"/>
            </a:endParaRPr>
          </a:p>
        </p:txBody>
      </p:sp>
      <p:cxnSp>
        <p:nvCxnSpPr>
          <p:cNvPr id="29" name="直接连接符 28"/>
          <p:cNvCxnSpPr/>
          <p:nvPr>
            <p:custDataLst>
              <p:tags r:id="rId4"/>
            </p:custDataLst>
          </p:nvPr>
        </p:nvCxnSpPr>
        <p:spPr>
          <a:xfrm>
            <a:off x="1494790" y="4017010"/>
            <a:ext cx="594360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序号"/>
          <p:cNvSpPr txBox="1"/>
          <p:nvPr>
            <p:custDataLst>
              <p:tags r:id="rId5"/>
            </p:custDataLst>
          </p:nvPr>
        </p:nvSpPr>
        <p:spPr>
          <a:xfrm>
            <a:off x="4993640" y="2924175"/>
            <a:ext cx="2204085" cy="855980"/>
          </a:xfrm>
          <a:prstGeom prst="rect">
            <a:avLst/>
          </a:prstGeom>
          <a:noFill/>
        </p:spPr>
        <p:txBody>
          <a:bodyPr wrap="square" lIns="76200" tIns="76200" rIns="0" bIns="0" rtlCol="0" anchor="ctr" anchorCtr="0">
            <a:normAutofit/>
          </a:bodyPr>
          <a:lstStyle/>
          <a:p>
            <a:pPr algn="l"/>
            <a:r>
              <a:rPr lang="en-US" altLang="zh-CN" sz="4000" dirty="0">
                <a:gradFill>
                  <a:gsLst>
                    <a:gs pos="0">
                      <a:schemeClr val="accent1"/>
                    </a:gs>
                    <a:gs pos="100000">
                      <a:schemeClr val="accent5"/>
                    </a:gs>
                  </a:gsLst>
                  <a:lin ang="0" scaled="0"/>
                </a:gradFill>
                <a:effectLst/>
                <a:latin typeface="+mj-lt"/>
                <a:ea typeface="+mj-lt"/>
                <a:cs typeface="MiSans Bold" panose="00000800000000000000" charset="-122"/>
                <a:sym typeface="+mn-ea"/>
              </a:rPr>
              <a:t>02</a:t>
            </a:r>
            <a:endParaRPr lang="en-US" altLang="zh-CN" sz="4000" dirty="0">
              <a:gradFill>
                <a:gsLst>
                  <a:gs pos="0">
                    <a:schemeClr val="accent1"/>
                  </a:gs>
                  <a:gs pos="100000">
                    <a:schemeClr val="accent5"/>
                  </a:gs>
                </a:gsLst>
                <a:lin ang="0" scaled="0"/>
              </a:gradFill>
              <a:effectLst/>
              <a:latin typeface="+mj-lt"/>
              <a:ea typeface="+mj-lt"/>
              <a:cs typeface="MiSans Bold" panose="00000800000000000000" charset="-122"/>
              <a:sym typeface="+mn-ea"/>
            </a:endParaRPr>
          </a:p>
        </p:txBody>
      </p:sp>
      <p:sp>
        <p:nvSpPr>
          <p:cNvPr id="39" name="标题"/>
          <p:cNvSpPr txBox="1"/>
          <p:nvPr>
            <p:custDataLst>
              <p:tags r:id="rId6"/>
            </p:custDataLst>
          </p:nvPr>
        </p:nvSpPr>
        <p:spPr>
          <a:xfrm>
            <a:off x="4993640" y="4349115"/>
            <a:ext cx="2203450" cy="1047600"/>
          </a:xfrm>
          <a:prstGeom prst="rect">
            <a:avLst/>
          </a:prstGeom>
          <a:noFill/>
        </p:spPr>
        <p:txBody>
          <a:bodyPr wrap="square" lIns="76200" tIns="0" rIns="0" bIns="0" rtlCol="0" anchor="t" anchorCtr="0">
            <a:norm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+mj-lt"/>
                <a:ea typeface="+mj-lt"/>
                <a:cs typeface="MiSans Bold" panose="00000800000000000000" charset="-122"/>
                <a:sym typeface="MiSans Bold" panose="00000800000000000000" charset="-122"/>
              </a:rPr>
              <a:t>发射机构</a:t>
            </a:r>
            <a:endParaRPr lang="zh-CN" altLang="en-US" sz="2000" dirty="0">
              <a:solidFill>
                <a:srgbClr val="FFFFFF"/>
              </a:solidFill>
              <a:latin typeface="+mj-lt"/>
              <a:ea typeface="+mj-lt"/>
              <a:cs typeface="MiSans Bold" panose="00000800000000000000" charset="-122"/>
              <a:sym typeface="MiSans Bold" panose="00000800000000000000" charset="-122"/>
            </a:endParaRPr>
          </a:p>
        </p:txBody>
      </p:sp>
      <p:cxnSp>
        <p:nvCxnSpPr>
          <p:cNvPr id="41" name="直接连接符 40"/>
          <p:cNvCxnSpPr/>
          <p:nvPr>
            <p:custDataLst>
              <p:tags r:id="rId7"/>
            </p:custDataLst>
          </p:nvPr>
        </p:nvCxnSpPr>
        <p:spPr>
          <a:xfrm>
            <a:off x="5093335" y="4017010"/>
            <a:ext cx="594360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序号"/>
          <p:cNvSpPr txBox="1"/>
          <p:nvPr>
            <p:custDataLst>
              <p:tags r:id="rId8"/>
            </p:custDataLst>
          </p:nvPr>
        </p:nvSpPr>
        <p:spPr>
          <a:xfrm>
            <a:off x="8592185" y="2924175"/>
            <a:ext cx="2204085" cy="855980"/>
          </a:xfrm>
          <a:prstGeom prst="rect">
            <a:avLst/>
          </a:prstGeom>
          <a:noFill/>
        </p:spPr>
        <p:txBody>
          <a:bodyPr wrap="square" lIns="76200" tIns="76200" rIns="0" bIns="0" rtlCol="0" anchor="ctr" anchorCtr="0">
            <a:normAutofit/>
          </a:bodyPr>
          <a:lstStyle/>
          <a:p>
            <a:pPr algn="l"/>
            <a:r>
              <a:rPr lang="en-US" altLang="zh-CN" sz="4000" dirty="0">
                <a:gradFill>
                  <a:gsLst>
                    <a:gs pos="0">
                      <a:schemeClr val="accent1"/>
                    </a:gs>
                    <a:gs pos="100000">
                      <a:schemeClr val="accent5"/>
                    </a:gs>
                  </a:gsLst>
                  <a:lin ang="0" scaled="0"/>
                </a:gradFill>
                <a:effectLst/>
                <a:latin typeface="+mj-lt"/>
                <a:ea typeface="+mj-lt"/>
                <a:cs typeface="MiSans Bold" panose="00000800000000000000" charset="-122"/>
                <a:sym typeface="+mn-ea"/>
              </a:rPr>
              <a:t>03</a:t>
            </a:r>
            <a:endParaRPr lang="en-US" altLang="zh-CN" sz="4000" dirty="0">
              <a:gradFill>
                <a:gsLst>
                  <a:gs pos="0">
                    <a:schemeClr val="accent1"/>
                  </a:gs>
                  <a:gs pos="100000">
                    <a:schemeClr val="accent5"/>
                  </a:gs>
                </a:gsLst>
                <a:lin ang="0" scaled="0"/>
              </a:gradFill>
              <a:effectLst/>
              <a:latin typeface="+mj-lt"/>
              <a:ea typeface="+mj-lt"/>
              <a:cs typeface="MiSans Bold" panose="00000800000000000000" charset="-122"/>
              <a:sym typeface="+mn-ea"/>
            </a:endParaRPr>
          </a:p>
        </p:txBody>
      </p:sp>
      <p:sp>
        <p:nvSpPr>
          <p:cNvPr id="47" name="标题"/>
          <p:cNvSpPr txBox="1"/>
          <p:nvPr>
            <p:custDataLst>
              <p:tags r:id="rId9"/>
            </p:custDataLst>
          </p:nvPr>
        </p:nvSpPr>
        <p:spPr>
          <a:xfrm>
            <a:off x="8592185" y="4349115"/>
            <a:ext cx="2203450" cy="1047600"/>
          </a:xfrm>
          <a:prstGeom prst="rect">
            <a:avLst/>
          </a:prstGeom>
          <a:noFill/>
        </p:spPr>
        <p:txBody>
          <a:bodyPr wrap="square" lIns="76200" tIns="0" rIns="0" bIns="0" rtlCol="0" anchor="t" anchorCtr="0">
            <a:norm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+mj-lt"/>
                <a:ea typeface="+mj-lt"/>
                <a:cs typeface="MiSans Bold" panose="00000800000000000000" charset="-122"/>
                <a:sym typeface="MiSans Bold" panose="00000800000000000000" charset="-122"/>
              </a:rPr>
              <a:t>底盘设计与性能</a:t>
            </a:r>
            <a:endParaRPr lang="zh-CN" altLang="en-US" sz="2000" dirty="0">
              <a:solidFill>
                <a:srgbClr val="FFFFFF"/>
              </a:solidFill>
              <a:latin typeface="+mj-lt"/>
              <a:ea typeface="+mj-lt"/>
              <a:cs typeface="MiSans Bold" panose="00000800000000000000" charset="-122"/>
              <a:sym typeface="MiSans Bold" panose="00000800000000000000" charset="-122"/>
            </a:endParaRPr>
          </a:p>
        </p:txBody>
      </p:sp>
      <p:cxnSp>
        <p:nvCxnSpPr>
          <p:cNvPr id="48" name="直接连接符 47"/>
          <p:cNvCxnSpPr/>
          <p:nvPr>
            <p:custDataLst>
              <p:tags r:id="rId10"/>
            </p:custDataLst>
          </p:nvPr>
        </p:nvCxnSpPr>
        <p:spPr>
          <a:xfrm>
            <a:off x="8691880" y="4017010"/>
            <a:ext cx="594360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01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云台功能与结构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英雄</a:t>
            </a:r>
            <a:r>
              <a:rPr lang="zh-CN" altLang="en-US"/>
              <a:t>云台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 sz="3600"/>
              <a:t>pitch</a:t>
            </a:r>
            <a:endParaRPr lang="en-US" altLang="zh-CN" sz="3600"/>
          </a:p>
          <a:p>
            <a:pPr marL="0" indent="457200">
              <a:buNone/>
            </a:pPr>
            <a:r>
              <a:rPr sz="3600"/>
              <a:t>需求：精准</a:t>
            </a:r>
            <a:r>
              <a:rPr lang="en-US" altLang="zh-CN" sz="3600"/>
              <a:t> </a:t>
            </a:r>
            <a:r>
              <a:rPr sz="3600"/>
              <a:t>稳定</a:t>
            </a:r>
            <a:r>
              <a:rPr lang="en-US" altLang="zh-CN" sz="3600"/>
              <a:t> </a:t>
            </a:r>
            <a:r>
              <a:rPr sz="3600"/>
              <a:t>能带动双级</a:t>
            </a:r>
            <a:endParaRPr lang="en-US" altLang="zh-CN" sz="3600"/>
          </a:p>
          <a:p>
            <a:pPr lvl="1"/>
            <a:r>
              <a:rPr sz="3600"/>
              <a:t>丝杠</a:t>
            </a:r>
            <a:r>
              <a:rPr lang="en-US" altLang="zh-CN" sz="3600"/>
              <a:t>pitch</a:t>
            </a:r>
            <a:endParaRPr lang="en-US" altLang="zh-CN" sz="3600"/>
          </a:p>
          <a:p>
            <a:pPr lvl="1"/>
            <a:r>
              <a:rPr sz="3600"/>
              <a:t>电机选型：</a:t>
            </a:r>
            <a:endParaRPr sz="360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altLang="zh-CN" sz="3600"/>
              <a:t>yaw</a:t>
            </a:r>
            <a:endParaRPr lang="en-US" altLang="zh-CN" sz="3600"/>
          </a:p>
          <a:p>
            <a:pPr marL="0" indent="457200">
              <a:buNone/>
            </a:pPr>
            <a:r>
              <a:rPr sz="3600"/>
              <a:t>需求：精准</a:t>
            </a:r>
            <a:r>
              <a:rPr lang="en-US" altLang="zh-CN" sz="3600"/>
              <a:t> </a:t>
            </a:r>
            <a:r>
              <a:rPr sz="3600"/>
              <a:t>响应</a:t>
            </a:r>
            <a:r>
              <a:rPr lang="en-US" altLang="zh-CN" sz="3600"/>
              <a:t> </a:t>
            </a:r>
            <a:r>
              <a:rPr sz="3600"/>
              <a:t>稳定</a:t>
            </a:r>
            <a:endParaRPr lang="en-US" altLang="zh-CN" sz="3600"/>
          </a:p>
          <a:p>
            <a:pPr lvl="1"/>
            <a:r>
              <a:rPr sz="3600"/>
              <a:t>同步带</a:t>
            </a:r>
            <a:r>
              <a:rPr lang="en-US" altLang="zh-CN" sz="3600"/>
              <a:t>yaw</a:t>
            </a:r>
            <a:endParaRPr lang="en-US" altLang="zh-CN" sz="3600"/>
          </a:p>
          <a:p>
            <a:pPr lvl="1"/>
            <a:r>
              <a:rPr sz="3600"/>
              <a:t>电机选型：</a:t>
            </a:r>
            <a:r>
              <a:rPr lang="en-US" altLang="zh-CN" sz="3600"/>
              <a:t>GM6020</a:t>
            </a:r>
            <a:r>
              <a:rPr sz="3600"/>
              <a:t>云台电机</a:t>
            </a:r>
            <a:endParaRPr sz="36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5" name="墨迹 4"/>
              <p14:cNvContentPartPr/>
              <p14:nvPr/>
            </p14:nvContentPartPr>
            <p14:xfrm>
              <a:off x="3781425" y="4143375"/>
              <a:ext cx="537845" cy="29019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2"/>
            </p:blipFill>
            <p:spPr>
              <a:xfrm>
                <a:off x="3781425" y="4143375"/>
                <a:ext cx="537845" cy="290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4404995" y="4252595"/>
              <a:ext cx="167005" cy="1524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4"/>
            </p:blipFill>
            <p:spPr>
              <a:xfrm>
                <a:off x="4404995" y="4252595"/>
                <a:ext cx="16700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4629150" y="4271645"/>
              <a:ext cx="147320" cy="11938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6"/>
            </p:blipFill>
            <p:spPr>
              <a:xfrm>
                <a:off x="4629150" y="4271645"/>
                <a:ext cx="147320" cy="119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墨迹 7"/>
              <p14:cNvContentPartPr/>
              <p14:nvPr/>
            </p14:nvContentPartPr>
            <p14:xfrm>
              <a:off x="4962525" y="4071620"/>
              <a:ext cx="152400" cy="44323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8"/>
            </p:blipFill>
            <p:spPr>
              <a:xfrm>
                <a:off x="4962525" y="4071620"/>
                <a:ext cx="152400" cy="443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墨迹 8"/>
              <p14:cNvContentPartPr/>
              <p14:nvPr/>
            </p14:nvContentPartPr>
            <p14:xfrm>
              <a:off x="6800850" y="2352675"/>
              <a:ext cx="9525" cy="36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0"/>
            </p:blipFill>
            <p:spPr>
              <a:xfrm>
                <a:off x="6800850" y="2352675"/>
                <a:ext cx="95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墨迹 9"/>
              <p14:cNvContentPartPr/>
              <p14:nvPr/>
            </p14:nvContentPartPr>
            <p14:xfrm>
              <a:off x="9258300" y="2928620"/>
              <a:ext cx="304800" cy="5270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2"/>
            </p:blipFill>
            <p:spPr>
              <a:xfrm>
                <a:off x="9258300" y="2928620"/>
                <a:ext cx="304800" cy="527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1" name="墨迹 10"/>
              <p14:cNvContentPartPr/>
              <p14:nvPr/>
            </p14:nvContentPartPr>
            <p14:xfrm>
              <a:off x="9462770" y="2838450"/>
              <a:ext cx="33655" cy="2857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4"/>
            </p:blipFill>
            <p:spPr>
              <a:xfrm>
                <a:off x="9462770" y="2838450"/>
                <a:ext cx="3365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2" name="墨迹 11"/>
              <p14:cNvContentPartPr/>
              <p14:nvPr/>
            </p14:nvContentPartPr>
            <p14:xfrm>
              <a:off x="9958070" y="2771775"/>
              <a:ext cx="28575" cy="13779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6"/>
            </p:blipFill>
            <p:spPr>
              <a:xfrm>
                <a:off x="9958070" y="2771775"/>
                <a:ext cx="28575" cy="137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3" name="墨迹 12"/>
              <p14:cNvContentPartPr/>
              <p14:nvPr/>
            </p14:nvContentPartPr>
            <p14:xfrm>
              <a:off x="10106025" y="2738120"/>
              <a:ext cx="9525" cy="952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8"/>
            </p:blipFill>
            <p:spPr>
              <a:xfrm>
                <a:off x="10106025" y="2738120"/>
                <a:ext cx="9525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4" name="墨迹 13"/>
              <p14:cNvContentPartPr/>
              <p14:nvPr/>
            </p14:nvContentPartPr>
            <p14:xfrm>
              <a:off x="10172700" y="2833370"/>
              <a:ext cx="52070" cy="2857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0"/>
            </p:blipFill>
            <p:spPr>
              <a:xfrm>
                <a:off x="10172700" y="2833370"/>
                <a:ext cx="52070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5" name="墨迹 14"/>
              <p14:cNvContentPartPr/>
              <p14:nvPr/>
            </p14:nvContentPartPr>
            <p14:xfrm>
              <a:off x="9958070" y="2919095"/>
              <a:ext cx="300355" cy="4762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2"/>
            </p:blipFill>
            <p:spPr>
              <a:xfrm>
                <a:off x="9958070" y="2919095"/>
                <a:ext cx="300355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6" name="墨迹 15"/>
              <p14:cNvContentPartPr/>
              <p14:nvPr/>
            </p14:nvContentPartPr>
            <p14:xfrm>
              <a:off x="9958070" y="3033395"/>
              <a:ext cx="262255" cy="14287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4"/>
            </p:blipFill>
            <p:spPr>
              <a:xfrm>
                <a:off x="9958070" y="3033395"/>
                <a:ext cx="26225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7" name="墨迹 16"/>
              <p14:cNvContentPartPr/>
              <p14:nvPr/>
            </p14:nvContentPartPr>
            <p14:xfrm>
              <a:off x="10296525" y="2985770"/>
              <a:ext cx="360" cy="12890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6"/>
            </p:blipFill>
            <p:spPr>
              <a:xfrm>
                <a:off x="10296525" y="2985770"/>
                <a:ext cx="360" cy="1289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8" name="墨迹 17"/>
              <p14:cNvContentPartPr/>
              <p14:nvPr/>
            </p14:nvContentPartPr>
            <p14:xfrm>
              <a:off x="10072370" y="2952750"/>
              <a:ext cx="85725" cy="10922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8"/>
            </p:blipFill>
            <p:spPr>
              <a:xfrm>
                <a:off x="10072370" y="2952750"/>
                <a:ext cx="85725" cy="1092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9" name="墨迹 18"/>
              <p14:cNvContentPartPr/>
              <p14:nvPr/>
            </p14:nvContentPartPr>
            <p14:xfrm>
              <a:off x="10129520" y="3014345"/>
              <a:ext cx="62230" cy="952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0"/>
            </p:blipFill>
            <p:spPr>
              <a:xfrm>
                <a:off x="10129520" y="3014345"/>
                <a:ext cx="6223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0" name="墨迹 19"/>
              <p14:cNvContentPartPr/>
              <p14:nvPr/>
            </p14:nvContentPartPr>
            <p14:xfrm>
              <a:off x="10500995" y="2776220"/>
              <a:ext cx="152400" cy="18605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2"/>
            </p:blipFill>
            <p:spPr>
              <a:xfrm>
                <a:off x="10500995" y="2776220"/>
                <a:ext cx="152400" cy="186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1" name="墨迹 20"/>
              <p14:cNvContentPartPr/>
              <p14:nvPr/>
            </p14:nvContentPartPr>
            <p14:xfrm>
              <a:off x="10386695" y="2823845"/>
              <a:ext cx="328930" cy="6667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4"/>
            </p:blipFill>
            <p:spPr>
              <a:xfrm>
                <a:off x="10386695" y="2823845"/>
                <a:ext cx="328930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2" name="墨迹 21"/>
              <p14:cNvContentPartPr/>
              <p14:nvPr/>
            </p14:nvContentPartPr>
            <p14:xfrm>
              <a:off x="10687050" y="2847975"/>
              <a:ext cx="360" cy="29019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6"/>
            </p:blipFill>
            <p:spPr>
              <a:xfrm>
                <a:off x="10687050" y="2847975"/>
                <a:ext cx="360" cy="290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3" name="墨迹 22"/>
              <p14:cNvContentPartPr/>
              <p14:nvPr/>
            </p14:nvContentPartPr>
            <p14:xfrm>
              <a:off x="10510520" y="3042920"/>
              <a:ext cx="257175" cy="9080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8"/>
            </p:blipFill>
            <p:spPr>
              <a:xfrm>
                <a:off x="10510520" y="3042920"/>
                <a:ext cx="257175" cy="90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4" name="墨迹 23"/>
              <p14:cNvContentPartPr/>
              <p14:nvPr/>
            </p14:nvContentPartPr>
            <p14:xfrm>
              <a:off x="10782300" y="2833370"/>
              <a:ext cx="200025" cy="18605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0"/>
            </p:blipFill>
            <p:spPr>
              <a:xfrm>
                <a:off x="10782300" y="2833370"/>
                <a:ext cx="200025" cy="186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5" name="墨迹 24"/>
              <p14:cNvContentPartPr/>
              <p14:nvPr/>
            </p14:nvContentPartPr>
            <p14:xfrm>
              <a:off x="10858500" y="2957195"/>
              <a:ext cx="171450" cy="952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2"/>
            </p:blipFill>
            <p:spPr>
              <a:xfrm>
                <a:off x="10858500" y="2957195"/>
                <a:ext cx="17145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6" name="墨迹 25"/>
              <p14:cNvContentPartPr/>
              <p14:nvPr/>
            </p14:nvContentPartPr>
            <p14:xfrm>
              <a:off x="10901045" y="3028950"/>
              <a:ext cx="95250" cy="7112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4"/>
            </p:blipFill>
            <p:spPr>
              <a:xfrm>
                <a:off x="10901045" y="3028950"/>
                <a:ext cx="9525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7" name="墨迹 26"/>
              <p14:cNvContentPartPr/>
              <p14:nvPr/>
            </p14:nvContentPartPr>
            <p14:xfrm>
              <a:off x="10858500" y="3014345"/>
              <a:ext cx="180975" cy="13843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6"/>
            </p:blipFill>
            <p:spPr>
              <a:xfrm>
                <a:off x="10858500" y="3014345"/>
                <a:ext cx="180975" cy="138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8" name="墨迹 27"/>
              <p14:cNvContentPartPr/>
              <p14:nvPr/>
            </p14:nvContentPartPr>
            <p14:xfrm>
              <a:off x="11049000" y="3071495"/>
              <a:ext cx="19050" cy="2857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8"/>
            </p:blipFill>
            <p:spPr>
              <a:xfrm>
                <a:off x="11049000" y="3071495"/>
                <a:ext cx="19050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9" name="墨迹 28"/>
              <p14:cNvContentPartPr/>
              <p14:nvPr/>
            </p14:nvContentPartPr>
            <p14:xfrm>
              <a:off x="6814820" y="2428875"/>
              <a:ext cx="360" cy="1905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0"/>
            </p:blipFill>
            <p:spPr>
              <a:xfrm>
                <a:off x="6814820" y="2428875"/>
                <a:ext cx="36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0" name="墨迹 29"/>
              <p14:cNvContentPartPr/>
              <p14:nvPr/>
            </p14:nvContentPartPr>
            <p14:xfrm>
              <a:off x="6905625" y="2557145"/>
              <a:ext cx="9525" cy="36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10"/>
            </p:blipFill>
            <p:spPr>
              <a:xfrm>
                <a:off x="6905625" y="2557145"/>
                <a:ext cx="95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1" name="墨迹 30"/>
              <p14:cNvContentPartPr/>
              <p14:nvPr/>
            </p14:nvContentPartPr>
            <p14:xfrm>
              <a:off x="9558020" y="2433320"/>
              <a:ext cx="157480" cy="2095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3"/>
            </p:blipFill>
            <p:spPr>
              <a:xfrm>
                <a:off x="9558020" y="2433320"/>
                <a:ext cx="15748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2" name="墨迹 31"/>
              <p14:cNvContentPartPr/>
              <p14:nvPr/>
            </p14:nvContentPartPr>
            <p14:xfrm>
              <a:off x="9801225" y="2581275"/>
              <a:ext cx="38100" cy="762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5"/>
            </p:blipFill>
            <p:spPr>
              <a:xfrm>
                <a:off x="9801225" y="2581275"/>
                <a:ext cx="38100" cy="76200"/>
              </a:xfrm>
              <a:prstGeom prst="rect"/>
            </p:spPr>
          </p:pic>
        </mc:Fallback>
      </mc:AlternateContent>
    </p:spTree>
    <p:custDataLst>
      <p:tags r:id="rId5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02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发射机构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4400"/>
              <a:t>发射机构</a:t>
            </a:r>
            <a:endParaRPr lang="zh-CN" altLang="en-US" sz="440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 sz="3200"/>
              <a:t>双极摩擦轮</a:t>
            </a:r>
            <a:endParaRPr lang="zh-CN" altLang="en-US" sz="3200"/>
          </a:p>
          <a:p>
            <a:pPr marL="457200" lvl="1" indent="0">
              <a:buNone/>
            </a:pPr>
            <a:r>
              <a:rPr lang="zh-CN" altLang="en-US" sz="2840"/>
              <a:t>需求：速度</a:t>
            </a:r>
            <a:r>
              <a:rPr lang="zh-CN" altLang="en-US" sz="2840"/>
              <a:t>稳定</a:t>
            </a:r>
            <a:endParaRPr lang="zh-CN" altLang="en-US" sz="2840"/>
          </a:p>
          <a:p>
            <a:pPr lvl="1"/>
            <a:r>
              <a:rPr lang="zh-CN" altLang="en-US" sz="2840"/>
              <a:t>普通摩擦轮</a:t>
            </a:r>
            <a:r>
              <a:rPr lang="en-US" altLang="zh-CN" sz="2840"/>
              <a:t>/</a:t>
            </a:r>
            <a:r>
              <a:rPr sz="2840"/>
              <a:t>动量</a:t>
            </a:r>
            <a:r>
              <a:rPr sz="2840"/>
              <a:t>轮</a:t>
            </a:r>
            <a:endParaRPr sz="2840"/>
          </a:p>
          <a:p>
            <a:pPr lvl="1"/>
            <a:r>
              <a:rPr sz="2840"/>
              <a:t>电机选型：</a:t>
            </a:r>
            <a:r>
              <a:rPr lang="en-US" altLang="zh-CN" sz="2840"/>
              <a:t>3508</a:t>
            </a:r>
            <a:r>
              <a:rPr sz="2840"/>
              <a:t>电机</a:t>
            </a:r>
            <a:endParaRPr sz="2840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sz="2900">
                <a:solidFill>
                  <a:srgbClr val="FFFFFF"/>
                </a:solidFill>
                <a:sym typeface="+mn-ea"/>
              </a:rPr>
              <a:t>拨弹盘</a:t>
            </a:r>
            <a:endParaRPr lang="zh-CN" altLang="en-US" sz="2840"/>
          </a:p>
          <a:p>
            <a:pPr marL="457200" lvl="1" indent="0">
              <a:buNone/>
            </a:pPr>
            <a:r>
              <a:rPr sz="2840">
                <a:sym typeface="+mn-ea"/>
              </a:rPr>
              <a:t>需求：扭矩大</a:t>
            </a:r>
            <a:endParaRPr lang="zh-CN" altLang="en-US" sz="2840"/>
          </a:p>
          <a:p>
            <a:pPr lvl="1"/>
            <a:r>
              <a:rPr sz="2840">
                <a:sym typeface="+mn-ea"/>
              </a:rPr>
              <a:t>电机选型：</a:t>
            </a:r>
            <a:r>
              <a:rPr lang="en-US" altLang="zh-CN" sz="2840">
                <a:sym typeface="+mn-ea"/>
              </a:rPr>
              <a:t>3508</a:t>
            </a:r>
            <a:r>
              <a:rPr sz="2840">
                <a:sym typeface="+mn-ea"/>
              </a:rPr>
              <a:t>电机</a:t>
            </a:r>
            <a:endParaRPr sz="2840"/>
          </a:p>
          <a:p>
            <a:pPr lvl="2"/>
            <a:r>
              <a:rPr sz="2840">
                <a:sym typeface="+mn-ea"/>
              </a:rPr>
              <a:t>目前老英雄这般减速比为</a:t>
            </a:r>
            <a:r>
              <a:rPr lang="en-US" altLang="zh-CN" sz="2840">
                <a:sym typeface="+mn-ea"/>
              </a:rPr>
              <a:t>50</a:t>
            </a:r>
            <a:r>
              <a:rPr sz="2840">
                <a:sym typeface="+mn-ea"/>
              </a:rPr>
              <a:t>：</a:t>
            </a:r>
            <a:r>
              <a:rPr lang="en-US" altLang="zh-CN" sz="2840">
                <a:sym typeface="+mn-ea"/>
              </a:rPr>
              <a:t>1</a:t>
            </a:r>
            <a:endParaRPr sz="2840"/>
          </a:p>
          <a:p>
            <a:pPr lvl="1"/>
            <a:endParaRPr sz="284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457200" lvl="1" indent="0">
              <a:buNone/>
            </a:pPr>
            <a:endParaRPr sz="2840"/>
          </a:p>
          <a:p>
            <a:pPr marL="457200" lvl="1" indent="0">
              <a:buNone/>
            </a:pPr>
            <a:r>
              <a:rPr sz="2840"/>
              <a:t>自瞄：</a:t>
            </a:r>
            <a:endParaRPr sz="2840"/>
          </a:p>
          <a:p>
            <a:pPr marL="457200" lvl="1" indent="0">
              <a:buNone/>
            </a:pPr>
            <a:endParaRPr sz="2840"/>
          </a:p>
        </p:txBody>
      </p:sp>
      <p:sp>
        <p:nvSpPr>
          <p:cNvPr id="5" name="文本框 4"/>
          <p:cNvSpPr txBox="1"/>
          <p:nvPr/>
        </p:nvSpPr>
        <p:spPr>
          <a:xfrm>
            <a:off x="1544955" y="13938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6" name="墨迹 5"/>
              <p14:cNvContentPartPr/>
              <p14:nvPr/>
            </p14:nvContentPartPr>
            <p14:xfrm>
              <a:off x="1871345" y="5624195"/>
              <a:ext cx="1228725" cy="4762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2"/>
            </p:blipFill>
            <p:spPr>
              <a:xfrm>
                <a:off x="1871345" y="5624195"/>
                <a:ext cx="1228725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7" name="墨迹 6"/>
              <p14:cNvContentPartPr/>
              <p14:nvPr/>
            </p14:nvContentPartPr>
            <p14:xfrm>
              <a:off x="3219450" y="2195195"/>
              <a:ext cx="1438275" cy="60515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4"/>
            </p:blipFill>
            <p:spPr>
              <a:xfrm>
                <a:off x="3219450" y="2195195"/>
                <a:ext cx="1438275" cy="605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8" name="墨迹 7"/>
              <p14:cNvContentPartPr/>
              <p14:nvPr/>
            </p14:nvContentPartPr>
            <p14:xfrm>
              <a:off x="3100070" y="2652395"/>
              <a:ext cx="1590675" cy="1905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6"/>
            </p:blipFill>
            <p:spPr>
              <a:xfrm>
                <a:off x="3100070" y="2652395"/>
                <a:ext cx="1590675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1595120" y="2781300"/>
              <a:ext cx="938530" cy="381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8"/>
            </p:blipFill>
            <p:spPr>
              <a:xfrm>
                <a:off x="1595120" y="2781300"/>
                <a:ext cx="93853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墨迹 9"/>
              <p14:cNvContentPartPr/>
              <p14:nvPr/>
            </p14:nvContentPartPr>
            <p14:xfrm>
              <a:off x="2242820" y="2528570"/>
              <a:ext cx="195580" cy="12382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0"/>
            </p:blipFill>
            <p:spPr>
              <a:xfrm>
                <a:off x="2242820" y="2528570"/>
                <a:ext cx="195580" cy="123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1" name="墨迹 10"/>
              <p14:cNvContentPartPr/>
              <p14:nvPr/>
            </p14:nvContentPartPr>
            <p14:xfrm>
              <a:off x="6433820" y="2557145"/>
              <a:ext cx="1295400" cy="10033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2"/>
            </p:blipFill>
            <p:spPr>
              <a:xfrm>
                <a:off x="6433820" y="2557145"/>
                <a:ext cx="1295400" cy="1003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2" name="墨迹 11"/>
              <p14:cNvContentPartPr/>
              <p14:nvPr/>
            </p14:nvContentPartPr>
            <p14:xfrm>
              <a:off x="6595745" y="1938020"/>
              <a:ext cx="1247775" cy="71437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4"/>
            </p:blipFill>
            <p:spPr>
              <a:xfrm>
                <a:off x="6595745" y="1938020"/>
                <a:ext cx="1247775" cy="714375"/>
              </a:xfrm>
              <a:prstGeom prst="rect"/>
            </p:spPr>
          </p:pic>
        </mc:Fallback>
      </mc:AlternateContent>
    </p:spTree>
    <p:custDataLst>
      <p:tags r:id="rId1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03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底盘设计与性能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11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119.xml><?xml version="1.0" encoding="utf-8"?>
<p:tagLst xmlns:p="http://schemas.openxmlformats.org/presentationml/2006/main">
  <p:tag name="KSO_WM_UNIT_SUBTYPE" val="b"/>
  <p:tag name="KSO_WM_UNIT_PRESET_TEXT" val="演讲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您的观看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  <p:tag name="KSO_WM_UNIT_CONTENT_GROUP_TYPE" val="contentchip"/>
</p:tagLst>
</file>

<file path=ppt/tags/tag12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UNIT_CONTENT_GROUP_TYPE" val="contentchip"/>
  <p:tag name="KSO_WM_UNIT_TYPE" val="i"/>
  <p:tag name="KSO_WM_UNIT_INDEX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  <p:tag name="KSO_WM_BEAUTIFY_FLAG" val="#wm#"/>
</p:tagLst>
</file>

<file path=ppt/tags/tag12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3.0"/>
  <p:tag name="KSO_WM_UNIT_TYPE" val="i"/>
  <p:tag name="KSO_WM_UNIT_INDEX" val="2"/>
</p:tagLst>
</file>

<file path=ppt/tags/tag12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3"/>
  <p:tag name="KSO_WM_UNIT_LAYERLEVEL" val="1"/>
  <p:tag name="KSO_WM_TAG_VERSION" val="3.0"/>
  <p:tag name="KSO_WM_UNIT_TYPE" val="i"/>
  <p:tag name="KSO_WM_UNIT_INDEX" val="3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025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TEMPLATE_CATEGORY" val="custom"/>
  <p:tag name="KSO_WM_TEMPLATE_INDEX" val="20230252"/>
</p:tagLst>
</file>

<file path=ppt/tags/tag133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0252"/>
  <p:tag name="KSO_WM_SPECIAL_SOURCE" val="bdnull"/>
  <p:tag name="KSO_WM_TEMPLATE_THUMBS_INDEX" val="1、9"/>
</p:tagLst>
</file>

<file path=ppt/tags/tag13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52_1*b*1"/>
  <p:tag name="KSO_WM_TEMPLATE_CATEGORY" val="custom"/>
  <p:tag name="KSO_WM_TEMPLATE_INDEX" val="20230252"/>
  <p:tag name="KSO_WM_UNIT_LAYERLEVEL" val="1"/>
  <p:tag name="KSO_WM_TAG_VERSION" val="3.0"/>
  <p:tag name="KSO_WM_BEAUTIFY_FLAG" val="#wm#"/>
  <p:tag name="KSO_WM_UNIT_CONTENT_GROUP_TYPE" val="contentchip"/>
  <p:tag name="KSO_WM_UNIT_PRESET_TEXT" val="WPS,a click to unlimited possibilities"/>
  <p:tag name="KSO_WM_UNIT_TEXT_TYPE" val="1"/>
</p:tagLst>
</file>

<file path=ppt/tags/tag13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52_1*a*1"/>
  <p:tag name="KSO_WM_TEMPLATE_CATEGORY" val="custom"/>
  <p:tag name="KSO_WM_TEMPLATE_INDEX" val="20230252"/>
  <p:tag name="KSO_WM_UNIT_LAYERLEVEL" val="1"/>
  <p:tag name="KSO_WM_TAG_VERSION" val="3.0"/>
  <p:tag name="KSO_WM_BEAUTIFY_FLAG" val="#wm#"/>
  <p:tag name="KSO_WM_UNIT_CONTENT_GROUP_TYPE" val="contentchip"/>
  <p:tag name="KSO_WM_UNIT_PRESET_TEXT" val="单击此处添加文档标题"/>
  <p:tag name="KSO_WM_UNIT_TEXT_TYPE" val="1"/>
</p:tagLst>
</file>

<file path=ppt/tags/tag136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52_1*f*1"/>
  <p:tag name="KSO_WM_TEMPLATE_CATEGORY" val="custom"/>
  <p:tag name="KSO_WM_TEMPLATE_INDEX" val="20230252"/>
  <p:tag name="KSO_WM_UNIT_LAYERLEVEL" val="1"/>
  <p:tag name="KSO_WM_TAG_VERSION" val="3.0"/>
  <p:tag name="KSO_WM_BEAUTIFY_FLAG" val="#wm#"/>
  <p:tag name="KSO_WM_UNIT_CONTENT_GROUP_TYPE" val="contentchip"/>
</p:tagLst>
</file>

<file path=ppt/tags/tag137.xml><?xml version="1.0" encoding="utf-8"?>
<p:tagLst xmlns:p="http://schemas.openxmlformats.org/presentationml/2006/main">
  <p:tag name="KSO_WM_SLIDE_ID" val="custom20230252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0252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148.25&quot;,&quot;top&quot;:&quot;75.5&quot;,&quot;width&quot;:&quot;658.8&quot;,&quot;height&quot;:&quot;229.55&quot;}"/>
</p:tagLst>
</file>

<file path=ppt/tags/tag138.xml><?xml version="1.0" encoding="utf-8"?>
<p:tagLst xmlns:p="http://schemas.openxmlformats.org/presentationml/2006/main">
  <p:tag name="KSO_WM_BEAUTIFY_FLAG" val="#wm#"/>
  <p:tag name="KSO_WM_TEMPLATE_CATEGORY" val="custom"/>
  <p:tag name="KSO_WM_TEMPLATE_INDEX" val="20230252"/>
</p:tagLst>
</file>

<file path=ppt/tags/tag139.xml><?xml version="1.0" encoding="utf-8"?>
<p:tagLst xmlns:p="http://schemas.openxmlformats.org/presentationml/2006/main">
  <p:tag name="KSO_WM_BEAUTIFY_FLAG" val="#wm#"/>
  <p:tag name="KSO_WM_TEMPLATE_CATEGORY" val="custom"/>
  <p:tag name="KSO_WM_TEMPLATE_INDEX" val="2023025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52_3*a*1"/>
  <p:tag name="KSO_WM_TEMPLATE_CATEGORY" val="custom"/>
  <p:tag name="KSO_WM_TEMPLATE_INDEX" val="20230252"/>
  <p:tag name="KSO_WM_UNIT_LAYERLEVEL" val="1"/>
  <p:tag name="KSO_WM_TAG_VERSION" val="3.0"/>
  <p:tag name="KSO_WM_BEAUTIFY_FLAG" val="#wm#"/>
  <p:tag name="KSO_WM_DIAGRAM_GROUP_CODE" val="l1-1"/>
  <p:tag name="KSO_WM_UNIT_TEXT_FILL_FORE_SCHEMECOLOR_INDEX" val="7"/>
  <p:tag name="KSO_WM_UNIT_USESOURCEFORMAT_APPLY" val="0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custom20230252_3*l_h_i*1_1_1"/>
  <p:tag name="KSO_WM_TEMPLATE_CATEGORY" val="custom"/>
  <p:tag name="KSO_WM_TEMPLATE_INDEX" val="20230252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6"/>
  <p:tag name="KSO_WM_DIAGRAM_MIN_ITEMCNT" val="2"/>
  <p:tag name="KSO_WM_DIAGRAM_VIRTUALLY_FRAME" val="{&quot;height&quot;:196.6881866455078,&quot;left&quot;:19.42275390625,&quot;top&quot;:229.25000116543507,&quot;width&quot;:921.10449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,&quot;transparency&quot;:0},{&quot;brightness&quot;:0,&quot;colorType&quot;:1,&quot;foreColorIndex&quot;:9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DIAGRAM_COLOR_TEXT_CAN_REMOVE" val="n"/>
  <p:tag name="KSO_WM_UNIT_TEXT_FILL_FORE_SCHEMECOLOR_INDEX" val="9"/>
  <p:tag name="KSO_WM_UNIT_USESOURCEFORMAT_APPLY" val="0"/>
</p:tagLst>
</file>

<file path=ppt/tags/tag14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1_1"/>
  <p:tag name="KSO_WM_TEMPLATE_CATEGORY" val="custom"/>
  <p:tag name="KSO_WM_TEMPLATE_INDEX" val="20230252"/>
  <p:tag name="KSO_WM_UNIT_LAYERLEVEL" val="1_1_1"/>
  <p:tag name="KSO_WM_TAG_VERSION" val="3.0"/>
  <p:tag name="KSO_WM_BEAUTIFY_FLAG" val="#wm#"/>
  <p:tag name="KSO_WM_DIAGRAM_GROUP_CODE" val="l1-1"/>
  <p:tag name="KSO_WM_UNIT_VALUE" val="24"/>
  <p:tag name="KSO_WM_UNIT_TYPE" val="l_h_a"/>
  <p:tag name="KSO_WM_UNIT_ID" val="custom20230252_3*l_h_a*1_1_1"/>
  <p:tag name="KSO_WM_DIAGRAM_VERSION" val="3"/>
  <p:tag name="KSO_WM_DIAGRAM_MAX_ITEMCNT" val="6"/>
  <p:tag name="KSO_WM_DIAGRAM_MIN_ITEMCNT" val="2"/>
  <p:tag name="KSO_WM_DIAGRAM_VIRTUALLY_FRAME" val="{&quot;height&quot;:196.6881866455078,&quot;left&quot;:19.42275390625,&quot;top&quot;:229.25000116543507,&quot;width&quot;:921.10449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DIAGRAM_COLOR_TEXT_CAN_REMOVE" val="n"/>
  <p:tag name="KSO_WM_UNIT_PRESET_TEXT" val="添加目录标题"/>
  <p:tag name="KSO_WM_UNIT_TEXT_TYPE" val="1"/>
  <p:tag name="KSO_WM_UNIT_USESOURCEFORMAT_APPLY" val="0"/>
</p:tagLst>
</file>

<file path=ppt/tags/tag14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252_3*l_h_i*1_1_2"/>
  <p:tag name="KSO_WM_TEMPLATE_CATEGORY" val="custom"/>
  <p:tag name="KSO_WM_TEMPLATE_INDEX" val="20230252"/>
  <p:tag name="KSO_WM_UNIT_LAYERLEVEL" val="1_1_1"/>
  <p:tag name="KSO_WM_TAG_VERSION" val="3.0"/>
  <p:tag name="KSO_WM_DIAGRAM_GROUP_CODE" val="l1-1"/>
  <p:tag name="KSO_WM_UNIT_TYPE" val="l_h_i"/>
  <p:tag name="KSO_WM_UNIT_INDEX" val="1_1_2"/>
  <p:tag name="KSO_WM_DIAGRAM_VERSION" val="3"/>
  <p:tag name="KSO_WM_DIAGRAM_MAX_ITEMCNT" val="6"/>
  <p:tag name="KSO_WM_DIAGRAM_MIN_ITEMCNT" val="2"/>
  <p:tag name="KSO_WM_DIAGRAM_VIRTUALLY_FRAME" val="{&quot;height&quot;:196.6881866455078,&quot;left&quot;:19.42275390625,&quot;top&quot;:229.25000116543507,&quot;width&quot;:921.104492187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9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COLOR_TRICK" val="1"/>
  <p:tag name="KSO_WM_DIAGRAM_COLOR_TEXT_CAN_REMOVE" val="n"/>
  <p:tag name="KSO_WM_UNIT_LINE_FORE_SCHEMECOLOR_INDEX" val="9"/>
  <p:tag name="KSO_WM_UNIT_USESOURCEFORMAT_APPLY" val="0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custom20230252_3*l_h_i*1_2_1"/>
  <p:tag name="KSO_WM_TEMPLATE_CATEGORY" val="custom"/>
  <p:tag name="KSO_WM_TEMPLATE_INDEX" val="20230252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6"/>
  <p:tag name="KSO_WM_DIAGRAM_MIN_ITEMCNT" val="2"/>
  <p:tag name="KSO_WM_DIAGRAM_VIRTUALLY_FRAME" val="{&quot;height&quot;:196.6881866455078,&quot;left&quot;:19.42275390625,&quot;top&quot;:229.25000116543507,&quot;width&quot;:921.10449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,&quot;transparency&quot;:0},{&quot;brightness&quot;:0,&quot;colorType&quot;:1,&quot;foreColorIndex&quot;:9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DIAGRAM_COLOR_TEXT_CAN_REMOVE" val="n"/>
  <p:tag name="KSO_WM_UNIT_TEXT_FILL_FORE_SCHEMECOLOR_INDEX" val="9"/>
  <p:tag name="KSO_WM_UNIT_USESOURCEFORMAT_APPLY" val="0"/>
</p:tagLst>
</file>

<file path=ppt/tags/tag14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2_1"/>
  <p:tag name="KSO_WM_TEMPLATE_CATEGORY" val="custom"/>
  <p:tag name="KSO_WM_TEMPLATE_INDEX" val="20230252"/>
  <p:tag name="KSO_WM_UNIT_LAYERLEVEL" val="1_1_1"/>
  <p:tag name="KSO_WM_TAG_VERSION" val="3.0"/>
  <p:tag name="KSO_WM_BEAUTIFY_FLAG" val="#wm#"/>
  <p:tag name="KSO_WM_DIAGRAM_GROUP_CODE" val="l1-1"/>
  <p:tag name="KSO_WM_UNIT_VALUE" val="24"/>
  <p:tag name="KSO_WM_UNIT_TYPE" val="l_h_a"/>
  <p:tag name="KSO_WM_UNIT_ID" val="custom20230252_3*l_h_a*1_2_1"/>
  <p:tag name="KSO_WM_DIAGRAM_VERSION" val="3"/>
  <p:tag name="KSO_WM_DIAGRAM_MAX_ITEMCNT" val="6"/>
  <p:tag name="KSO_WM_DIAGRAM_MIN_ITEMCNT" val="2"/>
  <p:tag name="KSO_WM_DIAGRAM_VIRTUALLY_FRAME" val="{&quot;height&quot;:196.6881866455078,&quot;left&quot;:19.42275390625,&quot;top&quot;:229.25000116543507,&quot;width&quot;:921.10449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DIAGRAM_COLOR_TEXT_CAN_REMOVE" val="n"/>
  <p:tag name="KSO_WM_UNIT_PRESET_TEXT" val="添加目录标题"/>
  <p:tag name="KSO_WM_UNIT_TEXT_TYPE" val="1"/>
  <p:tag name="KSO_WM_UNIT_USESOURCEFORMAT_APPLY" val="0"/>
</p:tagLst>
</file>

<file path=ppt/tags/tag14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252_3*l_h_i*1_2_2"/>
  <p:tag name="KSO_WM_TEMPLATE_CATEGORY" val="custom"/>
  <p:tag name="KSO_WM_TEMPLATE_INDEX" val="20230252"/>
  <p:tag name="KSO_WM_UNIT_LAYERLEVEL" val="1_1_1"/>
  <p:tag name="KSO_WM_TAG_VERSION" val="3.0"/>
  <p:tag name="KSO_WM_DIAGRAM_GROUP_CODE" val="l1-1"/>
  <p:tag name="KSO_WM_UNIT_TYPE" val="l_h_i"/>
  <p:tag name="KSO_WM_UNIT_INDEX" val="1_2_2"/>
  <p:tag name="KSO_WM_DIAGRAM_VERSION" val="3"/>
  <p:tag name="KSO_WM_DIAGRAM_MAX_ITEMCNT" val="6"/>
  <p:tag name="KSO_WM_DIAGRAM_MIN_ITEMCNT" val="2"/>
  <p:tag name="KSO_WM_DIAGRAM_VIRTUALLY_FRAME" val="{&quot;height&quot;:196.6881866455078,&quot;left&quot;:19.42275390625,&quot;top&quot;:229.25000116543507,&quot;width&quot;:921.104492187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9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COLOR_TRICK" val="1"/>
  <p:tag name="KSO_WM_DIAGRAM_COLOR_TEXT_CAN_REMOVE" val="n"/>
  <p:tag name="KSO_WM_UNIT_LINE_FORE_SCHEMECOLOR_INDEX" val="9"/>
  <p:tag name="KSO_WM_UNIT_USESOURCEFORMAT_APPLY" val="0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1"/>
  <p:tag name="KSO_WM_UNIT_ID" val="custom20230252_3*l_h_i*1_3_1"/>
  <p:tag name="KSO_WM_TEMPLATE_CATEGORY" val="custom"/>
  <p:tag name="KSO_WM_TEMPLATE_INDEX" val="20230252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6"/>
  <p:tag name="KSO_WM_DIAGRAM_MIN_ITEMCNT" val="2"/>
  <p:tag name="KSO_WM_DIAGRAM_VIRTUALLY_FRAME" val="{&quot;height&quot;:196.6881866455078,&quot;left&quot;:19.42275390625,&quot;top&quot;:229.25000116543507,&quot;width&quot;:921.10449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,&quot;transparency&quot;:0},{&quot;brightness&quot;:0,&quot;colorType&quot;:1,&quot;foreColorIndex&quot;:9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DIAGRAM_COLOR_TEXT_CAN_REMOVE" val="n"/>
  <p:tag name="KSO_WM_UNIT_TEXT_FILL_FORE_SCHEMECOLOR_INDEX" val="9"/>
  <p:tag name="KSO_WM_UNIT_USESOURCEFORMAT_APPLY" val="0"/>
</p:tagLst>
</file>

<file path=ppt/tags/tag1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3_1"/>
  <p:tag name="KSO_WM_TEMPLATE_CATEGORY" val="custom"/>
  <p:tag name="KSO_WM_TEMPLATE_INDEX" val="20230252"/>
  <p:tag name="KSO_WM_UNIT_LAYERLEVEL" val="1_1_1"/>
  <p:tag name="KSO_WM_TAG_VERSION" val="3.0"/>
  <p:tag name="KSO_WM_BEAUTIFY_FLAG" val="#wm#"/>
  <p:tag name="KSO_WM_DIAGRAM_GROUP_CODE" val="l1-1"/>
  <p:tag name="KSO_WM_UNIT_VALUE" val="24"/>
  <p:tag name="KSO_WM_UNIT_TYPE" val="l_h_a"/>
  <p:tag name="KSO_WM_UNIT_ID" val="custom20230252_3*l_h_a*1_3_1"/>
  <p:tag name="KSO_WM_DIAGRAM_VERSION" val="3"/>
  <p:tag name="KSO_WM_DIAGRAM_MAX_ITEMCNT" val="6"/>
  <p:tag name="KSO_WM_DIAGRAM_MIN_ITEMCNT" val="2"/>
  <p:tag name="KSO_WM_DIAGRAM_VIRTUALLY_FRAME" val="{&quot;height&quot;:196.6881866455078,&quot;left&quot;:19.42275390625,&quot;top&quot;:229.25000116543507,&quot;width&quot;:921.10449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DIAGRAM_COLOR_TEXT_CAN_REMOVE" val="n"/>
  <p:tag name="KSO_WM_UNIT_PRESET_TEXT" val="添加目录标题"/>
  <p:tag name="KSO_WM_UNIT_TEXT_TYPE" val="1"/>
  <p:tag name="KSO_WM_UNIT_USESOURCEFORMAT_APPLY" val="0"/>
</p:tagLst>
</file>

<file path=ppt/tags/tag14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252_3*l_h_i*1_3_2"/>
  <p:tag name="KSO_WM_TEMPLATE_CATEGORY" val="custom"/>
  <p:tag name="KSO_WM_TEMPLATE_INDEX" val="20230252"/>
  <p:tag name="KSO_WM_UNIT_LAYERLEVEL" val="1_1_1"/>
  <p:tag name="KSO_WM_TAG_VERSION" val="3.0"/>
  <p:tag name="KSO_WM_DIAGRAM_GROUP_CODE" val="l1-1"/>
  <p:tag name="KSO_WM_UNIT_TYPE" val="l_h_i"/>
  <p:tag name="KSO_WM_UNIT_INDEX" val="1_3_2"/>
  <p:tag name="KSO_WM_DIAGRAM_VERSION" val="3"/>
  <p:tag name="KSO_WM_DIAGRAM_MAX_ITEMCNT" val="6"/>
  <p:tag name="KSO_WM_DIAGRAM_MIN_ITEMCNT" val="2"/>
  <p:tag name="KSO_WM_DIAGRAM_VIRTUALLY_FRAME" val="{&quot;height&quot;:196.6881866455078,&quot;left&quot;:19.42275390625,&quot;top&quot;:229.25000116543507,&quot;width&quot;:921.104492187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9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COLOR_TRICK" val="1"/>
  <p:tag name="KSO_WM_DIAGRAM_COLOR_TEXT_CAN_REMOVE" val="n"/>
  <p:tag name="KSO_WM_UNIT_LINE_FORE_SCHEMECOLOR_INDEX" val="9"/>
  <p:tag name="KSO_WM_UNIT_USESOURCEFORMAT_APPLY" val="0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PECIAL_SOURCE" val="bdnull"/>
  <p:tag name="KSO_WM_SLIDE_ID" val="custom20230252_3"/>
  <p:tag name="KSO_WM_TEMPLATE_SUBCATEGORY" val="0"/>
  <p:tag name="KSO_WM_TEMPLATE_MASTER_TYPE" val="0"/>
  <p:tag name="KSO_WM_TEMPLATE_COLOR_TYPE" val="0"/>
  <p:tag name="KSO_WM_SLIDE_ITEM_CNT" val="3"/>
  <p:tag name="KSO_WM_SLIDE_INDEX" val="3"/>
  <p:tag name="KSO_WM_TAG_VERSION" val="3.0"/>
  <p:tag name="KSO_WM_BEAUTIFY_FLAG" val="#wm#"/>
  <p:tag name="KSO_WM_TEMPLATE_CATEGORY" val="custom"/>
  <p:tag name="KSO_WM_TEMPLATE_INDEX" val="20230252"/>
  <p:tag name="KSO_WM_SLIDE_LAYOUT" val="a_l"/>
  <p:tag name="KSO_WM_SLIDE_LAYOUT_CNT" val="1_1"/>
  <p:tag name="KSO_WM_SLIDE_TYPE" val="contents"/>
  <p:tag name="KSO_WM_SLIDE_SUBTYPE" val="diag"/>
  <p:tag name="KSO_WM_DIAGRAM_GROUP_CODE" val="l1-1"/>
  <p:tag name="KSO_WM_SLIDE_DIAGTYPE" val="l"/>
</p:tagLst>
</file>

<file path=ppt/tags/tag151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252_7*e*1"/>
  <p:tag name="KSO_WM_TEMPLATE_CATEGORY" val="custom"/>
  <p:tag name="KSO_WM_TEMPLATE_INDEX" val="20230252"/>
  <p:tag name="KSO_WM_UNIT_LAYERLEVEL" val="1"/>
  <p:tag name="KSO_WM_TAG_VERSION" val="3.0"/>
  <p:tag name="KSO_WM_BEAUTIFY_FLAG" val="#wm#"/>
  <p:tag name="KSO_WM_UNIT_CONTENT_GROUP_TYPE" val="contentchip"/>
  <p:tag name="KSO_WM_UNIT_NOCLEAR" val="0"/>
  <p:tag name="KSO_WM_UNIT_VALUE" val="3"/>
</p:tagLst>
</file>

<file path=ppt/tags/tag15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52_7*a*1"/>
  <p:tag name="KSO_WM_TEMPLATE_CATEGORY" val="custom"/>
  <p:tag name="KSO_WM_TEMPLATE_INDEX" val="20230252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153.xml><?xml version="1.0" encoding="utf-8"?>
<p:tagLst xmlns:p="http://schemas.openxmlformats.org/presentationml/2006/main">
  <p:tag name="KSO_WM_SPECIAL_SOURCE" val="bdnull"/>
  <p:tag name="KSO_WM_SLIDE_ID" val="custom20230252_7"/>
  <p:tag name="KSO_WM_TEMPLATE_SUBCATEGORY" val="0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0252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94.75&quot;,&quot;top&quot;:&quot;75.35&quot;,&quot;width&quot;:&quot;564.65&quot;,&quot;height&quot;:&quot;296.6&quot;}"/>
</p:tagLst>
</file>

<file path=ppt/tags/tag154.xml><?xml version="1.0" encoding="utf-8"?>
<p:tagLst xmlns:p="http://schemas.openxmlformats.org/presentationml/2006/main">
  <p:tag name="KSO_WM_BEAUTIFY_FLAG" val="#wm#"/>
  <p:tag name="KSO_WM_TEMPLATE_CATEGORY" val="custom"/>
  <p:tag name="KSO_WM_TEMPLATE_INDEX" val="20230252"/>
</p:tagLst>
</file>

<file path=ppt/tags/tag155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252_7*e*1"/>
  <p:tag name="KSO_WM_TEMPLATE_CATEGORY" val="custom"/>
  <p:tag name="KSO_WM_TEMPLATE_INDEX" val="20230252"/>
  <p:tag name="KSO_WM_UNIT_LAYERLEVEL" val="1"/>
  <p:tag name="KSO_WM_TAG_VERSION" val="3.0"/>
  <p:tag name="KSO_WM_BEAUTIFY_FLAG" val="#wm#"/>
  <p:tag name="KSO_WM_UNIT_CONTENT_GROUP_TYPE" val="contentchip"/>
  <p:tag name="KSO_WM_UNIT_NOCLEAR" val="0"/>
  <p:tag name="KSO_WM_UNIT_VALUE" val="3"/>
</p:tagLst>
</file>

<file path=ppt/tags/tag15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52_7*a*1"/>
  <p:tag name="KSO_WM_TEMPLATE_CATEGORY" val="custom"/>
  <p:tag name="KSO_WM_TEMPLATE_INDEX" val="20230252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157.xml><?xml version="1.0" encoding="utf-8"?>
<p:tagLst xmlns:p="http://schemas.openxmlformats.org/presentationml/2006/main">
  <p:tag name="KSO_WM_SPECIAL_SOURCE" val="bdnull"/>
  <p:tag name="KSO_WM_SLIDE_ID" val="custom20230252_7"/>
  <p:tag name="KSO_WM_TEMPLATE_SUBCATEGORY" val="0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0252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94.75&quot;,&quot;top&quot;:&quot;75.35&quot;,&quot;width&quot;:&quot;564.65&quot;,&quot;height&quot;:&quot;296.6&quot;}"/>
</p:tagLst>
</file>

<file path=ppt/tags/tag158.xml><?xml version="1.0" encoding="utf-8"?>
<p:tagLst xmlns:p="http://schemas.openxmlformats.org/presentationml/2006/main">
  <p:tag name="KSO_WM_BEAUTIFY_FLAG" val="#wm#"/>
  <p:tag name="KSO_WM_TEMPLATE_CATEGORY" val="custom"/>
  <p:tag name="KSO_WM_TEMPLATE_INDEX" val="20230252"/>
</p:tagLst>
</file>

<file path=ppt/tags/tag159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252_7*e*1"/>
  <p:tag name="KSO_WM_TEMPLATE_CATEGORY" val="custom"/>
  <p:tag name="KSO_WM_TEMPLATE_INDEX" val="20230252"/>
  <p:tag name="KSO_WM_UNIT_LAYERLEVEL" val="1"/>
  <p:tag name="KSO_WM_TAG_VERSION" val="3.0"/>
  <p:tag name="KSO_WM_BEAUTIFY_FLAG" val="#wm#"/>
  <p:tag name="KSO_WM_UNIT_CONTENT_GROUP_TYPE" val="contentchip"/>
  <p:tag name="KSO_WM_UNIT_NOCLEAR" val="0"/>
  <p:tag name="KSO_WM_UNIT_VALUE" val="3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52_7*a*1"/>
  <p:tag name="KSO_WM_TEMPLATE_CATEGORY" val="custom"/>
  <p:tag name="KSO_WM_TEMPLATE_INDEX" val="20230252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161.xml><?xml version="1.0" encoding="utf-8"?>
<p:tagLst xmlns:p="http://schemas.openxmlformats.org/presentationml/2006/main">
  <p:tag name="KSO_WM_SPECIAL_SOURCE" val="bdnull"/>
  <p:tag name="KSO_WM_SLIDE_ID" val="custom20230252_7"/>
  <p:tag name="KSO_WM_TEMPLATE_SUBCATEGORY" val="0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0252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94.75&quot;,&quot;top&quot;:&quot;75.35&quot;,&quot;width&quot;:&quot;564.65&quot;,&quot;height&quot;:&quot;296.6&quot;}"/>
</p:tagLst>
</file>

<file path=ppt/tags/tag162.xml><?xml version="1.0" encoding="utf-8"?>
<p:tagLst xmlns:p="http://schemas.openxmlformats.org/presentationml/2006/main">
  <p:tag name="KSO_WM_BEAUTIFY_FLAG" val="#wm#"/>
  <p:tag name="KSO_WM_TEMPLATE_CATEGORY" val="custom"/>
  <p:tag name="KSO_WM_TEMPLATE_INDEX" val="20230252"/>
</p:tagLst>
</file>

<file path=ppt/tags/tag163.xml><?xml version="1.0" encoding="utf-8"?>
<p:tagLst xmlns:p="http://schemas.openxmlformats.org/presentationml/2006/main">
  <p:tag name="KSO_WM_BEAUTIFY_FLAG" val="#wm#"/>
  <p:tag name="KSO_WM_TEMPLATE_CATEGORY" val="custom"/>
  <p:tag name="KSO_WM_TEMPLATE_INDEX" val="20230252"/>
</p:tagLst>
</file>

<file path=ppt/tags/tag164.xml><?xml version="1.0" encoding="utf-8"?>
<p:tagLst xmlns:p="http://schemas.openxmlformats.org/presentationml/2006/main">
  <p:tag name="commondata" val="eyJoZGlkIjoiMGIzMjNjYjI1Y2ZkMmY2NTRkMjk0NzEwMDQzZGE1NzUifQ==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PLACING_PICTURE_USER_VIEWPORT" val="{&quot;height&quot;:10799,&quot;width&quot;:19200}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WPS,a click to unlimited possibilitie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  <p:tag name="KSO_WM_UNIT_CONTENT_GROUP_TYPE" val="contentchip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66.xml><?xml version="1.0" encoding="utf-8"?>
<p:tagLst xmlns:p="http://schemas.openxmlformats.org/presentationml/2006/main">
  <p:tag name="KSO_WM_UNIT_SUBTYPE" val="b"/>
  <p:tag name="KSO_WM_UNIT_PRESET_TEXT" val="演讲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  <p:tag name="KSO_WM_UNIT_CONTENT_GROUP_TYPE" val="contentchip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4"/>
  <p:tag name="KSO_WM_UNIT_LAYERLEVEL" val="1"/>
  <p:tag name="KSO_WM_TAG_VERSION" val="3.0"/>
  <p:tag name="KSO_WM_UNIT_TYPE" val="i"/>
  <p:tag name="KSO_WM_UNIT_INDEX" val="4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3.0"/>
  <p:tag name="KSO_WM_BEAUTIFY_FLAG" val="#wm#"/>
</p:tagLst>
</file>

<file path=ppt/tags/tag78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83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  <p:tag name="KSO_WM_UNIT_PRESET_TEXT" val="01"/>
  <p:tag name="KSO_WM_UNIT_NOCLEAR" val="0"/>
  <p:tag name="KSO_WM_UNIT_VALUE" val="3"/>
</p:tagLst>
</file>

<file path=ppt/tags/tag8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45">
      <a:dk1>
        <a:srgbClr val="000000"/>
      </a:dk1>
      <a:lt1>
        <a:srgbClr val="FFFFFF"/>
      </a:lt1>
      <a:dk2>
        <a:srgbClr val="06134A"/>
      </a:dk2>
      <a:lt2>
        <a:srgbClr val="E7E6E6"/>
      </a:lt2>
      <a:accent1>
        <a:srgbClr val="2D82FF"/>
      </a:accent1>
      <a:accent2>
        <a:srgbClr val="2BD4CD"/>
      </a:accent2>
      <a:accent3>
        <a:srgbClr val="F34222"/>
      </a:accent3>
      <a:accent4>
        <a:srgbClr val="739AFF"/>
      </a:accent4>
      <a:accent5>
        <a:srgbClr val="72E7E7"/>
      </a:accent5>
      <a:accent6>
        <a:srgbClr val="FB9E4C"/>
      </a:accent6>
      <a:hlink>
        <a:srgbClr val="0563C1"/>
      </a:hlink>
      <a:folHlink>
        <a:srgbClr val="954F72"/>
      </a:folHlink>
    </a:clrScheme>
    <a:fontScheme name="自定义 6">
      <a:majorFont>
        <a:latin typeface="MiSans Bold"/>
        <a:ea typeface="MiSans Bold"/>
        <a:cs typeface=""/>
      </a:majorFont>
      <a:minorFont>
        <a:latin typeface="MiSans"/>
        <a:ea typeface="Mi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</Words>
  <Application>WPS 演示</Application>
  <PresentationFormat>宽屏</PresentationFormat>
  <Paragraphs>95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宋体</vt:lpstr>
      <vt:lpstr>Wingdings</vt:lpstr>
      <vt:lpstr>Wingdings</vt:lpstr>
      <vt:lpstr>MiSans Bold</vt:lpstr>
      <vt:lpstr>MiSans</vt:lpstr>
      <vt:lpstr>华文仿宋</vt:lpstr>
      <vt:lpstr>华文中宋</vt:lpstr>
      <vt:lpstr>微软雅黑</vt:lpstr>
      <vt:lpstr>Arial Unicode MS</vt:lpstr>
      <vt:lpstr>Calibri</vt:lpstr>
      <vt:lpstr>MiSans</vt:lpstr>
      <vt:lpstr>Segoe Print</vt:lpstr>
      <vt:lpstr>MiSans Bold</vt:lpstr>
      <vt:lpstr>WPS</vt:lpstr>
      <vt:lpstr>Office 主题</vt:lpstr>
      <vt:lpstr>英雄机器人</vt:lpstr>
      <vt:lpstr>英雄需求</vt:lpstr>
      <vt:lpstr>PowerPoint 演示文稿</vt:lpstr>
      <vt:lpstr>英雄</vt:lpstr>
      <vt:lpstr>云台功能与结构</vt:lpstr>
      <vt:lpstr>英雄云台</vt:lpstr>
      <vt:lpstr>发射机构</vt:lpstr>
      <vt:lpstr>发射机构</vt:lpstr>
      <vt:lpstr>底盘设计与性能</vt:lpstr>
      <vt:lpstr>底盘</vt:lpstr>
      <vt:lpstr>结束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张馨夫</cp:lastModifiedBy>
  <cp:revision>157</cp:revision>
  <dcterms:created xsi:type="dcterms:W3CDTF">2019-06-19T02:08:00Z</dcterms:created>
  <dcterms:modified xsi:type="dcterms:W3CDTF">2024-10-29T12:28:35Z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864A620E6E464B91912EC4745B27587A_11</vt:lpwstr>
  </property>
</Properties>
</file>