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7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59" r:id="rId6"/>
    <p:sldId id="262" r:id="rId7"/>
    <p:sldId id="263" r:id="rId8"/>
    <p:sldId id="264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81" r:id="rId17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 Mingchao (SVW EPGN-2)" initials="GM(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4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9" Type="http://schemas.openxmlformats.org/officeDocument/2006/relationships/theme" Target="../theme/theme4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75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75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75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tags" Target="../tags/tag25.xml"/></Relationships>
</file>

<file path=ppt/slides/_rels/slide11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0.bin"/><Relationship Id="rId1" Type="http://schemas.openxmlformats.org/officeDocument/2006/relationships/tags" Target="../tags/tag28.xml"/></Relationships>
</file>

<file path=ppt/slides/_rels/slide12.xml.rels><?xml version='1.0' encoding='UTF-8' standalone='yes'?>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3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tags" Target="../tags/tag31.xml"/></Relationships>
</file>

<file path=ppt/slides/_rels/slide2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tags" Target="../tags/tag4.xml"/></Relationships>
</file>

<file path=ppt/slides/_rels/slide4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tags" Target="../tags/tag7.xml"/></Relationships>
</file>

<file path=ppt/slides/_rels/slide5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tags" Target="../tags/tag10.xm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tags" Target="../tags/tag13.xml"/></Relationships>
</file>

<file path=ppt/slides/_rels/slide7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tags" Target="../tags/tag16.xml"/></Relationships>
</file>

<file path=ppt/slides/_rels/slide8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7.bin"/><Relationship Id="rId1" Type="http://schemas.openxmlformats.org/officeDocument/2006/relationships/tags" Target="../tags/tag19.xml"/></Relationships>
</file>

<file path=ppt/slides/_rels/slide9.xml.rels><?xml version='1.0' encoding='UTF-8' standalone='yes'?>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8760" algn="l">
              <a:spcAft>
                <a:spcPct val="30000"/>
              </a:spcAft>
              <a:defRPr/>
            </a:pPr>
            <a:r>
              <a:rPr altLang="de-DE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Default</a:t>
            </a:r>
            <a:endParaRPr altLang="de-DE" dirty="0">
              <a:solidFill>
                <a:srgbClr val="000000"/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 smtClean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EPGN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XXXX.XX.XX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2" descr="C:\Users\eileen.chen\Documents\Tencent Files\29072844\FileRecv\新综合办公大楼02_20170208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953770"/>
            <a:ext cx="9144000" cy="27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0" y="343989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zh-CN" b="1" dirty="0" smtClean="0"/>
              <a:t>Start-Stop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1000" y="2059940"/>
            <a:ext cx="2401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 dirty="0" err="1">
                <a:sym typeface="+mn-ea"/>
              </a:rPr>
              <a:t>Neue</a:t>
            </a:r>
            <a:r>
              <a:rPr lang="en-US" altLang="zh-CN" b="1" dirty="0">
                <a:sym typeface="+mn-ea"/>
              </a:rPr>
              <a:t> N </a:t>
            </a:r>
            <a:r>
              <a:rPr lang="en-US" altLang="zh-CN" b="1" dirty="0" err="1">
                <a:sym typeface="+mn-ea"/>
              </a:rPr>
              <a:t>Strasse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Volllast</a:t>
            </a:r>
            <a:r>
              <a:rPr lang="en-US" altLang="zh-CN" b="1" dirty="0">
                <a:sym typeface="+mn-ea"/>
              </a:rPr>
              <a:t> Zug</a:t>
            </a:r>
            <a:endParaRPr lang="en-US" altLang="zh-CN" b="1" dirty="0"/>
          </a:p>
          <a:p>
            <a:pPr algn="ctr"/>
            <a:r>
              <a:rPr lang="en-US" altLang="zh-CN" b="1" dirty="0">
                <a:sym typeface="+mn-ea"/>
              </a:rPr>
              <a:t>3. Gang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20535" y="2157730"/>
            <a:ext cx="23107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 dirty="0" err="1">
                <a:sym typeface="+mn-ea"/>
              </a:rPr>
              <a:t>Neue</a:t>
            </a:r>
            <a:r>
              <a:rPr lang="en-US" altLang="zh-CN" b="1" dirty="0">
                <a:sym typeface="+mn-ea"/>
              </a:rPr>
              <a:t> N </a:t>
            </a:r>
            <a:r>
              <a:rPr lang="en-US" altLang="zh-CN" b="1" dirty="0" err="1">
                <a:sym typeface="+mn-ea"/>
              </a:rPr>
              <a:t>Strasse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Volllast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 smtClean="0">
                <a:sym typeface="+mn-ea"/>
              </a:rPr>
              <a:t>Schub</a:t>
            </a:r>
            <a:endParaRPr lang="en-US" altLang="zh-CN" b="1" dirty="0"/>
          </a:p>
          <a:p>
            <a:pPr algn="ctr"/>
            <a:r>
              <a:rPr lang="en-US" altLang="zh-CN" b="1" dirty="0">
                <a:sym typeface="+mn-ea"/>
              </a:rPr>
              <a:t>3. Gang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0742" y="1599362"/>
            <a:ext cx="229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 err="1"/>
              <a:t>Neue</a:t>
            </a:r>
            <a:r>
              <a:rPr lang="en-US" altLang="zh-CN" b="1" dirty="0"/>
              <a:t> N </a:t>
            </a:r>
            <a:r>
              <a:rPr lang="en-US" altLang="zh-CN" b="1" dirty="0" err="1"/>
              <a:t>Strasse</a:t>
            </a:r>
            <a:r>
              <a:rPr lang="en-US" altLang="zh-CN" b="1" dirty="0"/>
              <a:t> </a:t>
            </a:r>
            <a:r>
              <a:rPr lang="en-US" altLang="zh-CN" b="1" dirty="0" err="1"/>
              <a:t>Volllast</a:t>
            </a:r>
            <a:r>
              <a:rPr lang="en-US" altLang="zh-CN" b="1" dirty="0"/>
              <a:t> </a:t>
            </a:r>
            <a:r>
              <a:rPr lang="en-US" altLang="zh-CN" b="1" dirty="0" smtClean="0"/>
              <a:t>Zug</a:t>
            </a:r>
            <a:endParaRPr lang="en-US" altLang="zh-CN" b="1" dirty="0"/>
          </a:p>
          <a:p>
            <a:pPr algn="ctr"/>
            <a:r>
              <a:rPr lang="en-US" altLang="zh-CN" b="1" dirty="0" smtClean="0"/>
              <a:t>5. </a:t>
            </a:r>
            <a:r>
              <a:rPr lang="en-US" altLang="zh-CN" b="1" dirty="0"/>
              <a:t>Gang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2615" y="1911985"/>
            <a:ext cx="2091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/>
            <a:r>
              <a:rPr lang="de-DE" altLang="zh-CN" b="1" dirty="0" smtClean="0">
                <a:solidFill>
                  <a:srgbClr val="505050"/>
                </a:solidFill>
                <a:sym typeface="+mn-ea"/>
              </a:rPr>
              <a:t>Kleinpflaster  </a:t>
            </a:r>
            <a:endParaRPr lang="de-DE" altLang="zh-CN" b="1" dirty="0">
              <a:solidFill>
                <a:srgbClr val="505050"/>
              </a:solidFill>
            </a:endParaRPr>
          </a:p>
          <a:p>
            <a:pPr lvl="0" algn="ctr"/>
            <a:r>
              <a:rPr lang="de-DE" altLang="zh-CN" b="1" dirty="0">
                <a:solidFill>
                  <a:srgbClr val="505050"/>
                </a:solidFill>
                <a:sym typeface="+mn-ea"/>
              </a:rPr>
              <a:t>80-20km/h</a:t>
            </a:r>
            <a:endParaRPr lang="zh-CN" altLang="en-US"/>
          </a:p>
        </p:txBody>
      </p:sp>
      <p:pic>
        <p:nvPicPr>
          <p:cNvPr id="16" name="Picture 15" descr="hinten link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57600"/>
            <a:ext cx="4114800" cy="2194560"/>
          </a:xfrm>
          <a:prstGeom prst="rect">
            <a:avLst/>
          </a:prstGeom>
        </p:spPr>
      </p:pic>
      <p:pic>
        <p:nvPicPr>
          <p:cNvPr id="17" name="Picture 16" descr="hinten rechit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657600"/>
            <a:ext cx="4114800" cy="2194560"/>
          </a:xfrm>
          <a:prstGeom prst="rect">
            <a:avLst/>
          </a:prstGeom>
        </p:spPr>
      </p:pic>
      <p:pic>
        <p:nvPicPr>
          <p:cNvPr id="18" name="Picture 17" descr="vorn links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1463040"/>
            <a:ext cx="4114800" cy="2194560"/>
          </a:xfrm>
          <a:prstGeom prst="rect">
            <a:avLst/>
          </a:prstGeom>
        </p:spPr>
      </p:pic>
      <p:pic>
        <p:nvPicPr>
          <p:cNvPr id="19" name="Picture 18" descr="vorn rechit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1463040"/>
            <a:ext cx="4114800" cy="219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fwyyb.Er3kuJvP2edmR95w"/>
</p:tagLst>
</file>

<file path=ppt/tags/tag12.xml><?xml version="1.0" encoding="utf-8"?>
<p:tagLst xmlns:p="http://schemas.openxmlformats.org/presentationml/2006/main">
  <p:tag name="THINKCELLSHAPEDONOTDELETE" val="phTkitw7pbkCh.in62wSPCQ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fwyyb.Er3kuJvP2edmR95w"/>
</p:tagLst>
</file>

<file path=ppt/tags/tag15.xml><?xml version="1.0" encoding="utf-8"?>
<p:tagLst xmlns:p="http://schemas.openxmlformats.org/presentationml/2006/main">
  <p:tag name="THINKCELLSHAPEDONOTDELETE" val="phTkitw7pbkCh.in62wSPCQ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fwyyb.Er3kuJvP2edmR95w"/>
</p:tagLst>
</file>

<file path=ppt/tags/tag18.xml><?xml version="1.0" encoding="utf-8"?>
<p:tagLst xmlns:p="http://schemas.openxmlformats.org/presentationml/2006/main">
  <p:tag name="THINKCELLSHAPEDONOTDELETE" val="phTkitw7pbkCh.in62wSPCQ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fwyyb.Er3kuJvP2edmR95w"/>
</p:tagLst>
</file>

<file path=ppt/tags/tag20.xml><?xml version="1.0" encoding="utf-8"?>
<p:tagLst xmlns:p="http://schemas.openxmlformats.org/presentationml/2006/main">
  <p:tag name="THINKCELLSHAPEDONOTDELETE" val="tfwyyb.Er3kuJvP2edmR95w"/>
</p:tagLst>
</file>

<file path=ppt/tags/tag21.xml><?xml version="1.0" encoding="utf-8"?>
<p:tagLst xmlns:p="http://schemas.openxmlformats.org/presentationml/2006/main">
  <p:tag name="THINKCELLSHAPEDONOTDELETE" val="phTkitw7pbkCh.in62wSPCQ"/>
</p:tagLst>
</file>

<file path=ppt/tags/tag22.xml><?xml version="1.0" encoding="utf-8"?>
<p:tagLst xmlns:p="http://schemas.openxmlformats.org/presentationml/2006/main">
  <p:tag name="THINKCELLSHAPEDONOTDELETE" val="thinkcellActiveDocDoNotDelete"/>
</p:tagLst>
</file>

<file path=ppt/tags/tag23.xml><?xml version="1.0" encoding="utf-8"?>
<p:tagLst xmlns:p="http://schemas.openxmlformats.org/presentationml/2006/main">
  <p:tag name="THINKCELLSHAPEDONOTDELETE" val="tfwyyb.Er3kuJvP2edmR95w"/>
</p:tagLst>
</file>

<file path=ppt/tags/tag24.xml><?xml version="1.0" encoding="utf-8"?>
<p:tagLst xmlns:p="http://schemas.openxmlformats.org/presentationml/2006/main">
  <p:tag name="THINKCELLSHAPEDONOTDELETE" val="phTkitw7pbkCh.in62wSPCQ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fwyyb.Er3kuJvP2edmR95w"/>
</p:tagLst>
</file>

<file path=ppt/tags/tag27.xml><?xml version="1.0" encoding="utf-8"?>
<p:tagLst xmlns:p="http://schemas.openxmlformats.org/presentationml/2006/main">
  <p:tag name="THINKCELLSHAPEDONOTDELETE" val="phTkitw7pbkCh.in62wSPCQ"/>
</p:tagLst>
</file>

<file path=ppt/tags/tag28.xml><?xml version="1.0" encoding="utf-8"?>
<p:tagLst xmlns:p="http://schemas.openxmlformats.org/presentationml/2006/main">
  <p:tag name="THINKCELLSHAPEDONOTDELETE" val="thinkcellActiveDocDoNotDelete"/>
</p:tagLst>
</file>

<file path=ppt/tags/tag29.xml><?xml version="1.0" encoding="utf-8"?>
<p:tagLst xmlns:p="http://schemas.openxmlformats.org/presentationml/2006/main">
  <p:tag name="THINKCELLSHAPEDONOTDELETE" val="tfwyyb.Er3kuJvP2edmR95w"/>
</p:tagLst>
</file>

<file path=ppt/tags/tag3.xml><?xml version="1.0" encoding="utf-8"?>
<p:tagLst xmlns:p="http://schemas.openxmlformats.org/presentationml/2006/main">
  <p:tag name="THINKCELLSHAPEDONOTDELETE" val="phTkitw7pbkCh.in62wSPCQ"/>
</p:tagLst>
</file>

<file path=ppt/tags/tag30.xml><?xml version="1.0" encoding="utf-8"?>
<p:tagLst xmlns:p="http://schemas.openxmlformats.org/presentationml/2006/main">
  <p:tag name="THINKCELLSHAPEDONOTDELETE" val="phTkitw7pbkCh.in62wSPCQ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fwyyb.Er3kuJvP2edmR95w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fwyyb.Er3kuJvP2edmR95w"/>
</p:tagLst>
</file>

<file path=ppt/tags/tag6.xml><?xml version="1.0" encoding="utf-8"?>
<p:tagLst xmlns:p="http://schemas.openxmlformats.org/presentationml/2006/main">
  <p:tag name="THINKCELLSHAPEDONOTDELETE" val="phTkitw7pbkCh.in62wSPCQ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fwyyb.Er3kuJvP2edmR95w"/>
</p:tagLst>
</file>

<file path=ppt/tags/tag9.xml><?xml version="1.0" encoding="utf-8"?>
<p:tagLst xmlns:p="http://schemas.openxmlformats.org/presentationml/2006/main">
  <p:tag name="THINKCELLSHAPEDONOTDELETE" val="phTkitw7pbkCh.in62wSPCQ"/>
</p:tagLst>
</file>

<file path=ppt/theme/theme1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宽屏</PresentationFormat>
  <Paragraphs>42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12</vt:i4>
      </vt:variant>
    </vt:vector>
  </HeadingPairs>
  <TitlesOfParts>
    <vt:vector size="40" baseType="lpstr">
      <vt:lpstr>Arial</vt:lpstr>
      <vt:lpstr>宋体</vt:lpstr>
      <vt:lpstr>Wingdings</vt:lpstr>
      <vt:lpstr>MS PGothic</vt:lpstr>
      <vt:lpstr>Noto Sans CJK SC</vt:lpstr>
      <vt:lpstr>Arial</vt:lpstr>
      <vt:lpstr>DejaVu Sans</vt:lpstr>
      <vt:lpstr>黑体</vt:lpstr>
      <vt:lpstr>微软雅黑</vt:lpstr>
      <vt:lpstr>NanumBarunGothic</vt:lpstr>
      <vt:lpstr>微软雅黑</vt:lpstr>
      <vt:lpstr>宋体</vt:lpstr>
      <vt:lpstr>Arial Unicode MS</vt:lpstr>
      <vt:lpstr>Cover</vt:lpstr>
      <vt:lpstr>Contents</vt:lpstr>
      <vt:lpstr>1_Cover</vt:lpstr>
      <vt:lpstr>1_Contents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SK316/4CS_K Kamiq GT 1.2T /85KW CVF09/19 Fahrzeug SVS-301  Gesamtfahrzeug Akustik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</dc:creator>
  <cp:lastModifiedBy>男子汉</cp:lastModifiedBy>
  <cp:revision>20</cp:revision>
  <dcterms:created xsi:type="dcterms:W3CDTF">2020-03-22T13:32:09Z</dcterms:created>
  <dcterms:modified xsi:type="dcterms:W3CDTF">2020-03-22T13:32:09Z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