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7" r:id="rId4"/>
    <p:sldMasterId id="2147483669" r:id="rId5"/>
  </p:sldMasterIdLst>
  <p:notesMasterIdLst>
    <p:notesMasterId r:id="rId26"/>
  </p:notesMasterIdLst>
  <p:handoutMasterIdLst>
    <p:handoutMasterId r:id="rId27"/>
  </p:handoutMasterIdLst>
  <p:sldIdLst>
    <p:sldId id="259" r:id="rId6"/>
    <p:sldId id="260" r:id="rId7"/>
    <p:sldId id="280" r:id="rId8"/>
    <p:sldId id="261" r:id="rId9"/>
    <p:sldId id="266" r:id="rId10"/>
    <p:sldId id="262" r:id="rId11"/>
    <p:sldId id="267" r:id="rId12"/>
    <p:sldId id="263" r:id="rId13"/>
    <p:sldId id="268" r:id="rId14"/>
    <p:sldId id="264" r:id="rId15"/>
    <p:sldId id="269" r:id="rId16"/>
    <p:sldId id="289" r:id="rId17"/>
    <p:sldId id="297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9" Type="http://schemas.openxmlformats.org/officeDocument/2006/relationships/theme" Target="../theme/theme4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75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75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75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100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100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0.bin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1.bin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2.bin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3.bin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4.bin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5.bin"/><Relationship Id="rId1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6.bin"/><Relationship Id="rId1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7.bin"/><Relationship Id="rId1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8.bin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9.bin"/><Relationship Id="rId1" Type="http://schemas.openxmlformats.org/officeDocument/2006/relationships/tags" Target="../tags/tag5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7.bin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8760">
              <a:spcAft>
                <a:spcPct val="30000"/>
              </a:spcAft>
              <a:defRPr/>
            </a:pPr>
            <a:r>
              <a:rPr lang="de-DE" altLang="zh-CN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SK316/4CS_K Kamiq GT 1.2T /85KW CVF09/19 Fahrzeug SVS-301 </a:t>
            </a:r>
            <a:br>
              <a:rPr lang="de-DE" altLang="zh-CN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</a:br>
            <a:r>
              <a:rPr lang="de-DE" altLang="zh-CN" sz="1800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Gesamtfahrzeug </a:t>
            </a:r>
            <a:r>
              <a:rPr lang="de-DE" altLang="zh-CN" sz="1800" dirty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Akustik Status</a:t>
            </a:r>
            <a:endParaRPr lang="de-DE" altLang="zh-CN" sz="1800" dirty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pc="1600" dirty="0" smtClean="0"/>
              <a:t>部</a:t>
            </a:r>
            <a:r>
              <a:rPr lang="zh-CN" altLang="en-US" dirty="0" smtClean="0"/>
              <a:t>门 </a:t>
            </a:r>
            <a:r>
              <a:rPr lang="en-US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EPGN</a:t>
            </a:r>
            <a:endParaRPr lang="en-US" dirty="0"/>
          </a:p>
          <a:p>
            <a:r>
              <a:rPr lang="zh-CN" altLang="en-US" dirty="0"/>
              <a:t>版本号 </a:t>
            </a:r>
            <a:r>
              <a:rPr lang="en-US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zh-CN" altLang="en-US" spc="1600" dirty="0"/>
              <a:t>日</a:t>
            </a:r>
            <a:r>
              <a:rPr lang="zh-CN" altLang="en-US" dirty="0" smtClean="0"/>
              <a:t>期 </a:t>
            </a:r>
            <a:r>
              <a:rPr lang="en-US" dirty="0" smtClean="0"/>
              <a:t>Date：		2019.03.19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2" descr="C:\Users\eileen.chen\Documents\Tencent Files\29072844\FileRecv\新综合办公大楼02_20170208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953770"/>
            <a:ext cx="9144000" cy="27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F5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F5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sz="1400" b="1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R</a:t>
            </a:r>
            <a:r>
              <a:rPr lang="en-US" altLang="zh-CN" sz="1400" b="1" dirty="0" err="1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ollgeraeusch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1416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KP 80-20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sz="1400" b="1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R</a:t>
            </a:r>
            <a:r>
              <a:rPr lang="en-US" altLang="zh-CN" sz="1400" b="1" dirty="0" err="1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ollgeraeusch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1416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KP 80-20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3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3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53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All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53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All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F2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Start-Stop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1544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start-stop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F2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F2 VS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F2 VS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fwyyb.Er3kuJvP2edmR95w"/>
</p:tagLst>
</file>

<file path=ppt/tags/tag12.xml><?xml version="1.0" encoding="utf-8"?>
<p:tagLst xmlns:p="http://schemas.openxmlformats.org/presentationml/2006/main">
  <p:tag name="THINKCELLSHAPEDONOTDELETE" val="phTkitw7pbkCh.in62wSPCQ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fwyyb.Er3kuJvP2edmR95w"/>
</p:tagLst>
</file>

<file path=ppt/tags/tag15.xml><?xml version="1.0" encoding="utf-8"?>
<p:tagLst xmlns:p="http://schemas.openxmlformats.org/presentationml/2006/main">
  <p:tag name="THINKCELLSHAPEDONOTDELETE" val="phTkitw7pbkCh.in62wSPCQ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fwyyb.Er3kuJvP2edmR95w"/>
</p:tagLst>
</file>

<file path=ppt/tags/tag18.xml><?xml version="1.0" encoding="utf-8"?>
<p:tagLst xmlns:p="http://schemas.openxmlformats.org/presentationml/2006/main">
  <p:tag name="THINKCELLSHAPEDONOTDELETE" val="phTkitw7pbkCh.in62wSPCQ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fwyyb.Er3kuJvP2edmR95w"/>
</p:tagLst>
</file>

<file path=ppt/tags/tag20.xml><?xml version="1.0" encoding="utf-8"?>
<p:tagLst xmlns:p="http://schemas.openxmlformats.org/presentationml/2006/main">
  <p:tag name="THINKCELLSHAPEDONOTDELETE" val="tfwyyb.Er3kuJvP2edmR95w"/>
</p:tagLst>
</file>

<file path=ppt/tags/tag21.xml><?xml version="1.0" encoding="utf-8"?>
<p:tagLst xmlns:p="http://schemas.openxmlformats.org/presentationml/2006/main">
  <p:tag name="THINKCELLSHAPEDONOTDELETE" val="phTkitw7pbkCh.in62wSPCQ"/>
</p:tagLst>
</file>

<file path=ppt/tags/tag22.xml><?xml version="1.0" encoding="utf-8"?>
<p:tagLst xmlns:p="http://schemas.openxmlformats.org/presentationml/2006/main">
  <p:tag name="THINKCELLSHAPEDONOTDELETE" val="thinkcellActiveDocDoNotDelete"/>
</p:tagLst>
</file>

<file path=ppt/tags/tag23.xml><?xml version="1.0" encoding="utf-8"?>
<p:tagLst xmlns:p="http://schemas.openxmlformats.org/presentationml/2006/main">
  <p:tag name="THINKCELLSHAPEDONOTDELETE" val="tfwyyb.Er3kuJvP2edmR95w"/>
</p:tagLst>
</file>

<file path=ppt/tags/tag24.xml><?xml version="1.0" encoding="utf-8"?>
<p:tagLst xmlns:p="http://schemas.openxmlformats.org/presentationml/2006/main">
  <p:tag name="THINKCELLSHAPEDONOTDELETE" val="phTkitw7pbkCh.in62wSPCQ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fwyyb.Er3kuJvP2edmR95w"/>
</p:tagLst>
</file>

<file path=ppt/tags/tag27.xml><?xml version="1.0" encoding="utf-8"?>
<p:tagLst xmlns:p="http://schemas.openxmlformats.org/presentationml/2006/main">
  <p:tag name="THINKCELLSHAPEDONOTDELETE" val="phTkitw7pbkCh.in62wSPCQ"/>
</p:tagLst>
</file>

<file path=ppt/tags/tag28.xml><?xml version="1.0" encoding="utf-8"?>
<p:tagLst xmlns:p="http://schemas.openxmlformats.org/presentationml/2006/main">
  <p:tag name="THINKCELLSHAPEDONOTDELETE" val="thinkcellActiveDocDoNotDelete"/>
</p:tagLst>
</file>

<file path=ppt/tags/tag29.xml><?xml version="1.0" encoding="utf-8"?>
<p:tagLst xmlns:p="http://schemas.openxmlformats.org/presentationml/2006/main">
  <p:tag name="THINKCELLSHAPEDONOTDELETE" val="tfwyyb.Er3kuJvP2edmR95w"/>
</p:tagLst>
</file>

<file path=ppt/tags/tag3.xml><?xml version="1.0" encoding="utf-8"?>
<p:tagLst xmlns:p="http://schemas.openxmlformats.org/presentationml/2006/main">
  <p:tag name="THINKCELLSHAPEDONOTDELETE" val="phTkitw7pbkCh.in62wSPCQ"/>
</p:tagLst>
</file>

<file path=ppt/tags/tag30.xml><?xml version="1.0" encoding="utf-8"?>
<p:tagLst xmlns:p="http://schemas.openxmlformats.org/presentationml/2006/main">
  <p:tag name="THINKCELLSHAPEDONOTDELETE" val="phTkitw7pbkCh.in62wSPCQ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fwyyb.Er3kuJvP2edmR95w"/>
</p:tagLst>
</file>

<file path=ppt/tags/tag33.xml><?xml version="1.0" encoding="utf-8"?>
<p:tagLst xmlns:p="http://schemas.openxmlformats.org/presentationml/2006/main">
  <p:tag name="THINKCELLSHAPEDONOTDELETE" val="phTkitw7pbkCh.in62wSPCQ"/>
</p:tagLst>
</file>

<file path=ppt/tags/tag34.xml><?xml version="1.0" encoding="utf-8"?>
<p:tagLst xmlns:p="http://schemas.openxmlformats.org/presentationml/2006/main">
  <p:tag name="THINKCELLSHAPEDONOTDELETE" val="thinkcellActiveDocDoNotDelete"/>
</p:tagLst>
</file>

<file path=ppt/tags/tag35.xml><?xml version="1.0" encoding="utf-8"?>
<p:tagLst xmlns:p="http://schemas.openxmlformats.org/presentationml/2006/main">
  <p:tag name="THINKCELLSHAPEDONOTDELETE" val="tfwyyb.Er3kuJvP2edmR95w"/>
</p:tagLst>
</file>

<file path=ppt/tags/tag36.xml><?xml version="1.0" encoding="utf-8"?>
<p:tagLst xmlns:p="http://schemas.openxmlformats.org/presentationml/2006/main">
  <p:tag name="THINKCELLSHAPEDONOTDELETE" val="phTkitw7pbkCh.in62wSPCQ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fwyyb.Er3kuJvP2edmR95w"/>
</p:tagLst>
</file>

<file path=ppt/tags/tag39.xml><?xml version="1.0" encoding="utf-8"?>
<p:tagLst xmlns:p="http://schemas.openxmlformats.org/presentationml/2006/main">
  <p:tag name="THINKCELLSHAPEDONOTDELETE" val="phTkitw7pbkCh.in62wSPCQ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40.xml><?xml version="1.0" encoding="utf-8"?>
<p:tagLst xmlns:p="http://schemas.openxmlformats.org/presentationml/2006/main">
  <p:tag name="THINKCELLSHAPEDONOTDELETE" val="thinkcellActiveDocDoNotDelete"/>
</p:tagLst>
</file>

<file path=ppt/tags/tag41.xml><?xml version="1.0" encoding="utf-8"?>
<p:tagLst xmlns:p="http://schemas.openxmlformats.org/presentationml/2006/main">
  <p:tag name="THINKCELLSHAPEDONOTDELETE" val="tfwyyb.Er3kuJvP2edmR95w"/>
</p:tagLst>
</file>

<file path=ppt/tags/tag42.xml><?xml version="1.0" encoding="utf-8"?>
<p:tagLst xmlns:p="http://schemas.openxmlformats.org/presentationml/2006/main">
  <p:tag name="THINKCELLSHAPEDONOTDELETE" val="phTkitw7pbkCh.in62wSPCQ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fwyyb.Er3kuJvP2edmR95w"/>
</p:tagLst>
</file>

<file path=ppt/tags/tag45.xml><?xml version="1.0" encoding="utf-8"?>
<p:tagLst xmlns:p="http://schemas.openxmlformats.org/presentationml/2006/main">
  <p:tag name="THINKCELLSHAPEDONOTDELETE" val="phTkitw7pbkCh.in62wSPCQ"/>
</p:tagLst>
</file>

<file path=ppt/tags/tag46.xml><?xml version="1.0" encoding="utf-8"?>
<p:tagLst xmlns:p="http://schemas.openxmlformats.org/presentationml/2006/main">
  <p:tag name="THINKCELLSHAPEDONOTDELETE" val="thinkcellActiveDocDoNotDelete"/>
</p:tagLst>
</file>

<file path=ppt/tags/tag47.xml><?xml version="1.0" encoding="utf-8"?>
<p:tagLst xmlns:p="http://schemas.openxmlformats.org/presentationml/2006/main">
  <p:tag name="THINKCELLSHAPEDONOTDELETE" val="tfwyyb.Er3kuJvP2edmR95w"/>
</p:tagLst>
</file>

<file path=ppt/tags/tag48.xml><?xml version="1.0" encoding="utf-8"?>
<p:tagLst xmlns:p="http://schemas.openxmlformats.org/presentationml/2006/main">
  <p:tag name="THINKCELLSHAPEDONOTDELETE" val="phTkitw7pbkCh.in62wSPCQ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fwyyb.Er3kuJvP2edmR95w"/>
</p:tagLst>
</file>

<file path=ppt/tags/tag50.xml><?xml version="1.0" encoding="utf-8"?>
<p:tagLst xmlns:p="http://schemas.openxmlformats.org/presentationml/2006/main">
  <p:tag name="THINKCELLSHAPEDONOTDELETE" val="tfwyyb.Er3kuJvP2edmR95w"/>
</p:tagLst>
</file>

<file path=ppt/tags/tag51.xml><?xml version="1.0" encoding="utf-8"?>
<p:tagLst xmlns:p="http://schemas.openxmlformats.org/presentationml/2006/main">
  <p:tag name="THINKCELLSHAPEDONOTDELETE" val="phTkitw7pbkCh.in62wSPCQ"/>
</p:tagLst>
</file>

<file path=ppt/tags/tag52.xml><?xml version="1.0" encoding="utf-8"?>
<p:tagLst xmlns:p="http://schemas.openxmlformats.org/presentationml/2006/main">
  <p:tag name="THINKCELLSHAPEDONOTDELETE" val="thinkcellActiveDocDoNotDelete"/>
</p:tagLst>
</file>

<file path=ppt/tags/tag53.xml><?xml version="1.0" encoding="utf-8"?>
<p:tagLst xmlns:p="http://schemas.openxmlformats.org/presentationml/2006/main">
  <p:tag name="THINKCELLSHAPEDONOTDELETE" val="tfwyyb.Er3kuJvP2edmR95w"/>
</p:tagLst>
</file>

<file path=ppt/tags/tag54.xml><?xml version="1.0" encoding="utf-8"?>
<p:tagLst xmlns:p="http://schemas.openxmlformats.org/presentationml/2006/main">
  <p:tag name="THINKCELLSHAPEDONOTDELETE" val="phTkitw7pbkCh.in62wSPCQ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fwyyb.Er3kuJvP2edmR95w"/>
</p:tagLst>
</file>

<file path=ppt/tags/tag57.xml><?xml version="1.0" encoding="utf-8"?>
<p:tagLst xmlns:p="http://schemas.openxmlformats.org/presentationml/2006/main">
  <p:tag name="THINKCELLSHAPEDONOTDELETE" val="phTkitw7pbkCh.in62wSPCQ"/>
</p:tagLst>
</file>

<file path=ppt/tags/tag6.xml><?xml version="1.0" encoding="utf-8"?>
<p:tagLst xmlns:p="http://schemas.openxmlformats.org/presentationml/2006/main">
  <p:tag name="THINKCELLSHAPEDONOTDELETE" val="phTkitw7pbkCh.in62wSPCQ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fwyyb.Er3kuJvP2edmR95w"/>
</p:tagLst>
</file>

<file path=ppt/tags/tag9.xml><?xml version="1.0" encoding="utf-8"?>
<p:tagLst xmlns:p="http://schemas.openxmlformats.org/presentationml/2006/main">
  <p:tag name="THINKCELLSHAPEDONOTDELETE" val="phTkitw7pbkCh.in62wSPCQ"/>
</p:tagLst>
</file>

<file path=ppt/theme/theme1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WPS 演示</Application>
  <PresentationFormat>宽屏</PresentationFormat>
  <Paragraphs>82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20</vt:i4>
      </vt:variant>
    </vt:vector>
  </HeadingPairs>
  <TitlesOfParts>
    <vt:vector size="56" baseType="lpstr">
      <vt:lpstr>Arial</vt:lpstr>
      <vt:lpstr>宋体</vt:lpstr>
      <vt:lpstr>Wingdings</vt:lpstr>
      <vt:lpstr>MS PGothic</vt:lpstr>
      <vt:lpstr>Noto Sans CJK SC</vt:lpstr>
      <vt:lpstr>Arial</vt:lpstr>
      <vt:lpstr>DejaVu Sans</vt:lpstr>
      <vt:lpstr>黑体</vt:lpstr>
      <vt:lpstr>微软雅黑</vt:lpstr>
      <vt:lpstr>NanumBarunGothic</vt:lpstr>
      <vt:lpstr>微软雅黑</vt:lpstr>
      <vt:lpstr>宋体</vt:lpstr>
      <vt:lpstr>Arial Unicode MS</vt:lpstr>
      <vt:lpstr>Cover</vt:lpstr>
      <vt:lpstr>Contents</vt:lpstr>
      <vt:lpstr>1_Cover</vt:lpstr>
      <vt:lpstr>1_Contents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SK316/4CS_K Kamiq GT 1.2T /85KW CVF09/19 Fahrzeug SVS-301  Gesamtfahrzeug Akustik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</dc:creator>
  <cp:lastModifiedBy>男子汉</cp:lastModifiedBy>
  <cp:revision>10</cp:revision>
  <dcterms:created xsi:type="dcterms:W3CDTF">2020-01-19T08:39:15Z</dcterms:created>
  <dcterms:modified xsi:type="dcterms:W3CDTF">2020-01-19T08:39:15Z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