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67" r:id="rId4"/>
    <p:sldMasterId id="2147483669" r:id="rId5"/>
  </p:sldMasterIdLst>
  <p:notesMasterIdLst>
    <p:notesMasterId r:id="rId20"/>
  </p:notesMasterIdLst>
  <p:handoutMasterIdLst>
    <p:handoutMasterId r:id="rId21"/>
  </p:handoutMasterIdLst>
  <p:sldIdLst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部   门 </a:t>
            </a:r>
            <a:r>
              <a:rPr lang="en-US" altLang="zh-CN" dirty="0" smtClean="0"/>
              <a:t>Division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MR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版本号 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1.0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日   期 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2015/09/17</a:t>
            </a:r>
            <a:endParaRPr lang="en-US" altLang="zh-CN" dirty="0" smtClean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 </a:t>
            </a: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部   门 </a:t>
            </a:r>
            <a:r>
              <a:rPr lang="en-US" altLang="zh-CN" dirty="0" smtClean="0"/>
              <a:t>Division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MR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版本号 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1.0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日   期 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2015/09/17</a:t>
            </a:r>
            <a:endParaRPr lang="en-US" altLang="zh-CN" dirty="0" smtClean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 cstate="screen"/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编辑分隔页标题文字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 smtClean="0"/>
              <a:t>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 cstate="screen"/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编辑分隔页标题文字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 smtClean="0"/>
              <a:t>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 </a:t>
            </a: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9" Type="http://schemas.openxmlformats.org/officeDocument/2006/relationships/theme" Target="../theme/theme2.xml"/><Relationship Id="rId18" Type="http://schemas.openxmlformats.org/officeDocument/2006/relationships/image" Target="../media/image2.png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9" Type="http://schemas.openxmlformats.org/officeDocument/2006/relationships/theme" Target="../theme/theme4.xml"/><Relationship Id="rId18" Type="http://schemas.openxmlformats.org/officeDocument/2006/relationships/image" Target="../media/image2.png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51111_SAIC_word_template_header_footer_lim-03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R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G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B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0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181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226</a:t>
            </a:r>
            <a:endParaRPr lang="en-US" sz="450" dirty="0">
              <a:solidFill>
                <a:schemeClr val="bg1"/>
              </a:solidFill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166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187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200</a:t>
            </a:r>
            <a:endParaRPr lang="en-US" altLang="zh-CN" sz="450" dirty="0">
              <a:solidFill>
                <a:schemeClr val="bg1"/>
              </a:solidFill>
            </a:endParaRP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51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63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72</a:t>
            </a:r>
            <a:endParaRPr lang="en-US" altLang="zh-CN" sz="450" dirty="0">
              <a:solidFill>
                <a:schemeClr val="bg1"/>
              </a:solidFill>
            </a:endParaRP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8987" y="6908899"/>
            <a:ext cx="201930" cy="8128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525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525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359279" y="6907213"/>
            <a:ext cx="1823440" cy="119062"/>
            <a:chOff x="2945555" y="6907213"/>
            <a:chExt cx="1823440" cy="119062"/>
          </a:xfrm>
        </p:grpSpPr>
        <p:sp>
          <p:nvSpPr>
            <p:cNvPr id="57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255</a:t>
              </a:r>
              <a:endParaRPr lang="en-US" altLang="zh-CN" sz="45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 smtClean="0">
                  <a:solidFill>
                    <a:schemeClr val="bg1"/>
                  </a:solidFill>
                </a:rPr>
                <a:t>G  91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63</a:t>
              </a:r>
              <a:endParaRPr lang="en-US" altLang="zh-CN" sz="45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188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35</a:t>
              </a:r>
              <a:endParaRPr lang="en-US" altLang="zh-CN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47</a:t>
              </a:r>
              <a:endParaRPr lang="en-US" sz="45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140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226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208</a:t>
              </a:r>
              <a:endParaRPr lang="en-US" altLang="zh-CN" sz="45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</a:t>
              </a:r>
              <a:r>
                <a:rPr lang="en-US" altLang="zh-CN" sz="450" dirty="0">
                  <a:solidFill>
                    <a:schemeClr val="bg1"/>
                  </a:solidFill>
                </a:rPr>
                <a:t> </a:t>
              </a:r>
              <a:r>
                <a:rPr lang="en-US" altLang="zh-CN" sz="450" dirty="0" smtClean="0">
                  <a:solidFill>
                    <a:schemeClr val="bg1"/>
                  </a:solidFill>
                </a:rPr>
                <a:t>0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115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119</a:t>
              </a:r>
              <a:endParaRPr lang="en-US" sz="450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151448" cy="812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525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525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5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50000"/>
        </a:lnSpc>
        <a:spcBef>
          <a:spcPct val="0"/>
        </a:spcBef>
        <a:buNone/>
        <a:defRPr lang="en-US" altLang="zh-CN" sz="2400" b="1" kern="1200" noProof="0" dirty="0" smtClean="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0" marR="0" indent="0" algn="l" defTabSz="457200" rtl="0" eaLnBrk="1" fontAlgn="auto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None/>
        <a:defRPr lang="en-US" altLang="zh-CN" sz="1600" kern="1200" spc="1600" noProof="0" dirty="0">
          <a:solidFill>
            <a:schemeClr val="accent2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17" cstate="screen"/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750" b="0" dirty="0" smtClean="0">
                <a:solidFill>
                  <a:schemeClr val="tx2"/>
                </a:solidFill>
                <a:latin typeface="Arial"/>
                <a:cs typeface="Arial"/>
              </a:rPr>
              <a:t>20.03.2019</a:t>
            </a:r>
            <a:endParaRPr lang="en-US" altLang="zh-CN" sz="750" b="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algn="l"/>
            <a:r>
              <a:rPr lang="en-US" altLang="zh-CN" sz="750" b="0" dirty="0" smtClean="0">
                <a:solidFill>
                  <a:schemeClr val="tx2"/>
                </a:solidFill>
                <a:latin typeface="Arial"/>
                <a:cs typeface="Arial"/>
              </a:rPr>
              <a:t>EPGN-4</a:t>
            </a:r>
            <a:endParaRPr lang="en-US" altLang="zh-CN" sz="750" b="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algn="l"/>
            <a:r>
              <a:rPr lang="en-US" sz="750" b="0" baseline="0" dirty="0" smtClean="0">
                <a:solidFill>
                  <a:schemeClr val="tx2"/>
                </a:solidFill>
                <a:latin typeface="Arial"/>
                <a:cs typeface="Arial"/>
              </a:rPr>
              <a:t>Chen Y</a:t>
            </a:r>
            <a:r>
              <a:rPr lang="en-US" altLang="zh-CN" sz="750" b="0" baseline="0" dirty="0" smtClean="0">
                <a:solidFill>
                  <a:schemeClr val="tx2"/>
                </a:solidFill>
                <a:latin typeface="Arial"/>
                <a:cs typeface="Arial"/>
              </a:rPr>
              <a:t>u</a:t>
            </a:r>
            <a:r>
              <a:rPr lang="en-US" sz="750" b="0" baseline="0" dirty="0" smtClean="0">
                <a:solidFill>
                  <a:schemeClr val="tx2"/>
                </a:solidFill>
                <a:latin typeface="Arial"/>
                <a:cs typeface="Arial"/>
              </a:rPr>
              <a:t>an</a:t>
            </a:r>
            <a:endParaRPr lang="en-US" sz="750" b="0" dirty="0" smtClean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/>
                <a:ea typeface="黑体"/>
                <a:cs typeface="黑体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750" b="0" smtClean="0">
                <a:solidFill>
                  <a:srgbClr val="00B5E2"/>
                </a:solidFill>
                <a:latin typeface="Arial"/>
                <a:cs typeface="Arial"/>
              </a:rPr>
            </a:fld>
            <a:endParaRPr lang="en-US" sz="750" b="0" dirty="0">
              <a:solidFill>
                <a:srgbClr val="00B5E2"/>
              </a:solidFill>
              <a:latin typeface="Arial"/>
              <a:cs typeface="Arial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R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G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B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0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181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226</a:t>
            </a:r>
            <a:endParaRPr lang="en-US" sz="45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166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187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200</a:t>
            </a:r>
            <a:endParaRPr lang="en-US" altLang="zh-CN" sz="45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51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63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72</a:t>
            </a:r>
            <a:endParaRPr lang="en-US" altLang="zh-CN" sz="45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01930" cy="8128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525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525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35927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255</a:t>
              </a:r>
              <a:endParaRPr lang="en-US" altLang="zh-CN" sz="45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 smtClean="0">
                  <a:solidFill>
                    <a:schemeClr val="bg1"/>
                  </a:solidFill>
                </a:rPr>
                <a:t>G  91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63</a:t>
              </a:r>
              <a:endParaRPr lang="en-US" altLang="zh-CN" sz="45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188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35</a:t>
              </a:r>
              <a:endParaRPr lang="en-US" altLang="zh-CN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47</a:t>
              </a:r>
              <a:endParaRPr lang="en-US" sz="45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140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226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208</a:t>
              </a:r>
              <a:endParaRPr lang="en-US" altLang="zh-CN" sz="45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</a:t>
              </a:r>
              <a:r>
                <a:rPr lang="en-US" altLang="zh-CN" sz="450" dirty="0">
                  <a:solidFill>
                    <a:schemeClr val="bg1"/>
                  </a:solidFill>
                </a:rPr>
                <a:t> </a:t>
              </a:r>
              <a:r>
                <a:rPr lang="en-US" altLang="zh-CN" sz="450" dirty="0" smtClean="0">
                  <a:solidFill>
                    <a:schemeClr val="bg1"/>
                  </a:solidFill>
                </a:rPr>
                <a:t>0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115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119</a:t>
              </a:r>
              <a:endParaRPr lang="en-US" sz="45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151448" cy="812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525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525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18" cstate="screen"/>
          <a:srcRect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>
          <a:solidFill>
            <a:srgbClr val="505050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51111_SAIC_word_template_header_footer_lim-03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R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G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B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57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255</a:t>
              </a:r>
              <a:endParaRPr lang="en-US" altLang="zh-CN" sz="60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 smtClean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</a:t>
              </a:r>
              <a:r>
                <a:rPr lang="en-US" altLang="zh-CN" sz="600" dirty="0" smtClean="0">
                  <a:solidFill>
                    <a:schemeClr val="bg1"/>
                  </a:solidFill>
                </a:rPr>
                <a:t>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5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50000"/>
        </a:lnSpc>
        <a:spcBef>
          <a:spcPct val="0"/>
        </a:spcBef>
        <a:buNone/>
        <a:defRPr lang="en-US" altLang="zh-CN" sz="2400" b="1" kern="1200" noProof="0" dirty="0" smtClean="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0" marR="0" indent="0" algn="l" defTabSz="457200" rtl="0" eaLnBrk="1" fontAlgn="auto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None/>
        <a:defRPr lang="en-US" altLang="zh-CN" sz="1600" kern="1200" spc="1600" noProof="0" dirty="0">
          <a:solidFill>
            <a:schemeClr val="accent2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17" cstate="screen"/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 smtClean="0">
                <a:solidFill>
                  <a:schemeClr val="tx2"/>
                </a:solidFill>
                <a:latin typeface="Arial"/>
                <a:cs typeface="Arial"/>
              </a:rPr>
              <a:t>20.03.2019</a:t>
            </a:r>
            <a:endParaRPr lang="en-US" altLang="zh-CN" sz="1000" b="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algn="l"/>
            <a:r>
              <a:rPr lang="en-US" altLang="zh-CN" sz="1000" b="0" dirty="0" smtClean="0">
                <a:solidFill>
                  <a:schemeClr val="tx2"/>
                </a:solidFill>
                <a:latin typeface="Arial"/>
                <a:cs typeface="Arial"/>
              </a:rPr>
              <a:t>EPGN-4</a:t>
            </a:r>
            <a:endParaRPr lang="en-US" altLang="zh-CN" sz="1000" b="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algn="l"/>
            <a:r>
              <a:rPr lang="en-US" sz="1000" b="0" baseline="0" dirty="0" smtClean="0">
                <a:solidFill>
                  <a:schemeClr val="tx2"/>
                </a:solidFill>
                <a:latin typeface="Arial"/>
                <a:cs typeface="Arial"/>
              </a:rPr>
              <a:t>Chen Y</a:t>
            </a:r>
            <a:r>
              <a:rPr lang="en-US" altLang="zh-CN" sz="1000" b="0" baseline="0" dirty="0" smtClean="0">
                <a:solidFill>
                  <a:schemeClr val="tx2"/>
                </a:solidFill>
                <a:latin typeface="Arial"/>
                <a:cs typeface="Arial"/>
              </a:rPr>
              <a:t>u</a:t>
            </a:r>
            <a:r>
              <a:rPr lang="en-US" sz="1000" b="0" baseline="0" dirty="0" smtClean="0">
                <a:solidFill>
                  <a:schemeClr val="tx2"/>
                </a:solidFill>
                <a:latin typeface="Arial"/>
                <a:cs typeface="Arial"/>
              </a:rPr>
              <a:t>an</a:t>
            </a:r>
            <a:endParaRPr lang="en-US" sz="1000" b="0" dirty="0" smtClean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/>
                <a:ea typeface="黑体"/>
                <a:cs typeface="黑体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/>
                <a:cs typeface="Arial"/>
              </a:rPr>
            </a:fld>
            <a:endParaRPr lang="en-US" sz="1000" b="0" dirty="0">
              <a:solidFill>
                <a:srgbClr val="00B5E2"/>
              </a:solidFill>
              <a:latin typeface="Arial"/>
              <a:cs typeface="Arial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R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G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B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255</a:t>
              </a:r>
              <a:endParaRPr lang="en-US" altLang="zh-CN" sz="60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 smtClean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</a:t>
              </a:r>
              <a:r>
                <a:rPr lang="en-US" altLang="zh-CN" sz="600" dirty="0" smtClean="0">
                  <a:solidFill>
                    <a:schemeClr val="bg1"/>
                  </a:solidFill>
                </a:rPr>
                <a:t>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18" cstate="screen"/>
          <a:srcRect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>
          <a:solidFill>
            <a:srgbClr val="505050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9.bin"/><Relationship Id="rId1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0.bin"/><Relationship Id="rId1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1.bin"/><Relationship Id="rId1" Type="http://schemas.openxmlformats.org/officeDocument/2006/relationships/tags" Target="../tags/tag31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2.bin"/><Relationship Id="rId1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3.bin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6.bin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7.bin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8.bin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-238760">
              <a:spcAft>
                <a:spcPct val="30000"/>
              </a:spcAft>
              <a:defRPr/>
            </a:pPr>
            <a:r>
              <a:rPr lang="de-DE" altLang="zh-CN" dirty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SK316/4CS_K Kamiq GT 1.2T /85KW CVF09/19 Fahrzeug SVS-301 </a:t>
            </a:r>
            <a:br>
              <a:rPr lang="de-DE" altLang="zh-CN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</a:br>
            <a:r>
              <a:rPr lang="de-DE" altLang="zh-CN" sz="1800" dirty="0" smtClean="0">
                <a:solidFill>
                  <a:srgbClr val="505050">
                    <a:lumMod val="50000"/>
                  </a:srgbClr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Gesamtfahrzeug </a:t>
            </a:r>
            <a:r>
              <a:rPr lang="de-DE" altLang="zh-CN" sz="1800" dirty="0">
                <a:solidFill>
                  <a:srgbClr val="505050">
                    <a:lumMod val="50000"/>
                  </a:srgbClr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Akustik Status</a:t>
            </a:r>
            <a:endParaRPr lang="de-DE" altLang="zh-CN" sz="1800" dirty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pc="1600" dirty="0" smtClean="0"/>
              <a:t>部</a:t>
            </a:r>
            <a:r>
              <a:rPr lang="zh-CN" altLang="en-US" dirty="0" smtClean="0"/>
              <a:t>门 </a:t>
            </a:r>
            <a:r>
              <a:rPr lang="en-US" dirty="0" smtClean="0"/>
              <a:t>Division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EPGN</a:t>
            </a:r>
            <a:endParaRPr lang="en-US" dirty="0"/>
          </a:p>
          <a:p>
            <a:r>
              <a:rPr lang="zh-CN" altLang="en-US" dirty="0"/>
              <a:t>版本号 </a:t>
            </a:r>
            <a:r>
              <a:rPr lang="en-US" dirty="0" smtClean="0"/>
              <a:t>Version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</a:t>
            </a:r>
            <a:r>
              <a:rPr lang="en-US" dirty="0" smtClean="0"/>
              <a:t>1.0</a:t>
            </a:r>
            <a:endParaRPr lang="en-US" dirty="0"/>
          </a:p>
          <a:p>
            <a:r>
              <a:rPr lang="zh-CN" altLang="en-US" spc="1600" dirty="0"/>
              <a:t>日</a:t>
            </a:r>
            <a:r>
              <a:rPr lang="zh-CN" altLang="en-US" dirty="0" smtClean="0"/>
              <a:t>期 </a:t>
            </a:r>
            <a:r>
              <a:rPr lang="en-US" dirty="0" smtClean="0"/>
              <a:t>Date：		2019.03.19</a:t>
            </a:r>
            <a:endParaRPr 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7" name="Picture 2" descr="C:\Users\eileen.chen\Documents\Tencent Files\29072844\FileRecv\新综合办公大楼02_20170208.jpg"/>
          <p:cNvPicPr>
            <a:picLocks noChangeAspect="1" noChangeArrowheads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 bwMode="auto">
          <a:xfrm>
            <a:off x="0" y="953770"/>
            <a:ext cx="9144000" cy="271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21329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D/N/R/P mit Ac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21329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D/N/R/P mit Ac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21539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D/N/R/P mit All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21539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D/N/R/P mit All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Start-Stop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15443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 algn="l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start-stop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9994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F2 VZ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9982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F2 VS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9994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F3 VZ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9982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F3 VS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9994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F5 VZ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de-DE" altLang="zh-CN" sz="1400" b="1" dirty="0" smtClean="0">
                <a:solidFill>
                  <a:srgbClr val="505050">
                    <a:lumMod val="50000"/>
                  </a:srgbClr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R</a:t>
            </a:r>
            <a:r>
              <a:rPr lang="en-US" altLang="zh-CN" sz="1400" b="1" dirty="0" err="1" smtClean="0">
                <a:solidFill>
                  <a:srgbClr val="505050">
                    <a:lumMod val="50000"/>
                  </a:srgbClr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ollgeraeusch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14160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KP 80-20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2344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D/N/R/P ohne Ac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2344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D/N/R/P ohne Ac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THINKCELLSHAPEDONOTDELETE" val="thinkcellActiveDocDoNotDelete"/>
</p:tagLst>
</file>

<file path=ppt/tags/tag11.xml><?xml version="1.0" encoding="utf-8"?>
<p:tagLst xmlns:p="http://schemas.openxmlformats.org/presentationml/2006/main">
  <p:tag name="THINKCELLSHAPEDONOTDELETE" val="tfwyyb.Er3kuJvP2edmR95w"/>
</p:tagLst>
</file>

<file path=ppt/tags/tag12.xml><?xml version="1.0" encoding="utf-8"?>
<p:tagLst xmlns:p="http://schemas.openxmlformats.org/presentationml/2006/main">
  <p:tag name="THINKCELLSHAPEDONOTDELETE" val="phTkitw7pbkCh.in62wSPCQ"/>
</p:tagLst>
</file>

<file path=ppt/tags/tag13.xml><?xml version="1.0" encoding="utf-8"?>
<p:tagLst xmlns:p="http://schemas.openxmlformats.org/presentationml/2006/main">
  <p:tag name="THINKCELLSHAPEDONOTDELETE" val="thinkcellActiveDocDoNotDelete"/>
</p:tagLst>
</file>

<file path=ppt/tags/tag14.xml><?xml version="1.0" encoding="utf-8"?>
<p:tagLst xmlns:p="http://schemas.openxmlformats.org/presentationml/2006/main">
  <p:tag name="THINKCELLSHAPEDONOTDELETE" val="tfwyyb.Er3kuJvP2edmR95w"/>
</p:tagLst>
</file>

<file path=ppt/tags/tag15.xml><?xml version="1.0" encoding="utf-8"?>
<p:tagLst xmlns:p="http://schemas.openxmlformats.org/presentationml/2006/main">
  <p:tag name="THINKCELLSHAPEDONOTDELETE" val="phTkitw7pbkCh.in62wSPCQ"/>
</p:tagLst>
</file>

<file path=ppt/tags/tag16.xml><?xml version="1.0" encoding="utf-8"?>
<p:tagLst xmlns:p="http://schemas.openxmlformats.org/presentationml/2006/main">
  <p:tag name="THINKCELLSHAPEDONOTDELETE" val="thinkcellActiveDocDoNotDelete"/>
</p:tagLst>
</file>

<file path=ppt/tags/tag17.xml><?xml version="1.0" encoding="utf-8"?>
<p:tagLst xmlns:p="http://schemas.openxmlformats.org/presentationml/2006/main">
  <p:tag name="THINKCELLSHAPEDONOTDELETE" val="tfwyyb.Er3kuJvP2edmR95w"/>
</p:tagLst>
</file>

<file path=ppt/tags/tag18.xml><?xml version="1.0" encoding="utf-8"?>
<p:tagLst xmlns:p="http://schemas.openxmlformats.org/presentationml/2006/main">
  <p:tag name="THINKCELLSHAPEDONOTDELETE" val="phTkitw7pbkCh.in62wSPCQ"/>
</p:tagLst>
</file>

<file path=ppt/tags/tag19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fwyyb.Er3kuJvP2edmR95w"/>
</p:tagLst>
</file>

<file path=ppt/tags/tag20.xml><?xml version="1.0" encoding="utf-8"?>
<p:tagLst xmlns:p="http://schemas.openxmlformats.org/presentationml/2006/main">
  <p:tag name="THINKCELLSHAPEDONOTDELETE" val="tfwyyb.Er3kuJvP2edmR95w"/>
</p:tagLst>
</file>

<file path=ppt/tags/tag21.xml><?xml version="1.0" encoding="utf-8"?>
<p:tagLst xmlns:p="http://schemas.openxmlformats.org/presentationml/2006/main">
  <p:tag name="THINKCELLSHAPEDONOTDELETE" val="phTkitw7pbkCh.in62wSPCQ"/>
</p:tagLst>
</file>

<file path=ppt/tags/tag22.xml><?xml version="1.0" encoding="utf-8"?>
<p:tagLst xmlns:p="http://schemas.openxmlformats.org/presentationml/2006/main">
  <p:tag name="THINKCELLSHAPEDONOTDELETE" val="thinkcellActiveDocDoNotDelete"/>
</p:tagLst>
</file>

<file path=ppt/tags/tag23.xml><?xml version="1.0" encoding="utf-8"?>
<p:tagLst xmlns:p="http://schemas.openxmlformats.org/presentationml/2006/main">
  <p:tag name="THINKCELLSHAPEDONOTDELETE" val="tfwyyb.Er3kuJvP2edmR95w"/>
</p:tagLst>
</file>

<file path=ppt/tags/tag24.xml><?xml version="1.0" encoding="utf-8"?>
<p:tagLst xmlns:p="http://schemas.openxmlformats.org/presentationml/2006/main">
  <p:tag name="THINKCELLSHAPEDONOTDELETE" val="phTkitw7pbkCh.in62wSPCQ"/>
</p:tagLst>
</file>

<file path=ppt/tags/tag25.xml><?xml version="1.0" encoding="utf-8"?>
<p:tagLst xmlns:p="http://schemas.openxmlformats.org/presentationml/2006/main">
  <p:tag name="THINKCELLSHAPEDONOTDELETE" val="thinkcellActiveDocDoNotDelete"/>
</p:tagLst>
</file>

<file path=ppt/tags/tag26.xml><?xml version="1.0" encoding="utf-8"?>
<p:tagLst xmlns:p="http://schemas.openxmlformats.org/presentationml/2006/main">
  <p:tag name="THINKCELLSHAPEDONOTDELETE" val="tfwyyb.Er3kuJvP2edmR95w"/>
</p:tagLst>
</file>

<file path=ppt/tags/tag27.xml><?xml version="1.0" encoding="utf-8"?>
<p:tagLst xmlns:p="http://schemas.openxmlformats.org/presentationml/2006/main">
  <p:tag name="THINKCELLSHAPEDONOTDELETE" val="phTkitw7pbkCh.in62wSPCQ"/>
</p:tagLst>
</file>

<file path=ppt/tags/tag28.xml><?xml version="1.0" encoding="utf-8"?>
<p:tagLst xmlns:p="http://schemas.openxmlformats.org/presentationml/2006/main">
  <p:tag name="THINKCELLSHAPEDONOTDELETE" val="thinkcellActiveDocDoNotDelete"/>
</p:tagLst>
</file>

<file path=ppt/tags/tag29.xml><?xml version="1.0" encoding="utf-8"?>
<p:tagLst xmlns:p="http://schemas.openxmlformats.org/presentationml/2006/main">
  <p:tag name="THINKCELLSHAPEDONOTDELETE" val="tfwyyb.Er3kuJvP2edmR95w"/>
</p:tagLst>
</file>

<file path=ppt/tags/tag3.xml><?xml version="1.0" encoding="utf-8"?>
<p:tagLst xmlns:p="http://schemas.openxmlformats.org/presentationml/2006/main">
  <p:tag name="THINKCELLSHAPEDONOTDELETE" val="phTkitw7pbkCh.in62wSPCQ"/>
</p:tagLst>
</file>

<file path=ppt/tags/tag30.xml><?xml version="1.0" encoding="utf-8"?>
<p:tagLst xmlns:p="http://schemas.openxmlformats.org/presentationml/2006/main">
  <p:tag name="THINKCELLSHAPEDONOTDELETE" val="phTkitw7pbkCh.in62wSPCQ"/>
</p:tagLst>
</file>

<file path=ppt/tags/tag31.xml><?xml version="1.0" encoding="utf-8"?>
<p:tagLst xmlns:p="http://schemas.openxmlformats.org/presentationml/2006/main">
  <p:tag name="THINKCELLSHAPEDONOTDELETE" val="thinkcellActiveDocDoNotDelete"/>
</p:tagLst>
</file>

<file path=ppt/tags/tag32.xml><?xml version="1.0" encoding="utf-8"?>
<p:tagLst xmlns:p="http://schemas.openxmlformats.org/presentationml/2006/main">
  <p:tag name="THINKCELLSHAPEDONOTDELETE" val="tfwyyb.Er3kuJvP2edmR95w"/>
</p:tagLst>
</file>

<file path=ppt/tags/tag33.xml><?xml version="1.0" encoding="utf-8"?>
<p:tagLst xmlns:p="http://schemas.openxmlformats.org/presentationml/2006/main">
  <p:tag name="THINKCELLSHAPEDONOTDELETE" val="phTkitw7pbkCh.in62wSPCQ"/>
</p:tagLst>
</file>

<file path=ppt/tags/tag34.xml><?xml version="1.0" encoding="utf-8"?>
<p:tagLst xmlns:p="http://schemas.openxmlformats.org/presentationml/2006/main">
  <p:tag name="THINKCELLSHAPEDONOTDELETE" val="thinkcellActiveDocDoNotDelete"/>
</p:tagLst>
</file>

<file path=ppt/tags/tag35.xml><?xml version="1.0" encoding="utf-8"?>
<p:tagLst xmlns:p="http://schemas.openxmlformats.org/presentationml/2006/main">
  <p:tag name="THINKCELLSHAPEDONOTDELETE" val="tfwyyb.Er3kuJvP2edmR95w"/>
</p:tagLst>
</file>

<file path=ppt/tags/tag36.xml><?xml version="1.0" encoding="utf-8"?>
<p:tagLst xmlns:p="http://schemas.openxmlformats.org/presentationml/2006/main">
  <p:tag name="THINKCELLSHAPEDONOTDELETE" val="phTkitw7pbkCh.in62wSPCQ"/>
</p:tagLst>
</file>

<file path=ppt/tags/tag37.xml><?xml version="1.0" encoding="utf-8"?>
<p:tagLst xmlns:p="http://schemas.openxmlformats.org/presentationml/2006/main">
  <p:tag name="THINKCELLSHAPEDONOTDELETE" val="thinkcellActiveDocDoNotDelete"/>
</p:tagLst>
</file>

<file path=ppt/tags/tag38.xml><?xml version="1.0" encoding="utf-8"?>
<p:tagLst xmlns:p="http://schemas.openxmlformats.org/presentationml/2006/main">
  <p:tag name="THINKCELLSHAPEDONOTDELETE" val="tfwyyb.Er3kuJvP2edmR95w"/>
</p:tagLst>
</file>

<file path=ppt/tags/tag39.xml><?xml version="1.0" encoding="utf-8"?>
<p:tagLst xmlns:p="http://schemas.openxmlformats.org/presentationml/2006/main">
  <p:tag name="THINKCELLSHAPEDONOTDELETE" val="phTkitw7pbkCh.in62wSPCQ"/>
</p:tagLst>
</file>

<file path=ppt/tags/tag4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tfwyyb.Er3kuJvP2edmR95w"/>
</p:tagLst>
</file>

<file path=ppt/tags/tag6.xml><?xml version="1.0" encoding="utf-8"?>
<p:tagLst xmlns:p="http://schemas.openxmlformats.org/presentationml/2006/main">
  <p:tag name="THINKCELLSHAPEDONOTDELETE" val="phTkitw7pbkCh.in62wSPCQ"/>
</p:tagLst>
</file>

<file path=ppt/tags/tag7.xml><?xml version="1.0" encoding="utf-8"?>
<p:tagLst xmlns:p="http://schemas.openxmlformats.org/presentationml/2006/main">
  <p:tag name="THINKCELLSHAPEDONOTDELETE" val="thinkcellActiveDocDoNotDelete"/>
</p:tagLst>
</file>

<file path=ppt/tags/tag8.xml><?xml version="1.0" encoding="utf-8"?>
<p:tagLst xmlns:p="http://schemas.openxmlformats.org/presentationml/2006/main">
  <p:tag name="THINKCELLSHAPEDONOTDELETE" val="tfwyyb.Er3kuJvP2edmR95w"/>
</p:tagLst>
</file>

<file path=ppt/tags/tag9.xml><?xml version="1.0" encoding="utf-8"?>
<p:tagLst xmlns:p="http://schemas.openxmlformats.org/presentationml/2006/main">
  <p:tag name="THINKCELLSHAPEDONOTDELETE" val="phTkitw7pbkCh.in62wSPCQ"/>
</p:tagLst>
</file>

<file path=ppt/theme/theme1.xml><?xml version="1.0" encoding="utf-8"?>
<a:theme xmlns:a="http://schemas.openxmlformats.org/drawingml/2006/main" name="Cover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自定义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自定义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ver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自定义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自定义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WPS 演示</Application>
  <PresentationFormat>宽屏</PresentationFormat>
  <Paragraphs>58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14</vt:i4>
      </vt:variant>
    </vt:vector>
  </HeadingPairs>
  <TitlesOfParts>
    <vt:vector size="44" baseType="lpstr">
      <vt:lpstr>Arial</vt:lpstr>
      <vt:lpstr>宋体</vt:lpstr>
      <vt:lpstr>Wingdings</vt:lpstr>
      <vt:lpstr>MS PGothic</vt:lpstr>
      <vt:lpstr>Noto Sans CJK SC</vt:lpstr>
      <vt:lpstr>Arial</vt:lpstr>
      <vt:lpstr>DejaVu Sans</vt:lpstr>
      <vt:lpstr>黑体</vt:lpstr>
      <vt:lpstr>微软雅黑</vt:lpstr>
      <vt:lpstr>NanumBarunGothic</vt:lpstr>
      <vt:lpstr>微软雅黑</vt:lpstr>
      <vt:lpstr>宋体</vt:lpstr>
      <vt:lpstr>Arial Unicode MS</vt:lpstr>
      <vt:lpstr>Cover</vt:lpstr>
      <vt:lpstr>Contents</vt:lpstr>
      <vt:lpstr>1_Cover</vt:lpstr>
      <vt:lpstr>1_Contents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SK316/4CS_K Kamiq GT 1.2T /85KW CVF09/19 Fahrzeug SVS-301  Gesamtfahrzeug Akustik Status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zheng</dc:creator>
  <cp:lastModifiedBy>男子汉</cp:lastModifiedBy>
  <cp:revision>8</cp:revision>
  <dcterms:created xsi:type="dcterms:W3CDTF">2020-01-19T01:21:04Z</dcterms:created>
  <dcterms:modified xsi:type="dcterms:W3CDTF">2020-01-19T01:21:04Z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