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7" r:id="rId4"/>
    <p:sldMasterId id="2147483670" r:id="rId5"/>
  </p:sldMasterIdLst>
  <p:notesMasterIdLst>
    <p:notesMasterId r:id="rId19"/>
  </p:notesMasterIdLst>
  <p:handoutMasterIdLst>
    <p:handoutMasterId r:id="rId20"/>
  </p:handoutMasterIdLst>
  <p:sldIdLst>
    <p:sldId id="259" r:id="rId6"/>
    <p:sldId id="282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81" r:id="rId1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Mingchao (SVW EPGN-2)" initials="GM(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3770"/>
            <a:ext cx="9143999" cy="2715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0" y="3669092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V="1">
            <a:off x="0" y="939479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79035" y="4067953"/>
            <a:ext cx="8366400" cy="840827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>
              <a:lnSpc>
                <a:spcPts val="2400"/>
              </a:lnSpc>
              <a:defRPr lang="en-US" sz="2000" dirty="0"/>
            </a:lvl1pPr>
          </a:lstStyle>
          <a:p>
            <a:pPr lvl="0">
              <a:lnSpc>
                <a:spcPct val="100000"/>
              </a:lnSpc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5022850"/>
            <a:ext cx="4008438" cy="71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zh-CN" altLang="en-US" spc="0" baseline="0" smtClean="0">
                <a:solidFill>
                  <a:schemeClr val="tx1"/>
                </a:solidFill>
              </a:defRPr>
            </a:lvl1pPr>
            <a:lvl2pPr>
              <a:defRPr lang="zh-CN" altLang="en-US" smtClean="0">
                <a:solidFill>
                  <a:schemeClr val="accent2"/>
                </a:solidFill>
              </a:defRPr>
            </a:lvl2pPr>
            <a:lvl3pPr>
              <a:defRPr lang="zh-CN" altLang="en-US" smtClean="0">
                <a:solidFill>
                  <a:schemeClr val="accent2"/>
                </a:solidFill>
              </a:defRPr>
            </a:lvl3pPr>
            <a:lvl4pPr>
              <a:defRPr lang="zh-CN" altLang="en-US" smtClean="0">
                <a:solidFill>
                  <a:schemeClr val="accent2"/>
                </a:solidFill>
              </a:defRPr>
            </a:lvl4pPr>
            <a:lvl5pPr>
              <a:defRPr lang="en-US" altLang="en-US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部   门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MR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版本号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1.0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日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2015/09/17</a:t>
            </a:r>
            <a:endParaRPr lang="en-US" altLang="zh-CN" dirty="0" smtClean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889125"/>
            <a:ext cx="8383588" cy="754063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77825" y="3027014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825" y="4164903"/>
            <a:ext cx="8383588" cy="754063"/>
          </a:xfrm>
          <a:ln>
            <a:solidFill>
              <a:schemeClr val="accent1"/>
            </a:solidFill>
          </a:ln>
        </p:spPr>
        <p:txBody>
          <a:bodyPr anchor="ctr"/>
          <a:lstStyle>
            <a:lvl1pPr marL="360045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2" hasCustomPrompt="1"/>
          </p:nvPr>
        </p:nvSpPr>
        <p:spPr>
          <a:xfrm>
            <a:off x="3298825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292157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376238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376238" y="1323974"/>
            <a:ext cx="2534920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idx="17" hasCustomPrompt="1"/>
          </p:nvPr>
        </p:nvSpPr>
        <p:spPr>
          <a:xfrm>
            <a:off x="6219826" y="2078038"/>
            <a:ext cx="2541587" cy="366263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13158" y="1323974"/>
            <a:ext cx="2541588" cy="565151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b="1" kern="1200" noProof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3296228" y="1319875"/>
            <a:ext cx="5464777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2536287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titled-111-01.png"/>
          <p:cNvPicPr>
            <a:picLocks noChangeAspect="1"/>
          </p:cNvPicPr>
          <p:nvPr userDrawn="1"/>
        </p:nvPicPr>
        <p:blipFill rotWithShape="1">
          <a:blip r:embed="rId2" cstate="screen"/>
          <a:srcRect t="-284" r="-3594"/>
          <a:stretch>
            <a:fillRect/>
          </a:stretch>
        </p:blipFill>
        <p:spPr>
          <a:xfrm>
            <a:off x="1" y="941607"/>
            <a:ext cx="5841999" cy="353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3147" y="1701800"/>
            <a:ext cx="6208265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编辑分隔页标题文字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105" y="1441629"/>
            <a:ext cx="1286679" cy="12132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dirty="0" smtClean="0"/>
              <a:t>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21452" y="1319875"/>
            <a:ext cx="2539553" cy="4421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45" indent="-360045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3" y="3211513"/>
            <a:ext cx="2537610" cy="2528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10" hasCustomPrompt="1"/>
          </p:nvPr>
        </p:nvSpPr>
        <p:spPr>
          <a:xfrm>
            <a:off x="329969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6217583" y="3211514"/>
            <a:ext cx="2543422" cy="252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5"/>
            <a:ext cx="253761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5"/>
            <a:ext cx="2545200" cy="1701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381803" y="1319874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3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3297915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6217583" y="1319874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图片占位符 3"/>
          <p:cNvSpPr>
            <a:spLocks noGrp="1"/>
          </p:cNvSpPr>
          <p:nvPr>
            <p:ph type="pic" sz="quarter" idx="15" hasCustomPrompt="1"/>
          </p:nvPr>
        </p:nvSpPr>
        <p:spPr>
          <a:xfrm>
            <a:off x="381803" y="3656675"/>
            <a:ext cx="253761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7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3297915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  <p:sp>
        <p:nvSpPr>
          <p:cNvPr id="18" name="图片占位符 3"/>
          <p:cNvSpPr>
            <a:spLocks noGrp="1"/>
          </p:cNvSpPr>
          <p:nvPr>
            <p:ph type="pic" sz="quarter" idx="17" hasCustomPrompt="1"/>
          </p:nvPr>
        </p:nvSpPr>
        <p:spPr>
          <a:xfrm>
            <a:off x="6217583" y="3656675"/>
            <a:ext cx="2545200" cy="20837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342900" indent="-342900" algn="ctr">
              <a:buNone/>
              <a:defRPr lang="zh-CN" altLang="en-US" sz="2000" b="1" dirty="0">
                <a:solidFill>
                  <a:schemeClr val="bg1"/>
                </a:solidFill>
                <a:latin typeface="+mn-ea"/>
              </a:defRPr>
            </a:lvl1pPr>
          </a:lstStyle>
          <a:p>
            <a:pPr marL="0" lvl="0" indent="0" algn="ctr"/>
            <a:r>
              <a:rPr lang="zh-CN" altLang="en-US" dirty="0" smtClean="0"/>
              <a:t>图 片 占 位 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0" y="1319875"/>
            <a:ext cx="8364933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>
                <a:solidFill>
                  <a:schemeClr val="accent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 </a:t>
            </a: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on color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381801" y="1319875"/>
            <a:ext cx="5461512" cy="442130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</a:lstStyle>
          <a:p>
            <a:r>
              <a:rPr lang="zh-CN" altLang="en-US" dirty="0" smtClean="0"/>
              <a:t>图 片 占 位 符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 hasCustomPrompt="1"/>
          </p:nvPr>
        </p:nvSpPr>
        <p:spPr>
          <a:xfrm>
            <a:off x="6223005" y="1319213"/>
            <a:ext cx="2538000" cy="4421187"/>
          </a:xfrm>
          <a:solidFill>
            <a:schemeClr val="accent1"/>
          </a:solidFill>
        </p:spPr>
        <p:txBody>
          <a:bodyPr/>
          <a:lstStyle>
            <a:lvl1pPr marL="179705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600" kern="1200" dirty="0" smtClean="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r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2" y="1319875"/>
            <a:ext cx="8367711" cy="44213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74295" indent="0">
              <a:lnSpc>
                <a:spcPct val="120000"/>
              </a:lnSpc>
              <a:spcBef>
                <a:spcPts val="400"/>
              </a:spcBef>
              <a:buNone/>
              <a:defRPr/>
            </a:lvl2pPr>
            <a:lvl3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3pPr>
            <a:lvl4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4pPr>
            <a:lvl5pPr marL="131445" indent="0">
              <a:lnSpc>
                <a:spcPct val="120000"/>
              </a:lnSpc>
              <a:spcBef>
                <a:spcPts val="400"/>
              </a:spcBef>
              <a:buNone/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5" y="190501"/>
            <a:ext cx="7318801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8383588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81801" y="1319875"/>
            <a:ext cx="4004462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7208" cy="442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lang="en-US" altLang="zh-CN" sz="1600" kern="120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添加文本、图片、图形、图表、表格等内容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text,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77826" y="1319875"/>
            <a:ext cx="4010775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79705" indent="0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idx="11" hasCustomPrompt="1"/>
          </p:nvPr>
        </p:nvSpPr>
        <p:spPr>
          <a:xfrm>
            <a:off x="4754205" y="1319875"/>
            <a:ext cx="4006800" cy="442080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42900" indent="-342900">
              <a:spcBef>
                <a:spcPts val="0"/>
              </a:spcBef>
              <a:buNone/>
              <a:defRPr lang="en-US" altLang="zh-CN" sz="16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</a:lstStyle>
          <a:p>
            <a:pPr marL="179705" lv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zh-CN" altLang="en-US" dirty="0" smtClean="0"/>
              <a:t>编辑正文文字</a:t>
            </a:r>
            <a:br>
              <a:rPr lang="en-US" altLang="zh-CN" dirty="0" smtClean="0"/>
            </a:br>
            <a:r>
              <a:rPr lang="en-US" altLang="zh-CN" dirty="0" smtClean="0"/>
              <a:t>Click to edit Master text styles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lang="zh-CN" altLang="en-US" dirty="0" smtClean="0"/>
              <a:t>编辑标题文字</a:t>
            </a:r>
            <a:br>
              <a:rPr lang="en-US" altLang="zh-CN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of 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7826" y="190501"/>
            <a:ext cx="7318800" cy="568324"/>
          </a:xfrm>
        </p:spPr>
        <p:txBody>
          <a:bodyPr/>
          <a:lstStyle/>
          <a:p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编辑标题文字</a:t>
            </a:r>
            <a:b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1323975"/>
            <a:ext cx="8383588" cy="56515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377825" y="2078038"/>
            <a:ext cx="5464175" cy="366236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添加图片、图形、图表、表格等内容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pictures, graphics, charts, tables, etc.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1413" y="2078038"/>
            <a:ext cx="2540000" cy="36623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编辑正文文字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333F4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9" Type="http://schemas.openxmlformats.org/officeDocument/2006/relationships/theme" Target="../theme/theme4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75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75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75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75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75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75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5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45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45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0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226</a:t>
            </a:r>
            <a:endParaRPr lang="en-US" sz="45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166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187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200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R  </a:t>
            </a:r>
            <a:r>
              <a:rPr lang="en-US" sz="450" dirty="0" smtClean="0">
                <a:solidFill>
                  <a:schemeClr val="bg1"/>
                </a:solidFill>
              </a:rPr>
              <a:t>51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G  </a:t>
            </a:r>
            <a:r>
              <a:rPr lang="en-US" sz="450" dirty="0" smtClean="0">
                <a:solidFill>
                  <a:schemeClr val="bg1"/>
                </a:solidFill>
              </a:rPr>
              <a:t>63</a:t>
            </a:r>
            <a:endParaRPr lang="en-US" sz="45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50" dirty="0">
                <a:solidFill>
                  <a:schemeClr val="bg1"/>
                </a:solidFill>
              </a:rPr>
              <a:t>B  </a:t>
            </a:r>
            <a:r>
              <a:rPr lang="en-US" sz="450" dirty="0" smtClean="0">
                <a:solidFill>
                  <a:schemeClr val="bg1"/>
                </a:solidFill>
              </a:rPr>
              <a:t>72</a:t>
            </a:r>
            <a:endParaRPr lang="en-US" altLang="zh-CN" sz="45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01930" cy="812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525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525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35927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255</a:t>
              </a:r>
              <a:endParaRPr lang="en-US" altLang="zh-CN" sz="45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 smtClean="0">
                  <a:solidFill>
                    <a:schemeClr val="bg1"/>
                  </a:solidFill>
                </a:rPr>
                <a:t>G  91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63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188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35</a:t>
              </a:r>
              <a:endParaRPr lang="en-US" altLang="zh-CN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47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 </a:t>
              </a:r>
              <a:r>
                <a:rPr lang="en-US" sz="450" dirty="0" smtClean="0">
                  <a:solidFill>
                    <a:schemeClr val="bg1"/>
                  </a:solidFill>
                </a:rPr>
                <a:t>140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226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208</a:t>
              </a:r>
              <a:endParaRPr lang="en-US" altLang="zh-CN" sz="45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R </a:t>
              </a:r>
              <a:r>
                <a:rPr lang="en-US" altLang="zh-CN" sz="450" dirty="0">
                  <a:solidFill>
                    <a:schemeClr val="bg1"/>
                  </a:solidFill>
                </a:rPr>
                <a:t> </a:t>
              </a:r>
              <a:r>
                <a:rPr lang="en-US" altLang="zh-CN" sz="450" dirty="0" smtClean="0">
                  <a:solidFill>
                    <a:schemeClr val="bg1"/>
                  </a:solidFill>
                </a:rPr>
                <a:t>0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G  </a:t>
              </a:r>
              <a:r>
                <a:rPr lang="en-US" sz="450" dirty="0" smtClean="0">
                  <a:solidFill>
                    <a:schemeClr val="bg1"/>
                  </a:solidFill>
                </a:rPr>
                <a:t>115</a:t>
              </a:r>
              <a:endParaRPr lang="en-US" sz="45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450" dirty="0">
                  <a:solidFill>
                    <a:schemeClr val="bg1"/>
                  </a:solidFill>
                </a:rPr>
                <a:t>B  </a:t>
              </a:r>
              <a:r>
                <a:rPr lang="en-US" sz="450" dirty="0" smtClean="0">
                  <a:solidFill>
                    <a:schemeClr val="bg1"/>
                  </a:solidFill>
                </a:rPr>
                <a:t>119</a:t>
              </a:r>
              <a:endParaRPr lang="en-US" sz="45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151448" cy="812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525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525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51111_SAIC_word_template_header_footer_lim-03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57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15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lang="en-US" altLang="zh-CN" sz="2400" b="1" kern="1200" noProof="0" dirty="0" smtClean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marR="0" indent="0" algn="l" defTabSz="457200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80604020202020204" pitchFamily="34" charset="0"/>
        <a:buNone/>
        <a:defRPr lang="en-US" altLang="zh-CN" sz="1600" kern="1200" spc="1600" noProof="0" dirty="0">
          <a:solidFill>
            <a:schemeClr val="accent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51111_SAIC_word_template_header_footer_lim-03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>
          <a:xfrm>
            <a:off x="0" y="6119307"/>
            <a:ext cx="9144000" cy="738693"/>
          </a:xfrm>
          <a:prstGeom prst="rect">
            <a:avLst/>
          </a:prstGeom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0" y="6114089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0" y="992753"/>
            <a:ext cx="9144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382191" y="6345224"/>
            <a:ext cx="2803436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20.03.2019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altLang="zh-CN" sz="1000" b="0" dirty="0" smtClean="0">
                <a:solidFill>
                  <a:schemeClr val="tx2"/>
                </a:solidFill>
                <a:latin typeface="Arial"/>
                <a:cs typeface="Arial"/>
              </a:rPr>
              <a:t>EPGN-4</a:t>
            </a:r>
            <a:endParaRPr lang="en-US" altLang="zh-CN" sz="1000" b="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algn="l"/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Chen Y</a:t>
            </a:r>
            <a:r>
              <a:rPr lang="en-US" altLang="zh-CN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lang="en-US" sz="1000" b="0" baseline="0" dirty="0" smtClean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endParaRPr lang="en-US" sz="1000" b="0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3505200" y="6345224"/>
            <a:ext cx="2133600" cy="2861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FB6DAF-78DC-0047-89A5-686408F6B322}" type="slidenum">
              <a:rPr lang="en-US" sz="1000" b="0" smtClean="0">
                <a:solidFill>
                  <a:srgbClr val="00B5E2"/>
                </a:solidFill>
                <a:latin typeface="Arial"/>
                <a:cs typeface="Arial"/>
              </a:rPr>
            </a:fld>
            <a:endParaRPr lang="en-US" sz="1000" b="0" dirty="0">
              <a:solidFill>
                <a:srgbClr val="00B5E2"/>
              </a:solidFill>
              <a:latin typeface="Arial"/>
              <a:cs typeface="Arial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67307" y="6907213"/>
            <a:ext cx="304800" cy="11906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defRPr/>
            </a:pP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R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G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6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B  </a:t>
            </a:r>
            <a:r>
              <a:rPr lang="en-US" sz="600" dirty="0" smtClean="0">
                <a:solidFill>
                  <a:schemeClr val="bg1"/>
                </a:solidFill>
                <a:ea typeface="MS PGothic" charset="-128"/>
                <a:cs typeface="MS PGothic" charset="-128"/>
              </a:rPr>
              <a:t>80</a:t>
            </a:r>
            <a:endParaRPr lang="en-US" sz="6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148307" y="6907213"/>
            <a:ext cx="304800" cy="1190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0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226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529307" y="6907213"/>
            <a:ext cx="304800" cy="119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166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187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200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910307" y="6907213"/>
            <a:ext cx="304800" cy="119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</p:spPr>
        <p:txBody>
          <a:bodyPr wrap="none" lIns="0" tIns="0" rIns="0" bIns="0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R  </a:t>
            </a:r>
            <a:r>
              <a:rPr lang="en-US" sz="600" dirty="0" smtClean="0">
                <a:solidFill>
                  <a:schemeClr val="bg1"/>
                </a:solidFill>
              </a:rPr>
              <a:t>51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G  </a:t>
            </a:r>
            <a:r>
              <a:rPr lang="en-US" sz="600" dirty="0" smtClean="0">
                <a:solidFill>
                  <a:schemeClr val="bg1"/>
                </a:solidFill>
              </a:rPr>
              <a:t>63</a:t>
            </a:r>
            <a:endParaRPr lang="en-US" sz="600" dirty="0">
              <a:solidFill>
                <a:schemeClr val="bg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600" dirty="0">
                <a:solidFill>
                  <a:schemeClr val="bg1"/>
                </a:solidFill>
              </a:rPr>
              <a:t>B  </a:t>
            </a:r>
            <a:r>
              <a:rPr lang="en-US" sz="600" dirty="0" smtClean="0">
                <a:solidFill>
                  <a:schemeClr val="bg1"/>
                </a:solidFill>
              </a:rPr>
              <a:t>72</a:t>
            </a:r>
            <a:endParaRPr lang="en-US" altLang="zh-CN" sz="600" dirty="0">
              <a:solidFill>
                <a:schemeClr val="bg1"/>
              </a:solidFill>
            </a:endParaRPr>
          </a:p>
        </p:txBody>
      </p:sp>
      <p:sp>
        <p:nvSpPr>
          <p:cNvPr id="79" name="Rectangle 25"/>
          <p:cNvSpPr>
            <a:spLocks noChangeArrowheads="1"/>
          </p:cNvSpPr>
          <p:nvPr/>
        </p:nvSpPr>
        <p:spPr bwMode="auto">
          <a:xfrm>
            <a:off x="388987" y="6908899"/>
            <a:ext cx="269304" cy="10772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700" dirty="0" smtClean="0">
                <a:solidFill>
                  <a:schemeClr val="bg1"/>
                </a:solidFill>
                <a:cs typeface="+mn-cs"/>
              </a:rPr>
              <a:t>基础色</a:t>
            </a:r>
            <a:endParaRPr lang="en-US" sz="700" dirty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19459" y="6907213"/>
            <a:ext cx="1823440" cy="119062"/>
            <a:chOff x="2945555" y="6907213"/>
            <a:chExt cx="1823440" cy="119062"/>
          </a:xfrm>
        </p:grpSpPr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3321195" y="6907213"/>
              <a:ext cx="304800" cy="11906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255</a:t>
              </a:r>
              <a:endParaRPr lang="en-US" altLang="zh-CN" sz="600" dirty="0" smtClean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 smtClean="0">
                  <a:solidFill>
                    <a:schemeClr val="bg1"/>
                  </a:solidFill>
                </a:rPr>
                <a:t>G  91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63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 userDrawn="1"/>
          </p:nvSpPr>
          <p:spPr bwMode="auto">
            <a:xfrm>
              <a:off x="3702195" y="6907213"/>
              <a:ext cx="304800" cy="11906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188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35</a:t>
              </a:r>
              <a:endParaRPr lang="en-US" altLang="zh-CN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47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 userDrawn="1"/>
          </p:nvSpPr>
          <p:spPr bwMode="auto">
            <a:xfrm>
              <a:off x="4083195" y="6907213"/>
              <a:ext cx="304800" cy="11906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 </a:t>
              </a:r>
              <a:r>
                <a:rPr lang="en-US" sz="600" dirty="0" smtClean="0">
                  <a:solidFill>
                    <a:schemeClr val="bg1"/>
                  </a:solidFill>
                </a:rPr>
                <a:t>140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226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208</a:t>
              </a:r>
              <a:endParaRPr lang="en-US" altLang="zh-CN" sz="600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 userDrawn="1"/>
          </p:nvSpPr>
          <p:spPr bwMode="auto">
            <a:xfrm>
              <a:off x="4464195" y="6907213"/>
              <a:ext cx="304800" cy="11906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lIns="0" tIns="0" rIns="0" bIns="0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</a:pP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R </a:t>
              </a:r>
              <a:r>
                <a:rPr lang="en-US" altLang="zh-CN" sz="600" dirty="0">
                  <a:solidFill>
                    <a:schemeClr val="bg1"/>
                  </a:solidFill>
                </a:rPr>
                <a:t> 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0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G  </a:t>
              </a:r>
              <a:r>
                <a:rPr lang="en-US" sz="600" dirty="0" smtClean="0">
                  <a:solidFill>
                    <a:schemeClr val="bg1"/>
                  </a:solidFill>
                </a:rPr>
                <a:t>115</a:t>
              </a:r>
              <a:endParaRPr lang="en-US" sz="6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600" dirty="0">
                  <a:solidFill>
                    <a:schemeClr val="bg1"/>
                  </a:solidFill>
                </a:rPr>
                <a:t>B  </a:t>
              </a:r>
              <a:r>
                <a:rPr lang="en-US" sz="600" dirty="0" smtClean="0">
                  <a:solidFill>
                    <a:schemeClr val="bg1"/>
                  </a:solidFill>
                </a:rPr>
                <a:t>119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26"/>
            <p:cNvSpPr>
              <a:spLocks noChangeArrowheads="1"/>
            </p:cNvSpPr>
            <p:nvPr userDrawn="1"/>
          </p:nvSpPr>
          <p:spPr bwMode="auto">
            <a:xfrm>
              <a:off x="2945555" y="6908899"/>
              <a:ext cx="269304" cy="1077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700" dirty="0" smtClean="0">
                  <a:solidFill>
                    <a:schemeClr val="bg1"/>
                  </a:solidFill>
                  <a:cs typeface="+mn-cs"/>
                </a:rPr>
                <a:t>辅助色</a:t>
              </a:r>
              <a:endParaRPr lang="en-US" sz="700" dirty="0">
                <a:solidFill>
                  <a:schemeClr val="bg1"/>
                </a:solidFill>
                <a:cs typeface="+mn-cs"/>
              </a:endParaRPr>
            </a:p>
          </p:txBody>
        </p:sp>
      </p:grpSp>
      <p:pic>
        <p:nvPicPr>
          <p:cNvPr id="21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18" cstate="screen"/>
          <a:srcRect/>
          <a:stretch>
            <a:fillRect/>
          </a:stretch>
        </p:blipFill>
        <p:spPr bwMode="auto">
          <a:xfrm>
            <a:off x="7735111" y="123350"/>
            <a:ext cx="1293779" cy="7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60045" indent="-360045" algn="l" defTabSz="457200" rtl="0" eaLnBrk="1" latinLnBrk="0" hangingPunct="1">
        <a:lnSpc>
          <a:spcPct val="120000"/>
        </a:lnSpc>
        <a:spcBef>
          <a:spcPts val="4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 smtClean="0">
          <a:solidFill>
            <a:srgbClr val="5050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lang="en-US" altLang="en-US" sz="1600" kern="1200" dirty="0">
          <a:solidFill>
            <a:srgbClr val="5050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9.bin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1.bin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2.bin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7.bin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8760">
              <a:spcAft>
                <a:spcPct val="30000"/>
              </a:spcAft>
              <a:defRPr/>
            </a:pPr>
            <a:r>
              <a:rPr lang="de-DE" altLang="zh-CN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SK316/4CS_K Kamiq GT 1.2T /85KW CVF09/19 Fahrzeug SVS-301 </a:t>
            </a:r>
            <a:br>
              <a:rPr lang="de-DE" altLang="zh-CN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</a:br>
            <a:r>
              <a:rPr lang="de-DE" altLang="zh-CN" sz="1800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800" dirty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800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pc="1600" dirty="0" smtClean="0"/>
              <a:t>部</a:t>
            </a:r>
            <a:r>
              <a:rPr lang="zh-CN" altLang="en-US" dirty="0" smtClean="0"/>
              <a:t>门 </a:t>
            </a:r>
            <a:r>
              <a:rPr lang="en-US" dirty="0" smtClean="0"/>
              <a:t>Division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EPGN</a:t>
            </a:r>
            <a:endParaRPr lang="en-US" dirty="0"/>
          </a:p>
          <a:p>
            <a:r>
              <a:rPr lang="zh-CN" altLang="en-US" dirty="0"/>
              <a:t>版本号 </a:t>
            </a:r>
            <a:r>
              <a:rPr lang="en-US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zh-CN" altLang="en-US" spc="1600" dirty="0"/>
              <a:t>日</a:t>
            </a:r>
            <a:r>
              <a:rPr lang="zh-CN" altLang="en-US" dirty="0" smtClean="0"/>
              <a:t>期 </a:t>
            </a:r>
            <a:r>
              <a:rPr lang="en-US" dirty="0" smtClean="0"/>
              <a:t>Date：		2019.03.19</a:t>
            </a:r>
            <a:endParaRPr 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2" descr="C:\Users\eileen.chen\Documents\Tencent Files\29072844\FileRecv\新综合办公大楼02_20170208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0" y="953770"/>
            <a:ext cx="9144000" cy="27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07630" y="2593975"/>
            <a:ext cx="1398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hone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hone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hone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hone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465" y="1133475"/>
            <a:ext cx="2344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 D/N/R/P ohne Ac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31760" y="2593975"/>
            <a:ext cx="1217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31760" y="2593975"/>
            <a:ext cx="128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All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All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All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All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0" y="343989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8760" lvl="0" indent="-238760">
              <a:spcAft>
                <a:spcPct val="30000"/>
              </a:spcAft>
              <a:defRPr/>
            </a:pPr>
            <a:r>
              <a:rPr lang="en-US" altLang="zh-CN" b="1" dirty="0" smtClean="0"/>
              <a:t>Start-Stop</a:t>
            </a:r>
            <a:endParaRPr lang="de-DE" altLang="zh-CN" b="1" dirty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think-cell 幻灯片" r:id="rId2" imgW="0" imgH="0" progId="TCLayout.ActiveDocument.1">
                  <p:embed/>
                </p:oleObj>
              </mc:Choice>
              <mc:Fallback>
                <p:oleObj name="think-cell 幻灯片" r:id="rId2" imgW="0" imgH="0" progId="TCLayout.ActiveDocument.1">
                  <p:embed/>
                  <p:pic>
                    <p:nvPicPr>
                      <p:cNvPr id="0" name="对象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58750" y="158750"/>
            <a:ext cx="818841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VW</a:t>
            </a:r>
            <a:r>
              <a:rPr lang="en-US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326</a:t>
            </a: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/1CS_KL  T</a:t>
            </a:r>
            <a:r>
              <a:rPr lang="en-US" altLang="zh-CN" b="1" dirty="0" err="1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iguan</a:t>
            </a:r>
            <a:r>
              <a:rPr lang="en-US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 L Coupe</a:t>
            </a:r>
            <a:r>
              <a:rPr lang="de-DE" altLang="zh-CN" b="1" dirty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 2.0T/162KW CVF08/20 Fahrzeug </a:t>
            </a:r>
            <a:endParaRPr lang="de-DE" altLang="zh-CN" b="1" dirty="0" smtClean="0">
              <a:solidFill>
                <a:srgbClr val="000000"/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A9I-316 </a:t>
            </a:r>
            <a:r>
              <a:rPr lang="de-DE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Gesamtfahrzeug </a:t>
            </a:r>
            <a:r>
              <a:rPr lang="de-DE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Akustik Status</a:t>
            </a:r>
            <a:endParaRPr lang="de-DE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49624" y="1043811"/>
            <a:ext cx="8894376" cy="5025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1427" tIns="45714" rIns="91427" bIns="45714"/>
          <a:lstStyle/>
          <a:p>
            <a:pPr marL="270510" indent="-270510">
              <a:lnSpc>
                <a:spcPct val="150000"/>
              </a:lnSpc>
            </a:pPr>
            <a:r>
              <a:rPr lang="de-DE" altLang="zh-CN" sz="1400" b="1" dirty="0" smtClean="0"/>
              <a:t>Hintergrund:</a:t>
            </a: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r>
              <a:rPr lang="de-DE" altLang="zh-CN" sz="1400" dirty="0" smtClean="0"/>
              <a:t>.</a:t>
            </a:r>
            <a:r>
              <a:rPr lang="zh-CN" altLang="en-US" sz="1400" dirty="0" smtClean="0"/>
              <a:t>***内容****</a:t>
            </a:r>
            <a:endParaRPr lang="en-US" altLang="zh-CN" sz="1400" dirty="0" smtClean="0"/>
          </a:p>
          <a:p>
            <a:pPr marL="270510" indent="-270510">
              <a:lnSpc>
                <a:spcPct val="150000"/>
              </a:lnSpc>
            </a:pPr>
            <a:r>
              <a:rPr lang="de-DE" altLang="zh-CN" sz="1400" b="1" dirty="0" err="1" smtClean="0">
                <a:cs typeface="Arial" panose="02080604020202020204" pitchFamily="34" charset="0"/>
              </a:rPr>
              <a:t>Fzg</a:t>
            </a:r>
            <a:r>
              <a:rPr lang="de-DE" altLang="zh-CN" sz="1400" b="1" dirty="0" smtClean="0">
                <a:cs typeface="Arial" panose="02080604020202020204" pitchFamily="34" charset="0"/>
              </a:rPr>
              <a:t>. Info.:</a:t>
            </a:r>
            <a:endParaRPr lang="de-DE" altLang="zh-CN" sz="1400" b="1" dirty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Messung</a:t>
            </a:r>
            <a:r>
              <a:rPr lang="en-US" altLang="zh-CN" sz="1400" b="1" dirty="0" smtClean="0">
                <a:cs typeface="Arial" panose="02080604020202020204" pitchFamily="34" charset="0"/>
              </a:rPr>
              <a:t> </a:t>
            </a:r>
            <a:r>
              <a:rPr lang="en-US" altLang="zh-CN" sz="1400" b="1" dirty="0" err="1" smtClean="0">
                <a:cs typeface="Arial" panose="02080604020202020204" pitchFamily="34" charset="0"/>
              </a:rPr>
              <a:t>Zustand</a:t>
            </a:r>
            <a:r>
              <a:rPr lang="de-DE" altLang="zh-CN" sz="1400" b="1" dirty="0" smtClean="0">
                <a:cs typeface="Arial" panose="02080604020202020204" pitchFamily="34" charset="0"/>
              </a:rPr>
              <a:t>:</a:t>
            </a:r>
            <a:endParaRPr lang="en-US" altLang="zh-CN" sz="1400" dirty="0"/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b="1" dirty="0" smtClean="0">
              <a:cs typeface="Arial" panose="02080604020202020204" pitchFamily="34" charset="0"/>
            </a:endParaRPr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Faizt</a:t>
            </a:r>
            <a:r>
              <a:rPr lang="en-US" altLang="zh-CN" sz="1400" b="1" dirty="0" smtClean="0">
                <a:cs typeface="Arial" panose="02080604020202020204" pitchFamily="34" charset="0"/>
              </a:rPr>
              <a:t>:</a:t>
            </a:r>
            <a:endParaRPr lang="en-US" altLang="zh-CN" sz="1400" b="1" dirty="0"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en-US" altLang="zh-CN" sz="1400" dirty="0" smtClean="0"/>
          </a:p>
          <a:p>
            <a:pPr marL="3810" indent="-295275">
              <a:lnSpc>
                <a:spcPct val="150000"/>
              </a:lnSpc>
              <a:spcAft>
                <a:spcPct val="30000"/>
              </a:spcAft>
            </a:pPr>
            <a:r>
              <a:rPr lang="en-US" altLang="zh-CN" sz="1400" b="1" dirty="0" err="1" smtClean="0">
                <a:cs typeface="Arial" panose="02080604020202020204" pitchFamily="34" charset="0"/>
              </a:rPr>
              <a:t>Weit</a:t>
            </a:r>
            <a:r>
              <a:rPr lang="en-US" altLang="zh-CN" sz="1400" b="1" dirty="0">
                <a:cs typeface="Arial" panose="02080604020202020204" pitchFamily="34" charset="0"/>
              </a:rPr>
              <a:t>:</a:t>
            </a:r>
            <a:endParaRPr lang="en-US" altLang="zh-CN" sz="1400" b="1" dirty="0">
              <a:cs typeface="Arial" panose="02080604020202020204" pitchFamily="34" charset="0"/>
            </a:endParaRPr>
          </a:p>
          <a:p>
            <a:pPr>
              <a:lnSpc>
                <a:spcPct val="150000"/>
              </a:lnSpc>
              <a:spcAft>
                <a:spcPct val="30000"/>
              </a:spcAft>
            </a:pPr>
            <a:r>
              <a:rPr lang="de-DE" altLang="zh-CN" sz="1400" dirty="0"/>
              <a:t>.</a:t>
            </a:r>
            <a:r>
              <a:rPr lang="zh-CN" altLang="en-US" sz="1400" dirty="0"/>
              <a:t>***内容</a:t>
            </a:r>
            <a:r>
              <a:rPr lang="zh-CN" altLang="en-US" sz="1400" dirty="0" smtClean="0"/>
              <a:t>****</a:t>
            </a: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 smtClean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de-DE" altLang="zh-CN" sz="1400" b="1" dirty="0"/>
          </a:p>
          <a:p>
            <a:pPr marL="270510" indent="-270510">
              <a:lnSpc>
                <a:spcPct val="150000"/>
              </a:lnSpc>
            </a:pPr>
            <a:endParaRPr lang="en-US" altLang="zh-CN" sz="1400" b="1" dirty="0" smtClean="0"/>
          </a:p>
        </p:txBody>
      </p:sp>
      <p:sp>
        <p:nvSpPr>
          <p:cNvPr id="8" name="矩形标注 7"/>
          <p:cNvSpPr/>
          <p:nvPr/>
        </p:nvSpPr>
        <p:spPr>
          <a:xfrm>
            <a:off x="5012805" y="560333"/>
            <a:ext cx="1231240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45566" y="4740352"/>
            <a:ext cx="3551667" cy="655693"/>
          </a:xfrm>
          <a:prstGeom prst="wedgeRectCallout">
            <a:avLst/>
          </a:prstGeom>
          <a:noFill/>
          <a:ln w="19050">
            <a:solidFill>
              <a:srgbClr val="0073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测试介绍及结论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Innengeraeusch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de-DE" altLang="zh-CN" sz="1400" b="1" dirty="0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R</a:t>
            </a:r>
            <a:r>
              <a:rPr lang="en-US" altLang="zh-CN" sz="1400" b="1" dirty="0" err="1" smtClean="0">
                <a:solidFill>
                  <a:srgbClr val="505050">
                    <a:lumMod val="50000"/>
                  </a:srgbClr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  <a:sym typeface="+mn-ea"/>
              </a:rPr>
              <a:t>ollgeraeusch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31760" y="2593975"/>
            <a:ext cx="1380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31760" y="2593975"/>
            <a:ext cx="1364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mit</a:t>
            </a:r>
            <a:r>
              <a:rPr lang="en-US" altLang="zh-CN" dirty="0" smtClean="0">
                <a:solidFill>
                  <a:srgbClr val="FF0000"/>
                </a:solidFill>
              </a:rPr>
              <a:t>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</a:t>
            </a:r>
            <a:r>
              <a:rPr lang="en-US" altLang="zh-CN" dirty="0" err="1" smtClean="0">
                <a:solidFill>
                  <a:srgbClr val="00FF00"/>
                </a:solidFill>
              </a:rPr>
              <a:t>mit</a:t>
            </a:r>
            <a:r>
              <a:rPr lang="en-US" altLang="zh-CN" dirty="0" smtClean="0">
                <a:solidFill>
                  <a:srgbClr val="00FF00"/>
                </a:solidFill>
              </a:rPr>
              <a:t>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</a:t>
            </a:r>
            <a:r>
              <a:rPr lang="en-US" altLang="zh-CN" dirty="0" err="1" smtClean="0">
                <a:solidFill>
                  <a:srgbClr val="0000FF"/>
                </a:solidFill>
              </a:rPr>
              <a:t>mit</a:t>
            </a:r>
            <a:r>
              <a:rPr lang="en-US" altLang="zh-CN" dirty="0" smtClean="0">
                <a:solidFill>
                  <a:srgbClr val="0000FF"/>
                </a:solidFill>
              </a:rPr>
              <a:t>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</a:t>
            </a:r>
            <a:r>
              <a:rPr lang="en-US" altLang="zh-CN" dirty="0" err="1" smtClean="0">
                <a:solidFill>
                  <a:srgbClr val="FFFF00"/>
                </a:solidFill>
              </a:rPr>
              <a:t>mit</a:t>
            </a:r>
            <a:r>
              <a:rPr lang="en-US" altLang="zh-CN" dirty="0" smtClean="0">
                <a:solidFill>
                  <a:srgbClr val="FFFF00"/>
                </a:solidFill>
              </a:rPr>
              <a:t>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89558" y="325230"/>
            <a:ext cx="731702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760" lvl="0" indent="-238760">
              <a:spcAft>
                <a:spcPct val="30000"/>
              </a:spcAft>
              <a:defRPr/>
            </a:pPr>
            <a:r>
              <a:rPr lang="en-US" altLang="de-DE" sz="1400" b="1" dirty="0" smtClean="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  <a:cs typeface="Arial" panose="02080604020202020204" pitchFamily="34" charset="0"/>
              </a:rPr>
              <a:t>Leerlauf-Komfort</a:t>
            </a:r>
            <a:endParaRPr lang="en-US" altLang="de-DE" sz="1200" b="1" dirty="0" smtClean="0">
              <a:solidFill>
                <a:srgbClr val="505050">
                  <a:lumMod val="50000"/>
                </a:srgbClr>
              </a:solidFill>
              <a:latin typeface="Arial" panose="02080604020202020204" pitchFamily="34" charset="0"/>
              <a:ea typeface="宋体" pitchFamily="2" charset="-122"/>
              <a:cs typeface="Arial" panose="0208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6350" y="2593975"/>
            <a:ext cx="1453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D hone AC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N hone AC</a:t>
            </a:r>
            <a:endParaRPr lang="en-US" altLang="zh-CN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P hone AC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R hone AC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fwyyb.Er3kuJvP2edmR95w"/>
</p:tagLst>
</file>

<file path=ppt/tags/tag11.xml><?xml version="1.0" encoding="utf-8"?>
<p:tagLst xmlns:p="http://schemas.openxmlformats.org/presentationml/2006/main">
  <p:tag name="THINKCELLSHAPEDONOTDELETE" val="phTkitw7pbkCh.in62wSPCQ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fwyyb.Er3kuJvP2edmR95w"/>
</p:tagLst>
</file>

<file path=ppt/tags/tag14.xml><?xml version="1.0" encoding="utf-8"?>
<p:tagLst xmlns:p="http://schemas.openxmlformats.org/presentationml/2006/main">
  <p:tag name="THINKCELLSHAPEDONOTDELETE" val="phTkitw7pbkCh.in62wSPCQ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fwyyb.Er3kuJvP2edmR95w"/>
</p:tagLst>
</file>

<file path=ppt/tags/tag17.xml><?xml version="1.0" encoding="utf-8"?>
<p:tagLst xmlns:p="http://schemas.openxmlformats.org/presentationml/2006/main">
  <p:tag name="THINKCELLSHAPEDONOTDELETE" val="phTkitw7pbkCh.in62wSPCQ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tfwyyb.Er3kuJvP2edmR95w"/>
</p:tagLst>
</file>

<file path=ppt/tags/tag2.xml><?xml version="1.0" encoding="utf-8"?>
<p:tagLst xmlns:p="http://schemas.openxmlformats.org/presentationml/2006/main">
  <p:tag name="THINKCELLSHAPEDONOTDELETE" val="puGZOkSGOUU6F7cg7KH.MKw"/>
</p:tagLst>
</file>

<file path=ppt/tags/tag20.xml><?xml version="1.0" encoding="utf-8"?>
<p:tagLst xmlns:p="http://schemas.openxmlformats.org/presentationml/2006/main">
  <p:tag name="THINKCELLSHAPEDONOTDELETE" val="phTkitw7pbkCh.in62wSPCQ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fwyyb.Er3kuJvP2edmR95w"/>
</p:tagLst>
</file>

<file path=ppt/tags/tag23.xml><?xml version="1.0" encoding="utf-8"?>
<p:tagLst xmlns:p="http://schemas.openxmlformats.org/presentationml/2006/main">
  <p:tag name="THINKCELLSHAPEDONOTDELETE" val="phTkitw7pbkCh.in62wSPCQ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THINKCELLSHAPEDONOTDELETE" val="tfwyyb.Er3kuJvP2edmR95w"/>
</p:tagLst>
</file>

<file path=ppt/tags/tag26.xml><?xml version="1.0" encoding="utf-8"?>
<p:tagLst xmlns:p="http://schemas.openxmlformats.org/presentationml/2006/main">
  <p:tag name="THINKCELLSHAPEDONOTDELETE" val="phTkitw7pbkCh.in62wSPCQ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fwyyb.Er3kuJvP2edmR95w"/>
</p:tagLst>
</file>

<file path=ppt/tags/tag29.xml><?xml version="1.0" encoding="utf-8"?>
<p:tagLst xmlns:p="http://schemas.openxmlformats.org/presentationml/2006/main">
  <p:tag name="THINKCELLSHAPEDONOTDELETE" val="phTkitw7pbkCh.in62wSPCQ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hinkcellActiveDocDoNotDelete"/>
</p:tagLst>
</file>

<file path=ppt/tags/tag31.xml><?xml version="1.0" encoding="utf-8"?>
<p:tagLst xmlns:p="http://schemas.openxmlformats.org/presentationml/2006/main">
  <p:tag name="THINKCELLSHAPEDONOTDELETE" val="tfwyyb.Er3kuJvP2edmR95w"/>
</p:tagLst>
</file>

<file path=ppt/tags/tag32.xml><?xml version="1.0" encoding="utf-8"?>
<p:tagLst xmlns:p="http://schemas.openxmlformats.org/presentationml/2006/main">
  <p:tag name="THINKCELLSHAPEDONOTDELETE" val="phTkitw7pbkCh.in62wSPCQ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fwyyb.Er3kuJvP2edmR95w"/>
</p:tagLst>
</file>

<file path=ppt/tags/tag4.xml><?xml version="1.0" encoding="utf-8"?>
<p:tagLst xmlns:p="http://schemas.openxmlformats.org/presentationml/2006/main">
  <p:tag name="THINKCELLSHAPEDONOTDELETE" val="tfwyyb.Er3kuJvP2edmR95w"/>
</p:tagLst>
</file>

<file path=ppt/tags/tag5.xml><?xml version="1.0" encoding="utf-8"?>
<p:tagLst xmlns:p="http://schemas.openxmlformats.org/presentationml/2006/main">
  <p:tag name="THINKCELLSHAPEDONOTDELETE" val="phTkitw7pbkCh.in62wSPCQ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fwyyb.Er3kuJvP2edmR95w"/>
</p:tagLst>
</file>

<file path=ppt/tags/tag8.xml><?xml version="1.0" encoding="utf-8"?>
<p:tagLst xmlns:p="http://schemas.openxmlformats.org/presentationml/2006/main">
  <p:tag name="THINKCELLSHAPEDONOTDELETE" val="phTkitw7pbkCh.in62wSPCQ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SVW">
      <a:dk1>
        <a:srgbClr val="50505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">
  <a:themeElements>
    <a:clrScheme name="自定义">
      <a:dk1>
        <a:srgbClr val="000000"/>
      </a:dk1>
      <a:lt1>
        <a:sysClr val="window" lastClr="FFFFFF"/>
      </a:lt1>
      <a:dk2>
        <a:srgbClr val="00B5E2"/>
      </a:dk2>
      <a:lt2>
        <a:srgbClr val="505050"/>
      </a:lt2>
      <a:accent1>
        <a:srgbClr val="A6BBC8"/>
      </a:accent1>
      <a:accent2>
        <a:srgbClr val="333F48"/>
      </a:accent2>
      <a:accent3>
        <a:srgbClr val="FFBF3F"/>
      </a:accent3>
      <a:accent4>
        <a:srgbClr val="76232F"/>
      </a:accent4>
      <a:accent5>
        <a:srgbClr val="8CE2D0"/>
      </a:accent5>
      <a:accent6>
        <a:srgbClr val="007377"/>
      </a:accent6>
      <a:hlink>
        <a:srgbClr val="00B5E2"/>
      </a:hlink>
      <a:folHlink>
        <a:srgbClr val="A6BBC8"/>
      </a:folHlink>
    </a:clrScheme>
    <a:fontScheme name="自定义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演示</Application>
  <PresentationFormat>宽屏</PresentationFormat>
  <Paragraphs>85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13</vt:i4>
      </vt:variant>
    </vt:vector>
  </HeadingPairs>
  <TitlesOfParts>
    <vt:vector size="43" baseType="lpstr">
      <vt:lpstr>Arial</vt:lpstr>
      <vt:lpstr>宋体</vt:lpstr>
      <vt:lpstr>Wingdings</vt:lpstr>
      <vt:lpstr>MS PGothic</vt:lpstr>
      <vt:lpstr>Noto Sans CJK SC</vt:lpstr>
      <vt:lpstr>Arial</vt:lpstr>
      <vt:lpstr>DejaVu Sans</vt:lpstr>
      <vt:lpstr>黑体</vt:lpstr>
      <vt:lpstr>微软雅黑</vt:lpstr>
      <vt:lpstr>NanumBarunGothic</vt:lpstr>
      <vt:lpstr>微软雅黑</vt:lpstr>
      <vt:lpstr>宋体</vt:lpstr>
      <vt:lpstr>Arial Unicode MS</vt:lpstr>
      <vt:lpstr>微软雅黑</vt:lpstr>
      <vt:lpstr>Cover</vt:lpstr>
      <vt:lpstr>Contents</vt:lpstr>
      <vt:lpstr>1_Cover</vt:lpstr>
      <vt:lpstr>1_Contents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SK316/4CS_K Kamiq GT 1.2T /85KW CVF09/19 Fahrzeug SVS-301  Gesamtfahrzeug Akustik Status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</dc:creator>
  <cp:lastModifiedBy>男子汉</cp:lastModifiedBy>
  <cp:revision>16</cp:revision>
  <dcterms:created xsi:type="dcterms:W3CDTF">2020-03-22T03:18:36Z</dcterms:created>
  <dcterms:modified xsi:type="dcterms:W3CDTF">2020-03-22T03:18:36Z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