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7" r:id="rId4"/>
    <p:sldMasterId id="2147483670" r:id="rId5"/>
  </p:sldMasterIdLst>
  <p:notesMasterIdLst>
    <p:notesMasterId r:id="rId18"/>
  </p:notesMasterIdLst>
  <p:handoutMasterIdLst>
    <p:handoutMasterId r:id="rId19"/>
  </p:handoutMasterIdLst>
  <p:sldIdLst>
    <p:sldId id="259" r:id="rId6"/>
    <p:sldId id="262" r:id="rId7"/>
    <p:sldId id="263" r:id="rId8"/>
    <p:sldId id="264" r:id="rId9"/>
    <p:sldId id="265" r:id="rId10"/>
    <p:sldId id="266" r:id="rId11"/>
    <p:sldId id="275" r:id="rId12"/>
    <p:sldId id="276" r:id="rId13"/>
    <p:sldId id="277" r:id="rId14"/>
    <p:sldId id="278" r:id="rId15"/>
    <p:sldId id="279" r:id="rId16"/>
    <p:sldId id="281" r:id="rId17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 Mingchao (SVW EPGN-2)" initials="GM(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9" Type="http://schemas.openxmlformats.org/officeDocument/2006/relationships/theme" Target="../theme/theme4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75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75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75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100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100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0.bin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3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1.bin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7.bin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8760" algn="l">
              <a:spcAft>
                <a:spcPct val="30000"/>
              </a:spcAft>
              <a:defRPr/>
            </a:pPr>
            <a:r>
              <a:rPr altLang="de-DE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Default</a:t>
            </a:r>
            <a:endParaRPr altLang="de-DE" dirty="0">
              <a:solidFill>
                <a:srgbClr val="000000"/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1600" dirty="0" smtClean="0"/>
              <a:t>部</a:t>
            </a:r>
            <a:r>
              <a:rPr lang="zh-CN" altLang="en-US" dirty="0" smtClean="0"/>
              <a:t>门 </a:t>
            </a:r>
            <a:r>
              <a:rPr lang="en-US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EPGN</a:t>
            </a:r>
            <a:endParaRPr lang="en-US" dirty="0"/>
          </a:p>
          <a:p>
            <a:r>
              <a:rPr lang="zh-CN" altLang="en-US" dirty="0"/>
              <a:t>版本号 </a:t>
            </a:r>
            <a:r>
              <a:rPr lang="en-US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zh-CN" altLang="en-US" spc="1600" dirty="0"/>
              <a:t>日</a:t>
            </a:r>
            <a:r>
              <a:rPr lang="zh-CN" altLang="en-US" dirty="0" smtClean="0"/>
              <a:t>期 </a:t>
            </a:r>
            <a:r>
              <a:rPr lang="en-US" dirty="0" smtClean="0"/>
              <a:t>Date：		XXXX.XX.XX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2" descr="C:\Users\eileen.chen\Documents\Tencent Files\29072844\FileRecv\新综合办公大楼02_20170208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953770"/>
            <a:ext cx="9144000" cy="27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0" y="343989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zh-CN" b="1" dirty="0" smtClean="0"/>
              <a:t>Start-Stop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1000" y="2059940"/>
            <a:ext cx="2401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 dirty="0" err="1">
                <a:sym typeface="+mn-ea"/>
              </a:rPr>
              <a:t>Neue</a:t>
            </a:r>
            <a:r>
              <a:rPr lang="en-US" altLang="zh-CN" b="1" dirty="0">
                <a:sym typeface="+mn-ea"/>
              </a:rPr>
              <a:t> N </a:t>
            </a:r>
            <a:r>
              <a:rPr lang="en-US" altLang="zh-CN" b="1" dirty="0" err="1">
                <a:sym typeface="+mn-ea"/>
              </a:rPr>
              <a:t>Strasse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Volllast</a:t>
            </a:r>
            <a:r>
              <a:rPr lang="en-US" altLang="zh-CN" b="1" dirty="0">
                <a:sym typeface="+mn-ea"/>
              </a:rPr>
              <a:t> Zug</a:t>
            </a:r>
            <a:endParaRPr lang="en-US" altLang="zh-CN" b="1" dirty="0"/>
          </a:p>
          <a:p>
            <a:pPr algn="ctr"/>
            <a:r>
              <a:rPr lang="en-US" altLang="zh-CN" b="1" dirty="0">
                <a:sym typeface="+mn-ea"/>
              </a:rPr>
              <a:t>3. Gang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20535" y="2157730"/>
            <a:ext cx="23107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 dirty="0" err="1">
                <a:sym typeface="+mn-ea"/>
              </a:rPr>
              <a:t>Neue</a:t>
            </a:r>
            <a:r>
              <a:rPr lang="en-US" altLang="zh-CN" b="1" dirty="0">
                <a:sym typeface="+mn-ea"/>
              </a:rPr>
              <a:t> N </a:t>
            </a:r>
            <a:r>
              <a:rPr lang="en-US" altLang="zh-CN" b="1" dirty="0" err="1">
                <a:sym typeface="+mn-ea"/>
              </a:rPr>
              <a:t>Strasse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Volllast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 smtClean="0">
                <a:sym typeface="+mn-ea"/>
              </a:rPr>
              <a:t>Schub</a:t>
            </a:r>
            <a:endParaRPr lang="en-US" altLang="zh-CN" b="1" dirty="0"/>
          </a:p>
          <a:p>
            <a:pPr algn="ctr"/>
            <a:r>
              <a:rPr lang="en-US" altLang="zh-CN" b="1" dirty="0">
                <a:sym typeface="+mn-ea"/>
              </a:rPr>
              <a:t>3. Gang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0742" y="1599362"/>
            <a:ext cx="2293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 err="1"/>
              <a:t>Neue</a:t>
            </a:r>
            <a:r>
              <a:rPr lang="en-US" altLang="zh-CN" b="1" dirty="0"/>
              <a:t> N </a:t>
            </a:r>
            <a:r>
              <a:rPr lang="en-US" altLang="zh-CN" b="1" dirty="0" err="1"/>
              <a:t>Strasse</a:t>
            </a:r>
            <a:r>
              <a:rPr lang="en-US" altLang="zh-CN" b="1" dirty="0"/>
              <a:t> </a:t>
            </a:r>
            <a:r>
              <a:rPr lang="en-US" altLang="zh-CN" b="1" dirty="0" err="1"/>
              <a:t>Volllast</a:t>
            </a:r>
            <a:r>
              <a:rPr lang="en-US" altLang="zh-CN" b="1" dirty="0"/>
              <a:t> </a:t>
            </a:r>
            <a:r>
              <a:rPr lang="en-US" altLang="zh-CN" b="1" dirty="0" smtClean="0"/>
              <a:t>Zug</a:t>
            </a:r>
            <a:endParaRPr lang="en-US" altLang="zh-CN" b="1" dirty="0"/>
          </a:p>
          <a:p>
            <a:pPr algn="ctr"/>
            <a:r>
              <a:rPr lang="en-US" altLang="zh-CN" b="1" dirty="0" smtClean="0"/>
              <a:t>5. </a:t>
            </a:r>
            <a:r>
              <a:rPr lang="en-US" altLang="zh-CN" b="1" dirty="0"/>
              <a:t>Gang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sz="1400" b="1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R</a:t>
            </a:r>
            <a:r>
              <a:rPr lang="en-US" altLang="zh-CN" sz="1400" b="1" dirty="0" err="1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ollgeraeusch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2615" y="1911985"/>
            <a:ext cx="20910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/>
            <a:r>
              <a:rPr lang="de-DE" altLang="zh-CN" b="1" dirty="0" smtClean="0">
                <a:solidFill>
                  <a:srgbClr val="505050"/>
                </a:solidFill>
                <a:sym typeface="+mn-ea"/>
              </a:rPr>
              <a:t>Kleinpflaster  </a:t>
            </a:r>
            <a:endParaRPr lang="de-DE" altLang="zh-CN" b="1" dirty="0">
              <a:solidFill>
                <a:srgbClr val="505050"/>
              </a:solidFill>
            </a:endParaRPr>
          </a:p>
          <a:p>
            <a:pPr lvl="0" algn="ctr"/>
            <a:r>
              <a:rPr lang="de-DE" altLang="zh-CN" b="1" dirty="0">
                <a:solidFill>
                  <a:srgbClr val="505050"/>
                </a:solidFill>
                <a:sym typeface="+mn-ea"/>
              </a:rPr>
              <a:t>80-20km/h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fwyyb.Er3kuJvP2edmR95w"/>
</p:tagLst>
</file>

<file path=ppt/tags/tag12.xml><?xml version="1.0" encoding="utf-8"?>
<p:tagLst xmlns:p="http://schemas.openxmlformats.org/presentationml/2006/main">
  <p:tag name="THINKCELLSHAPEDONOTDELETE" val="phTkitw7pbkCh.in62wSPCQ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fwyyb.Er3kuJvP2edmR95w"/>
</p:tagLst>
</file>

<file path=ppt/tags/tag15.xml><?xml version="1.0" encoding="utf-8"?>
<p:tagLst xmlns:p="http://schemas.openxmlformats.org/presentationml/2006/main">
  <p:tag name="THINKCELLSHAPEDONOTDELETE" val="phTkitw7pbkCh.in62wSPCQ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fwyyb.Er3kuJvP2edmR95w"/>
</p:tagLst>
</file>

<file path=ppt/tags/tag18.xml><?xml version="1.0" encoding="utf-8"?>
<p:tagLst xmlns:p="http://schemas.openxmlformats.org/presentationml/2006/main">
  <p:tag name="THINKCELLSHAPEDONOTDELETE" val="phTkitw7pbkCh.in62wSPCQ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fwyyb.Er3kuJvP2edmR95w"/>
</p:tagLst>
</file>

<file path=ppt/tags/tag20.xml><?xml version="1.0" encoding="utf-8"?>
<p:tagLst xmlns:p="http://schemas.openxmlformats.org/presentationml/2006/main">
  <p:tag name="THINKCELLSHAPEDONOTDELETE" val="tfwyyb.Er3kuJvP2edmR95w"/>
</p:tagLst>
</file>

<file path=ppt/tags/tag21.xml><?xml version="1.0" encoding="utf-8"?>
<p:tagLst xmlns:p="http://schemas.openxmlformats.org/presentationml/2006/main">
  <p:tag name="THINKCELLSHAPEDONOTDELETE" val="phTkitw7pbkCh.in62wSPCQ"/>
</p:tagLst>
</file>

<file path=ppt/tags/tag22.xml><?xml version="1.0" encoding="utf-8"?>
<p:tagLst xmlns:p="http://schemas.openxmlformats.org/presentationml/2006/main">
  <p:tag name="THINKCELLSHAPEDONOTDELETE" val="thinkcellActiveDocDoNotDelete"/>
</p:tagLst>
</file>

<file path=ppt/tags/tag23.xml><?xml version="1.0" encoding="utf-8"?>
<p:tagLst xmlns:p="http://schemas.openxmlformats.org/presentationml/2006/main">
  <p:tag name="THINKCELLSHAPEDONOTDELETE" val="tfwyyb.Er3kuJvP2edmR95w"/>
</p:tagLst>
</file>

<file path=ppt/tags/tag24.xml><?xml version="1.0" encoding="utf-8"?>
<p:tagLst xmlns:p="http://schemas.openxmlformats.org/presentationml/2006/main">
  <p:tag name="THINKCELLSHAPEDONOTDELETE" val="phTkitw7pbkCh.in62wSPCQ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fwyyb.Er3kuJvP2edmR95w"/>
</p:tagLst>
</file>

<file path=ppt/tags/tag27.xml><?xml version="1.0" encoding="utf-8"?>
<p:tagLst xmlns:p="http://schemas.openxmlformats.org/presentationml/2006/main">
  <p:tag name="THINKCELLSHAPEDONOTDELETE" val="phTkitw7pbkCh.in62wSPCQ"/>
</p:tagLst>
</file>

<file path=ppt/tags/tag28.xml><?xml version="1.0" encoding="utf-8"?>
<p:tagLst xmlns:p="http://schemas.openxmlformats.org/presentationml/2006/main">
  <p:tag name="THINKCELLSHAPEDONOTDELETE" val="thinkcellActiveDocDoNotDelete"/>
</p:tagLst>
</file>

<file path=ppt/tags/tag29.xml><?xml version="1.0" encoding="utf-8"?>
<p:tagLst xmlns:p="http://schemas.openxmlformats.org/presentationml/2006/main">
  <p:tag name="THINKCELLSHAPEDONOTDELETE" val="tfwyyb.Er3kuJvP2edmR95w"/>
</p:tagLst>
</file>

<file path=ppt/tags/tag3.xml><?xml version="1.0" encoding="utf-8"?>
<p:tagLst xmlns:p="http://schemas.openxmlformats.org/presentationml/2006/main">
  <p:tag name="THINKCELLSHAPEDONOTDELETE" val="phTkitw7pbkCh.in62wSPCQ"/>
</p:tagLst>
</file>

<file path=ppt/tags/tag30.xml><?xml version="1.0" encoding="utf-8"?>
<p:tagLst xmlns:p="http://schemas.openxmlformats.org/presentationml/2006/main">
  <p:tag name="THINKCELLSHAPEDONOTDELETE" val="phTkitw7pbkCh.in62wSPCQ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fwyyb.Er3kuJvP2edmR95w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fwyyb.Er3kuJvP2edmR95w"/>
</p:tagLst>
</file>

<file path=ppt/tags/tag6.xml><?xml version="1.0" encoding="utf-8"?>
<p:tagLst xmlns:p="http://schemas.openxmlformats.org/presentationml/2006/main">
  <p:tag name="THINKCELLSHAPEDONOTDELETE" val="phTkitw7pbkCh.in62wSPCQ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fwyyb.Er3kuJvP2edmR95w"/>
</p:tagLst>
</file>

<file path=ppt/tags/tag9.xml><?xml version="1.0" encoding="utf-8"?>
<p:tagLst xmlns:p="http://schemas.openxmlformats.org/presentationml/2006/main">
  <p:tag name="THINKCELLSHAPEDONOTDELETE" val="phTkitw7pbkCh.in62wSPCQ"/>
</p:tagLst>
</file>

<file path=ppt/theme/theme1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宽屏</PresentationFormat>
  <Paragraphs>42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12</vt:i4>
      </vt:variant>
    </vt:vector>
  </HeadingPairs>
  <TitlesOfParts>
    <vt:vector size="40" baseType="lpstr">
      <vt:lpstr>Arial</vt:lpstr>
      <vt:lpstr>宋体</vt:lpstr>
      <vt:lpstr>Wingdings</vt:lpstr>
      <vt:lpstr>MS PGothic</vt:lpstr>
      <vt:lpstr>Noto Sans CJK SC</vt:lpstr>
      <vt:lpstr>Arial</vt:lpstr>
      <vt:lpstr>DejaVu Sans</vt:lpstr>
      <vt:lpstr>黑体</vt:lpstr>
      <vt:lpstr>微软雅黑</vt:lpstr>
      <vt:lpstr>NanumBarunGothic</vt:lpstr>
      <vt:lpstr>微软雅黑</vt:lpstr>
      <vt:lpstr>宋体</vt:lpstr>
      <vt:lpstr>Arial Unicode MS</vt:lpstr>
      <vt:lpstr>Cover</vt:lpstr>
      <vt:lpstr>Contents</vt:lpstr>
      <vt:lpstr>1_Cover</vt:lpstr>
      <vt:lpstr>1_Contents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SK316/4CS_K Kamiq GT 1.2T /85KW CVF09/19 Fahrzeug SVS-301  Gesamtfahrzeug Akustik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</dc:creator>
  <cp:lastModifiedBy>男子汉</cp:lastModifiedBy>
  <cp:revision>20</cp:revision>
  <dcterms:created xsi:type="dcterms:W3CDTF">2020-03-22T13:32:09Z</dcterms:created>
  <dcterms:modified xsi:type="dcterms:W3CDTF">2020-03-22T13:32:09Z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