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7" r:id="rId4"/>
    <p:sldMasterId id="2147483670" r:id="rId5"/>
  </p:sldMasterIdLst>
  <p:notesMasterIdLst>
    <p:notesMasterId r:id="rId19"/>
  </p:notesMasterIdLst>
  <p:handoutMasterIdLst>
    <p:handoutMasterId r:id="rId20"/>
  </p:handoutMasterIdLst>
  <p:sldIdLst>
    <p:sldId id="259" r:id="rId6"/>
    <p:sldId id="282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77" r:id="rId15"/>
    <p:sldId id="278" r:id="rId16"/>
    <p:sldId id="279" r:id="rId17"/>
    <p:sldId id="281" r:id="rId18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 Mingchao (SVW EPGN-2)" initials="GM(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9" Type="http://schemas.openxmlformats.org/officeDocument/2006/relationships/theme" Target="../theme/theme4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75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75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75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100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100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0.bin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1.bin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34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2.bin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7.bin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8760">
              <a:spcAft>
                <a:spcPct val="30000"/>
              </a:spcAft>
              <a:defRPr/>
            </a:pPr>
            <a:r>
              <a:rPr lang="de-DE" altLang="zh-CN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SK316/4CS_K Kamiq GT 1.2T /85KW CVF09/19 Fahrzeug SVS-301 </a:t>
            </a:r>
            <a:br>
              <a:rPr lang="de-DE" altLang="zh-CN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</a:br>
            <a:r>
              <a:rPr lang="de-DE" altLang="zh-CN" sz="1800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Gesamtfahrzeug </a:t>
            </a:r>
            <a:r>
              <a:rPr lang="de-DE" altLang="zh-CN" sz="1800" dirty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Akustik Status</a:t>
            </a:r>
            <a:endParaRPr lang="de-DE" altLang="zh-CN" sz="1800" dirty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pc="1600" dirty="0" smtClean="0"/>
              <a:t>部</a:t>
            </a:r>
            <a:r>
              <a:rPr lang="zh-CN" altLang="en-US" dirty="0" smtClean="0"/>
              <a:t>门 </a:t>
            </a:r>
            <a:r>
              <a:rPr lang="en-US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EPGN</a:t>
            </a:r>
            <a:endParaRPr lang="en-US" dirty="0"/>
          </a:p>
          <a:p>
            <a:r>
              <a:rPr lang="zh-CN" altLang="en-US" dirty="0"/>
              <a:t>版本号 </a:t>
            </a:r>
            <a:r>
              <a:rPr lang="en-US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zh-CN" altLang="en-US" spc="1600" dirty="0"/>
              <a:t>日</a:t>
            </a:r>
            <a:r>
              <a:rPr lang="zh-CN" altLang="en-US" dirty="0" smtClean="0"/>
              <a:t>期 </a:t>
            </a:r>
            <a:r>
              <a:rPr lang="en-US" dirty="0" smtClean="0"/>
              <a:t>Date：		2019.03.19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2" descr="C:\Users\eileen.chen\Documents\Tencent Files\29072844\FileRecv\新综合办公大楼02_20170208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953770"/>
            <a:ext cx="9144000" cy="27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31760" y="2593703"/>
            <a:ext cx="110308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31760" y="2593703"/>
            <a:ext cx="110308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31760" y="2593703"/>
            <a:ext cx="110308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0" y="343989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zh-CN" b="1" dirty="0" smtClean="0"/>
              <a:t>Start-Stop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58750" y="158750"/>
            <a:ext cx="8188415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b="1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VW</a:t>
            </a:r>
            <a:r>
              <a:rPr lang="en-US" altLang="zh-CN" b="1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326</a:t>
            </a:r>
            <a:r>
              <a:rPr lang="de-DE" altLang="zh-CN" b="1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/1CS_KL  T</a:t>
            </a:r>
            <a:r>
              <a:rPr lang="en-US" altLang="zh-CN" b="1" dirty="0" err="1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iguan</a:t>
            </a:r>
            <a:r>
              <a:rPr lang="en-US" altLang="zh-CN" b="1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 L Coupe</a:t>
            </a:r>
            <a:r>
              <a:rPr lang="de-DE" altLang="zh-CN" b="1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 2.0T/162KW CVF08/20 Fahrzeug </a:t>
            </a:r>
            <a:endParaRPr lang="de-DE" altLang="zh-CN" b="1" dirty="0" smtClean="0">
              <a:solidFill>
                <a:srgbClr val="000000"/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A9I-316 </a:t>
            </a:r>
            <a:r>
              <a:rPr lang="de-DE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Gesamtfahrzeug </a:t>
            </a:r>
            <a:r>
              <a:rPr lang="de-DE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Akustik Status</a:t>
            </a:r>
            <a:endParaRPr lang="de-DE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49624" y="1043811"/>
            <a:ext cx="8894376" cy="5025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91427" tIns="45714" rIns="91427" bIns="45714"/>
          <a:lstStyle/>
          <a:p>
            <a:pPr marL="270510" indent="-270510">
              <a:lnSpc>
                <a:spcPct val="150000"/>
              </a:lnSpc>
            </a:pPr>
            <a:r>
              <a:rPr lang="de-DE" altLang="zh-CN" sz="1400" b="1" dirty="0" smtClean="0"/>
              <a:t>Hintergrund:</a:t>
            </a:r>
            <a:endParaRPr lang="de-DE" altLang="zh-CN" sz="1400" b="1" dirty="0" smtClean="0"/>
          </a:p>
          <a:p>
            <a:pPr marL="270510" indent="-270510">
              <a:lnSpc>
                <a:spcPct val="150000"/>
              </a:lnSpc>
            </a:pPr>
            <a:r>
              <a:rPr lang="de-DE" altLang="zh-CN" sz="1400" dirty="0" smtClean="0"/>
              <a:t>.</a:t>
            </a:r>
            <a:r>
              <a:rPr lang="zh-CN" altLang="en-US" sz="1400" dirty="0" smtClean="0"/>
              <a:t>***内容****</a:t>
            </a:r>
            <a:endParaRPr lang="en-US" altLang="zh-CN" sz="1400" dirty="0" smtClean="0"/>
          </a:p>
          <a:p>
            <a:pPr marL="270510" indent="-270510">
              <a:lnSpc>
                <a:spcPct val="150000"/>
              </a:lnSpc>
            </a:pPr>
            <a:r>
              <a:rPr lang="de-DE" altLang="zh-CN" sz="1400" b="1" dirty="0" err="1" smtClean="0">
                <a:cs typeface="Arial" panose="02080604020202020204" pitchFamily="34" charset="0"/>
              </a:rPr>
              <a:t>Fzg</a:t>
            </a:r>
            <a:r>
              <a:rPr lang="de-DE" altLang="zh-CN" sz="1400" b="1" dirty="0" smtClean="0">
                <a:cs typeface="Arial" panose="02080604020202020204" pitchFamily="34" charset="0"/>
              </a:rPr>
              <a:t>. Info.:</a:t>
            </a:r>
            <a:endParaRPr lang="de-DE" altLang="zh-CN" sz="1400" b="1" dirty="0">
              <a:cs typeface="Arial" panose="02080604020202020204" pitchFamily="34" charset="0"/>
            </a:endParaRPr>
          </a:p>
          <a:p>
            <a:pPr marL="3810" indent="-295275"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en-US" altLang="zh-CN" sz="1400" b="1" dirty="0" smtClean="0">
              <a:cs typeface="Arial" panose="02080604020202020204" pitchFamily="34" charset="0"/>
            </a:endParaRPr>
          </a:p>
          <a:p>
            <a:pPr marL="3810" indent="-295275">
              <a:lnSpc>
                <a:spcPct val="150000"/>
              </a:lnSpc>
              <a:spcAft>
                <a:spcPct val="30000"/>
              </a:spcAft>
            </a:pPr>
            <a:r>
              <a:rPr lang="en-US" altLang="zh-CN" sz="1400" b="1" dirty="0" err="1" smtClean="0">
                <a:cs typeface="Arial" panose="02080604020202020204" pitchFamily="34" charset="0"/>
              </a:rPr>
              <a:t>Messung</a:t>
            </a:r>
            <a:r>
              <a:rPr lang="en-US" altLang="zh-CN" sz="1400" b="1" dirty="0" smtClean="0">
                <a:cs typeface="Arial" panose="02080604020202020204" pitchFamily="34" charset="0"/>
              </a:rPr>
              <a:t> </a:t>
            </a:r>
            <a:r>
              <a:rPr lang="en-US" altLang="zh-CN" sz="1400" b="1" dirty="0" err="1" smtClean="0">
                <a:cs typeface="Arial" panose="02080604020202020204" pitchFamily="34" charset="0"/>
              </a:rPr>
              <a:t>Zustand</a:t>
            </a:r>
            <a:r>
              <a:rPr lang="de-DE" altLang="zh-CN" sz="1400" b="1" dirty="0" smtClean="0">
                <a:cs typeface="Arial" panose="02080604020202020204" pitchFamily="34" charset="0"/>
              </a:rPr>
              <a:t>:</a:t>
            </a:r>
            <a:endParaRPr lang="en-US" altLang="zh-CN" sz="1400" dirty="0"/>
          </a:p>
          <a:p>
            <a:pPr marL="3810" indent="-295275"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en-US" altLang="zh-CN" sz="1400" b="1" dirty="0" smtClean="0">
              <a:cs typeface="Arial" panose="02080604020202020204" pitchFamily="34" charset="0"/>
            </a:endParaRPr>
          </a:p>
          <a:p>
            <a:pPr marL="3810" indent="-295275">
              <a:lnSpc>
                <a:spcPct val="150000"/>
              </a:lnSpc>
              <a:spcAft>
                <a:spcPct val="30000"/>
              </a:spcAft>
            </a:pPr>
            <a:r>
              <a:rPr lang="en-US" altLang="zh-CN" sz="1400" b="1" dirty="0" err="1" smtClean="0">
                <a:cs typeface="Arial" panose="02080604020202020204" pitchFamily="34" charset="0"/>
              </a:rPr>
              <a:t>Faizt</a:t>
            </a:r>
            <a:r>
              <a:rPr lang="en-US" altLang="zh-CN" sz="1400" b="1" dirty="0" smtClean="0">
                <a:cs typeface="Arial" panose="02080604020202020204" pitchFamily="34" charset="0"/>
              </a:rPr>
              <a:t>:</a:t>
            </a:r>
            <a:endParaRPr lang="en-US" altLang="zh-CN" sz="1400" b="1" dirty="0">
              <a:cs typeface="Arial" panose="02080604020202020204" pitchFamily="34" charset="0"/>
            </a:endParaRPr>
          </a:p>
          <a:p>
            <a:pPr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en-US" altLang="zh-CN" sz="1400" dirty="0" smtClean="0"/>
          </a:p>
          <a:p>
            <a:pPr marL="3810" indent="-295275">
              <a:lnSpc>
                <a:spcPct val="150000"/>
              </a:lnSpc>
              <a:spcAft>
                <a:spcPct val="30000"/>
              </a:spcAft>
            </a:pPr>
            <a:r>
              <a:rPr lang="en-US" altLang="zh-CN" sz="1400" b="1" dirty="0" err="1" smtClean="0">
                <a:cs typeface="Arial" panose="02080604020202020204" pitchFamily="34" charset="0"/>
              </a:rPr>
              <a:t>Weit</a:t>
            </a:r>
            <a:r>
              <a:rPr lang="en-US" altLang="zh-CN" sz="1400" b="1" dirty="0">
                <a:cs typeface="Arial" panose="02080604020202020204" pitchFamily="34" charset="0"/>
              </a:rPr>
              <a:t>:</a:t>
            </a:r>
            <a:endParaRPr lang="en-US" altLang="zh-CN" sz="1400" b="1" dirty="0">
              <a:cs typeface="Arial" panose="02080604020202020204" pitchFamily="34" charset="0"/>
            </a:endParaRPr>
          </a:p>
          <a:p>
            <a:pPr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de-DE" altLang="zh-CN" sz="1400" b="1" dirty="0" smtClean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 smtClean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 smtClean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/>
          </a:p>
          <a:p>
            <a:pPr marL="270510" indent="-270510">
              <a:lnSpc>
                <a:spcPct val="150000"/>
              </a:lnSpc>
            </a:pPr>
            <a:endParaRPr lang="en-US" altLang="zh-CN" sz="1400" b="1" dirty="0" smtClean="0"/>
          </a:p>
        </p:txBody>
      </p:sp>
      <p:sp>
        <p:nvSpPr>
          <p:cNvPr id="8" name="矩形标注 7"/>
          <p:cNvSpPr/>
          <p:nvPr/>
        </p:nvSpPr>
        <p:spPr>
          <a:xfrm>
            <a:off x="5012805" y="560333"/>
            <a:ext cx="1231240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45566" y="4740352"/>
            <a:ext cx="3551667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测试介绍及结论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F5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sz="1400" b="1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R</a:t>
            </a:r>
            <a:r>
              <a:rPr lang="en-US" altLang="zh-CN" sz="1400" b="1" dirty="0" err="1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ollgeraeusch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1416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KP 80-20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31760" y="2593703"/>
            <a:ext cx="110308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31760" y="2593703"/>
            <a:ext cx="110308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31760" y="2593703"/>
            <a:ext cx="110308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fwyyb.Er3kuJvP2edmR95w"/>
</p:tagLst>
</file>

<file path=ppt/tags/tag11.xml><?xml version="1.0" encoding="utf-8"?>
<p:tagLst xmlns:p="http://schemas.openxmlformats.org/presentationml/2006/main">
  <p:tag name="THINKCELLSHAPEDONOTDELETE" val="phTkitw7pbkCh.in62wSPCQ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fwyyb.Er3kuJvP2edmR95w"/>
</p:tagLst>
</file>

<file path=ppt/tags/tag14.xml><?xml version="1.0" encoding="utf-8"?>
<p:tagLst xmlns:p="http://schemas.openxmlformats.org/presentationml/2006/main">
  <p:tag name="THINKCELLSHAPEDONOTDELETE" val="phTkitw7pbkCh.in62wSPCQ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fwyyb.Er3kuJvP2edmR95w"/>
</p:tagLst>
</file>

<file path=ppt/tags/tag17.xml><?xml version="1.0" encoding="utf-8"?>
<p:tagLst xmlns:p="http://schemas.openxmlformats.org/presentationml/2006/main">
  <p:tag name="THINKCELLSHAPEDONOTDELETE" val="phTkitw7pbkCh.in62wSPCQ"/>
</p:tagLst>
</file>

<file path=ppt/tags/tag18.xml><?xml version="1.0" encoding="utf-8"?>
<p:tagLst xmlns:p="http://schemas.openxmlformats.org/presentationml/2006/main">
  <p:tag name="THINKCELLSHAPEDONOTDELETE" val="thinkcellActiveDocDoNotDelete"/>
</p:tagLst>
</file>

<file path=ppt/tags/tag19.xml><?xml version="1.0" encoding="utf-8"?>
<p:tagLst xmlns:p="http://schemas.openxmlformats.org/presentationml/2006/main">
  <p:tag name="THINKCELLSHAPEDONOTDELETE" val="tfwyyb.Er3kuJvP2edmR95w"/>
</p:tagLst>
</file>

<file path=ppt/tags/tag2.xml><?xml version="1.0" encoding="utf-8"?>
<p:tagLst xmlns:p="http://schemas.openxmlformats.org/presentationml/2006/main">
  <p:tag name="THINKCELLSHAPEDONOTDELETE" val="puGZOkSGOUU6F7cg7KH.MKw"/>
</p:tagLst>
</file>

<file path=ppt/tags/tag20.xml><?xml version="1.0" encoding="utf-8"?>
<p:tagLst xmlns:p="http://schemas.openxmlformats.org/presentationml/2006/main">
  <p:tag name="THINKCELLSHAPEDONOTDELETE" val="phTkitw7pbkCh.in62wSPCQ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fwyyb.Er3kuJvP2edmR95w"/>
</p:tagLst>
</file>

<file path=ppt/tags/tag23.xml><?xml version="1.0" encoding="utf-8"?>
<p:tagLst xmlns:p="http://schemas.openxmlformats.org/presentationml/2006/main">
  <p:tag name="THINKCELLSHAPEDONOTDELETE" val="phTkitw7pbkCh.in62wSPCQ"/>
</p:tagLst>
</file>

<file path=ppt/tags/tag24.xml><?xml version="1.0" encoding="utf-8"?>
<p:tagLst xmlns:p="http://schemas.openxmlformats.org/presentationml/2006/main">
  <p:tag name="THINKCELLSHAPEDONOTDELETE" val="thinkcellActiveDocDoNotDelete"/>
</p:tagLst>
</file>

<file path=ppt/tags/tag25.xml><?xml version="1.0" encoding="utf-8"?>
<p:tagLst xmlns:p="http://schemas.openxmlformats.org/presentationml/2006/main">
  <p:tag name="THINKCELLSHAPEDONOTDELETE" val="tfwyyb.Er3kuJvP2edmR95w"/>
</p:tagLst>
</file>

<file path=ppt/tags/tag26.xml><?xml version="1.0" encoding="utf-8"?>
<p:tagLst xmlns:p="http://schemas.openxmlformats.org/presentationml/2006/main">
  <p:tag name="THINKCELLSHAPEDONOTDELETE" val="phTkitw7pbkCh.in62wSPCQ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fwyyb.Er3kuJvP2edmR95w"/>
</p:tagLst>
</file>

<file path=ppt/tags/tag29.xml><?xml version="1.0" encoding="utf-8"?>
<p:tagLst xmlns:p="http://schemas.openxmlformats.org/presentationml/2006/main">
  <p:tag name="THINKCELLSHAPEDONOTDELETE" val="phTkitw7pbkCh.in62wSPCQ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hinkcellActiveDocDoNotDelete"/>
</p:tagLst>
</file>

<file path=ppt/tags/tag31.xml><?xml version="1.0" encoding="utf-8"?>
<p:tagLst xmlns:p="http://schemas.openxmlformats.org/presentationml/2006/main">
  <p:tag name="THINKCELLSHAPEDONOTDELETE" val="tfwyyb.Er3kuJvP2edmR95w"/>
</p:tagLst>
</file>

<file path=ppt/tags/tag32.xml><?xml version="1.0" encoding="utf-8"?>
<p:tagLst xmlns:p="http://schemas.openxmlformats.org/presentationml/2006/main">
  <p:tag name="THINKCELLSHAPEDONOTDELETE" val="phTkitw7pbkCh.in62wSPCQ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fwyyb.Er3kuJvP2edmR95w"/>
</p:tagLst>
</file>

<file path=ppt/tags/tag4.xml><?xml version="1.0" encoding="utf-8"?>
<p:tagLst xmlns:p="http://schemas.openxmlformats.org/presentationml/2006/main">
  <p:tag name="THINKCELLSHAPEDONOTDELETE" val="tfwyyb.Er3kuJvP2edmR95w"/>
</p:tagLst>
</file>

<file path=ppt/tags/tag5.xml><?xml version="1.0" encoding="utf-8"?>
<p:tagLst xmlns:p="http://schemas.openxmlformats.org/presentationml/2006/main">
  <p:tag name="THINKCELLSHAPEDONOTDELETE" val="phTkitw7pbkCh.in62wSPCQ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fwyyb.Er3kuJvP2edmR95w"/>
</p:tagLst>
</file>

<file path=ppt/tags/tag8.xml><?xml version="1.0" encoding="utf-8"?>
<p:tagLst xmlns:p="http://schemas.openxmlformats.org/presentationml/2006/main">
  <p:tag name="THINKCELLSHAPEDONOTDELETE" val="phTkitw7pbkCh.in62wSPCQ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演示</Application>
  <PresentationFormat>宽屏</PresentationFormat>
  <Paragraphs>103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13</vt:i4>
      </vt:variant>
    </vt:vector>
  </HeadingPairs>
  <TitlesOfParts>
    <vt:vector size="42" baseType="lpstr">
      <vt:lpstr>Arial</vt:lpstr>
      <vt:lpstr>宋体</vt:lpstr>
      <vt:lpstr>Wingdings</vt:lpstr>
      <vt:lpstr>MS PGothic</vt:lpstr>
      <vt:lpstr>Noto Sans CJK SC</vt:lpstr>
      <vt:lpstr>Arial</vt:lpstr>
      <vt:lpstr>DejaVu Sans</vt:lpstr>
      <vt:lpstr>黑体</vt:lpstr>
      <vt:lpstr>微软雅黑</vt:lpstr>
      <vt:lpstr>NanumBarunGothic</vt:lpstr>
      <vt:lpstr>微软雅黑</vt:lpstr>
      <vt:lpstr>宋体</vt:lpstr>
      <vt:lpstr>Arial Unicode MS</vt:lpstr>
      <vt:lpstr>Cover</vt:lpstr>
      <vt:lpstr>Contents</vt:lpstr>
      <vt:lpstr>1_Cover</vt:lpstr>
      <vt:lpstr>1_Contents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SK316/4CS_K Kamiq GT 1.2T /85KW CVF09/19 Fahrzeug SVS-301  Gesamtfahrzeug Akustik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</dc:creator>
  <cp:lastModifiedBy>男子汉</cp:lastModifiedBy>
  <cp:revision>15</cp:revision>
  <dcterms:created xsi:type="dcterms:W3CDTF">2020-03-20T04:41:53Z</dcterms:created>
  <dcterms:modified xsi:type="dcterms:W3CDTF">2020-03-20T04:41:53Z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