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735" r:id="rId2"/>
    <p:sldMasterId id="2147483719" r:id="rId3"/>
    <p:sldMasterId id="2147483731" r:id="rId4"/>
  </p:sldMasterIdLst>
  <p:notesMasterIdLst>
    <p:notesMasterId r:id="rId18"/>
  </p:notesMasterIdLst>
  <p:handoutMasterIdLst>
    <p:handoutMasterId r:id="rId19"/>
  </p:handoutMasterIdLst>
  <p:sldIdLst>
    <p:sldId id="485" r:id="rId5"/>
    <p:sldId id="455" r:id="rId6"/>
    <p:sldId id="484" r:id="rId7"/>
    <p:sldId id="468" r:id="rId8"/>
    <p:sldId id="469" r:id="rId9"/>
    <p:sldId id="470" r:id="rId10"/>
    <p:sldId id="472" r:id="rId11"/>
    <p:sldId id="473" r:id="rId12"/>
    <p:sldId id="474" r:id="rId13"/>
    <p:sldId id="475" r:id="rId14"/>
    <p:sldId id="476" r:id="rId15"/>
    <p:sldId id="477" r:id="rId16"/>
    <p:sldId id="478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23DB1A9-08D7-8647-A2AC-B02FB2356BC0}">
          <p14:sldIdLst/>
        </p14:section>
        <p14:section name="Catalog" id="{54AD91BB-1239-421F-A028-ACC6A1D5285D}">
          <p14:sldIdLst/>
        </p14:section>
        <p14:section name="Divider" id="{96D8FD49-E933-D14F-B62C-9DA546B4B82E}">
          <p14:sldIdLst>
            <p14:sldId id="485"/>
          </p14:sldIdLst>
        </p14:section>
        <p14:section name="Contents" id="{66E55BCD-5A28-8F46-BEDC-1D571CC74DF0}">
          <p14:sldIdLst>
            <p14:sldId id="455"/>
            <p14:sldId id="484"/>
            <p14:sldId id="468"/>
            <p14:sldId id="469"/>
            <p14:sldId id="470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Intro" id="{8055AAA6-7740-4786-8C01-82BC36B400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orient="horz" pos="478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pos="3000">
          <p15:clr>
            <a:srgbClr val="A4A3A4"/>
          </p15:clr>
        </p15:guide>
        <p15:guide id="9" pos="2763">
          <p15:clr>
            <a:srgbClr val="A4A3A4"/>
          </p15:clr>
        </p15:guide>
        <p15:guide id="10">
          <p15:clr>
            <a:srgbClr val="A4A3A4"/>
          </p15:clr>
        </p15:guide>
        <p15:guide id="11" pos="1839">
          <p15:clr>
            <a:srgbClr val="A4A3A4"/>
          </p15:clr>
        </p15:guide>
        <p15:guide id="12" pos="2078">
          <p15:clr>
            <a:srgbClr val="A4A3A4"/>
          </p15:clr>
        </p15:guide>
        <p15:guide id="13" pos="3680">
          <p15:clr>
            <a:srgbClr val="A4A3A4"/>
          </p15:clr>
        </p15:guide>
        <p15:guide id="14" pos="3919">
          <p15:clr>
            <a:srgbClr val="A4A3A4"/>
          </p15:clr>
        </p15:guide>
        <p15:guide id="15" pos="237">
          <p15:clr>
            <a:srgbClr val="A4A3A4"/>
          </p15:clr>
        </p15:guide>
        <p15:guide id="16" pos="1425">
          <p15:clr>
            <a:srgbClr val="A4A3A4"/>
          </p15:clr>
        </p15:guide>
        <p15:guide id="17" pos="4311">
          <p15:clr>
            <a:srgbClr val="A4A3A4"/>
          </p15:clr>
        </p15:guide>
        <p15:guide id="18" pos="2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Mingchao (SVW EPGN-2)" initials="GM(E" lastIdx="2" clrIdx="0">
    <p:extLst>
      <p:ext uri="{19B8F6BF-5375-455C-9EA6-DF929625EA0E}">
        <p15:presenceInfo xmlns:p15="http://schemas.microsoft.com/office/powerpoint/2012/main" userId="S-1-5-21-262300930-2113487987-1845911597-93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77"/>
    <a:srgbClr val="FF0000"/>
    <a:srgbClr val="FFFFFF"/>
    <a:srgbClr val="00FF00"/>
    <a:srgbClr val="0000FF"/>
    <a:srgbClr val="FFFF00"/>
    <a:srgbClr val="505050"/>
    <a:srgbClr val="FFBF3F"/>
    <a:srgbClr val="FF5B3F"/>
    <a:srgbClr val="8CE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6" autoAdjust="0"/>
    <p:restoredTop sz="96467" autoAdjust="0"/>
  </p:normalViewPr>
  <p:slideViewPr>
    <p:cSldViewPr snapToGrid="0" snapToObjects="1">
      <p:cViewPr varScale="1">
        <p:scale>
          <a:sx n="73" d="100"/>
          <a:sy n="73" d="100"/>
        </p:scale>
        <p:origin x="354" y="54"/>
      </p:cViewPr>
      <p:guideLst>
        <p:guide orient="horz" pos="1321"/>
        <p:guide orient="horz" pos="834"/>
        <p:guide orient="horz" pos="120"/>
        <p:guide orient="horz" pos="3612"/>
        <p:guide orient="horz" pos="478"/>
        <p:guide pos="5534"/>
        <p:guide pos="3000"/>
        <p:guide pos="2763"/>
        <p:guide/>
        <p:guide pos="1839"/>
        <p:guide pos="2078"/>
        <p:guide pos="3680"/>
        <p:guide pos="3919"/>
        <p:guide pos="237"/>
        <p:guide pos="1425"/>
        <p:guide pos="4311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0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96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88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00" lvl="0" indent="-360000">
              <a:spcBef>
                <a:spcPts val="400"/>
              </a:spcBef>
            </a:pPr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第二级 </a:t>
            </a:r>
            <a:r>
              <a:rPr lang="en-US" altLang="zh-CN" dirty="0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第三级 </a:t>
            </a:r>
            <a:r>
              <a:rPr lang="en-US" altLang="zh-CN" dirty="0" smtClean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 smtClean="0"/>
              <a:t>第四级 </a:t>
            </a:r>
            <a:r>
              <a:rPr lang="en-US" altLang="zh-CN" dirty="0" smtClean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 smtClean="0"/>
              <a:t>第五级 </a:t>
            </a:r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zh-CN" altLang="en-US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5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6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8000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8000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8000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8000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8000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8000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722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5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6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800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accent2"/>
                </a:solidFill>
              </a:defRPr>
            </a:lvl1pPr>
            <a:lvl2pPr marL="7425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8000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8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817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21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0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0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0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7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4" r="-3594"/>
          <a:stretch/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 marL="7425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5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00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</a:p>
        </p:txBody>
      </p:sp>
    </p:spTree>
    <p:extLst>
      <p:ext uri="{BB962C8B-B14F-4D97-AF65-F5344CB8AC3E}">
        <p14:creationId xmlns:p14="http://schemas.microsoft.com/office/powerpoint/2010/main" val="210345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8000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4910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think-cell 幻灯片" r:id="rId5" imgW="421" imgH="420" progId="TCLayout.ActiveDocument.1">
                  <p:embed/>
                </p:oleObj>
              </mc:Choice>
              <mc:Fallback>
                <p:oleObj name="think-cell 幻灯片" r:id="rId5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00" lvl="0" indent="-360000">
              <a:spcBef>
                <a:spcPts val="400"/>
              </a:spcBef>
            </a:pPr>
            <a:r>
              <a:rPr lang="zh-CN" altLang="en-US" dirty="0" smtClean="0"/>
              <a:t>编辑正文文字 </a:t>
            </a:r>
            <a:r>
              <a:rPr lang="en-US" dirty="0" smtClean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第二级 </a:t>
            </a:r>
            <a:r>
              <a:rPr lang="en-US" dirty="0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第三级 </a:t>
            </a:r>
            <a:r>
              <a:rPr lang="en-US" dirty="0" smtClean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 smtClean="0"/>
              <a:t>第四级 </a:t>
            </a:r>
            <a:r>
              <a:rPr lang="en-US" dirty="0" smtClean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 smtClean="0"/>
              <a:t>第五级 </a:t>
            </a: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>
          <a:solidFill>
            <a:schemeClr val="accent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09159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think-cell 幻灯片" r:id="rId5" imgW="421" imgH="420" progId="TCLayout.ActiveDocument.1">
                  <p:embed/>
                </p:oleObj>
              </mc:Choice>
              <mc:Fallback>
                <p:oleObj name="think-cell 幻灯片" r:id="rId5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31172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think-cell 幻灯片" r:id="rId21" imgW="421" imgH="420" progId="TCLayout.ActiveDocument.1">
                  <p:embed/>
                </p:oleObj>
              </mc:Choice>
              <mc:Fallback>
                <p:oleObj name="think-cell 幻灯片" r:id="rId21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 smtClean="0"/>
              <a:t>编辑正文文字 </a:t>
            </a:r>
            <a:r>
              <a:rPr lang="en-US" dirty="0" smtClean="0"/>
              <a:t>Click to edit Master text styles</a:t>
            </a:r>
          </a:p>
          <a:p>
            <a:pPr lvl="1"/>
            <a:r>
              <a:rPr lang="zh-CN" altLang="en-US" dirty="0" smtClean="0"/>
              <a:t>第二级 </a:t>
            </a:r>
            <a:r>
              <a:rPr lang="en-US" dirty="0" smtClean="0"/>
              <a:t>Second level</a:t>
            </a:r>
          </a:p>
          <a:p>
            <a:pPr lvl="2"/>
            <a:r>
              <a:rPr lang="zh-CN" altLang="en-US" dirty="0" smtClean="0"/>
              <a:t>第三级 </a:t>
            </a:r>
            <a:r>
              <a:rPr lang="en-US" dirty="0" smtClean="0"/>
              <a:t>Third level</a:t>
            </a:r>
          </a:p>
          <a:p>
            <a:pPr lvl="3"/>
            <a:r>
              <a:rPr lang="zh-CN" altLang="en-US" dirty="0" smtClean="0"/>
              <a:t>第四级 </a:t>
            </a:r>
            <a:r>
              <a:rPr lang="en-US" dirty="0" smtClean="0"/>
              <a:t>Fourth level</a:t>
            </a:r>
          </a:p>
          <a:p>
            <a:pPr lvl="4"/>
            <a:r>
              <a:rPr lang="zh-CN" altLang="en-US" dirty="0" smtClean="0"/>
              <a:t>第五级 </a:t>
            </a: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20.02.2020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</a:t>
            </a: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Zhang San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  <a:pPr algn="ctr"/>
              <a:t>‹#›</a:t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4" r:id="rId2"/>
    <p:sldLayoutId id="2147483721" r:id="rId3"/>
    <p:sldLayoutId id="2147483758" r:id="rId4"/>
    <p:sldLayoutId id="2147483752" r:id="rId5"/>
    <p:sldLayoutId id="2147483750" r:id="rId6"/>
    <p:sldLayoutId id="2147483751" r:id="rId7"/>
    <p:sldLayoutId id="2147483753" r:id="rId8"/>
    <p:sldLayoutId id="2147483757" r:id="rId9"/>
    <p:sldLayoutId id="2147483726" r:id="rId10"/>
    <p:sldLayoutId id="2147483727" r:id="rId11"/>
    <p:sldLayoutId id="2147483725" r:id="rId12"/>
    <p:sldLayoutId id="2147483754" r:id="rId13"/>
    <p:sldLayoutId id="2147483728" r:id="rId14"/>
    <p:sldLayoutId id="2147483748" r:id="rId15"/>
    <p:sldLayoutId id="2147483749" r:id="rId16"/>
    <p:sldLayoutId id="214748375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00" indent="-360000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639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think-cell 幻灯片" r:id="rId5" imgW="421" imgH="420" progId="TCLayout.ActiveDocument.1">
                  <p:embed/>
                </p:oleObj>
              </mc:Choice>
              <mc:Fallback>
                <p:oleObj name="think-cell 幻灯片" r:id="rId5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8" name="Picture 2" descr="C:\Users\eileen.chen\Documents\Tencent Files\29072844\FileRecv\最新logo组合(audi)2月7日ai-01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7794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altLang="zh-CN" dirty="0" smtClean="0"/>
              <a:t>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altLang="zh-CN" dirty="0" smtClean="0"/>
              <a:t>X</a:t>
            </a:r>
            <a:r>
              <a:rPr lang="en-US" dirty="0" smtClean="0"/>
              <a:t>.X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</a:t>
            </a:r>
            <a:r>
              <a:rPr lang="en-US" dirty="0" smtClean="0"/>
              <a:t>XXXX</a:t>
            </a:r>
            <a:r>
              <a:rPr lang="en-US" dirty="0" smtClean="0"/>
              <a:t>.XX.XX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3063" y="3947534"/>
            <a:ext cx="8366400" cy="840827"/>
          </a:xfrm>
        </p:spPr>
        <p:txBody>
          <a:bodyPr/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de-DE" altLang="zh-CN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   VW326/1CS_KL  </a:t>
            </a:r>
            <a:r>
              <a:rPr lang="de-DE" altLang="zh-CN" dirty="0" err="1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Tiguan</a:t>
            </a:r>
            <a:r>
              <a:rPr lang="de-DE" altLang="zh-CN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 L </a:t>
            </a:r>
            <a:r>
              <a:rPr lang="de-DE" altLang="zh-CN" dirty="0" err="1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Coupe</a:t>
            </a:r>
            <a:r>
              <a:rPr lang="de-DE" altLang="zh-CN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 2.0T/162KW CVF08/20 Fahrzeug </a:t>
            </a:r>
            <a:r>
              <a:rPr lang="de-DE" altLang="zh-CN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/>
            </a:r>
            <a:br>
              <a:rPr lang="de-DE" altLang="zh-CN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</a:br>
            <a:r>
              <a:rPr lang="de-DE" altLang="zh-CN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A91-316 </a:t>
            </a:r>
            <a:r>
              <a:rPr lang="de-DE" altLang="zh-CN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Gesamtfahrzeug Akustik Status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153548" y="129534"/>
            <a:ext cx="3216795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所有文本都要可编辑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4042" y="271418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31760" y="1640114"/>
            <a:ext cx="13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ohne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ohne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ohne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ohne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4620" t="15524" r="5725" b="2571"/>
          <a:stretch/>
        </p:blipFill>
        <p:spPr>
          <a:xfrm>
            <a:off x="404042" y="1228577"/>
            <a:ext cx="6888759" cy="455717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66537" y="1734457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78994" y="2387600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6537" y="4528457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78994" y="4528457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47584" y="37592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0160" y="1640114"/>
            <a:ext cx="13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ohne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ohne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ohne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ohne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l="3655" t="15524" r="4483" b="2571"/>
          <a:stretch/>
        </p:blipFill>
        <p:spPr>
          <a:xfrm>
            <a:off x="447584" y="1241640"/>
            <a:ext cx="7077998" cy="45698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4043" y="3590834"/>
            <a:ext cx="7723958" cy="2249713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412343" y="2400663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8914" y="2400663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5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4854" y="362858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0160" y="1640114"/>
            <a:ext cx="13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  All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 All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  All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  All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3792" t="15144" r="5863" b="2190"/>
          <a:stretch/>
        </p:blipFill>
        <p:spPr>
          <a:xfrm>
            <a:off x="252821" y="1254704"/>
            <a:ext cx="7041787" cy="466585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734151" y="1789612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17580" y="2413726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4151" y="4576355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17580" y="4576355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4043" y="362857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0160" y="1640114"/>
            <a:ext cx="13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  All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 All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  All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  All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l="3379" t="14571" r="6138" b="2000"/>
          <a:stretch/>
        </p:blipFill>
        <p:spPr>
          <a:xfrm>
            <a:off x="404041" y="1189389"/>
            <a:ext cx="6974816" cy="46569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4042" y="3538582"/>
            <a:ext cx="7723958" cy="2249713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56342" y="2362925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83313" y="2348411"/>
            <a:ext cx="288834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356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58750" y="158750"/>
            <a:ext cx="818841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de-DE" altLang="zh-CN" b="1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VW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326</a:t>
            </a:r>
            <a:r>
              <a:rPr lang="de-DE" altLang="zh-CN" b="1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/1CS_KL  T</a:t>
            </a:r>
            <a:r>
              <a:rPr lang="en-US" altLang="zh-CN" b="1" dirty="0" err="1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iguan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 L Coupe</a:t>
            </a:r>
            <a:r>
              <a:rPr lang="de-DE" altLang="zh-CN" b="1" dirty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 2.0T/162KW CVF08/20 Fahrzeug </a:t>
            </a:r>
            <a:endParaRPr lang="de-DE" altLang="zh-CN" b="1" dirty="0" smtClean="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  <a:p>
            <a:pPr marL="238776" lvl="0" indent="-238776">
              <a:spcAft>
                <a:spcPct val="30000"/>
              </a:spcAft>
              <a:defRPr/>
            </a:pPr>
            <a:r>
              <a:rPr lang="de-DE" altLang="zh-CN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A9I-316 </a:t>
            </a:r>
            <a:r>
              <a:rPr lang="de-DE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宋体" charset="-122"/>
                <a:cs typeface="Arial" charset="0"/>
              </a:rPr>
              <a:t>Gesamtfahrzeug </a:t>
            </a:r>
            <a:r>
              <a:rPr lang="de-DE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宋体" charset="-122"/>
                <a:cs typeface="Arial" charset="0"/>
              </a:rPr>
              <a:t>Akustik Status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49624" y="1043811"/>
            <a:ext cx="8894376" cy="5025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7" tIns="45714" rIns="91427" bIns="45714"/>
          <a:lstStyle/>
          <a:p>
            <a:pPr marL="270560" indent="-270560">
              <a:lnSpc>
                <a:spcPct val="150000"/>
              </a:lnSpc>
            </a:pPr>
            <a:r>
              <a:rPr lang="de-DE" altLang="zh-CN" sz="1400" b="1" dirty="0" smtClean="0"/>
              <a:t>Hintergrund:</a:t>
            </a:r>
          </a:p>
          <a:p>
            <a:pPr marL="270560" indent="-270560">
              <a:lnSpc>
                <a:spcPct val="150000"/>
              </a:lnSpc>
            </a:pPr>
            <a:r>
              <a:rPr lang="de-DE" altLang="zh-CN" sz="1400" dirty="0" smtClean="0"/>
              <a:t>.</a:t>
            </a:r>
            <a:r>
              <a:rPr lang="zh-CN" altLang="en-US" sz="1400" dirty="0" smtClean="0"/>
              <a:t>***内容****</a:t>
            </a:r>
            <a:endParaRPr lang="en-US" altLang="zh-CN" sz="1400" dirty="0" smtClean="0"/>
          </a:p>
          <a:p>
            <a:pPr marL="270560" indent="-270560">
              <a:lnSpc>
                <a:spcPct val="150000"/>
              </a:lnSpc>
            </a:pPr>
            <a:r>
              <a:rPr lang="de-DE" altLang="zh-CN" sz="1400" b="1" dirty="0" err="1" smtClean="0">
                <a:cs typeface="Arial" charset="0"/>
              </a:rPr>
              <a:t>Fzg</a:t>
            </a:r>
            <a:r>
              <a:rPr lang="de-DE" altLang="zh-CN" sz="1400" b="1" dirty="0" smtClean="0">
                <a:cs typeface="Arial" charset="0"/>
              </a:rPr>
              <a:t>. Info.:</a:t>
            </a:r>
            <a:endParaRPr lang="de-DE" altLang="zh-CN" sz="1400" b="1" dirty="0">
              <a:cs typeface="Arial" charset="0"/>
            </a:endParaRPr>
          </a:p>
          <a:p>
            <a:pPr marL="360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charset="0"/>
            </a:endParaRPr>
          </a:p>
          <a:p>
            <a:pPr marL="360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charset="0"/>
              </a:rPr>
              <a:t>Messung</a:t>
            </a:r>
            <a:r>
              <a:rPr lang="en-US" altLang="zh-CN" sz="1400" b="1" dirty="0" smtClean="0">
                <a:cs typeface="Arial" charset="0"/>
              </a:rPr>
              <a:t> </a:t>
            </a:r>
            <a:r>
              <a:rPr lang="en-US" altLang="zh-CN" sz="1400" b="1" dirty="0" err="1" smtClean="0">
                <a:cs typeface="Arial" charset="0"/>
              </a:rPr>
              <a:t>Zustand</a:t>
            </a:r>
            <a:r>
              <a:rPr lang="de-DE" altLang="zh-CN" sz="1400" b="1" dirty="0" smtClean="0">
                <a:cs typeface="Arial" charset="0"/>
              </a:rPr>
              <a:t>:</a:t>
            </a:r>
            <a:endParaRPr lang="en-US" altLang="zh-CN" sz="1400" dirty="0"/>
          </a:p>
          <a:p>
            <a:pPr marL="360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charset="0"/>
            </a:endParaRPr>
          </a:p>
          <a:p>
            <a:pPr marL="360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charset="0"/>
              </a:rPr>
              <a:t>Faizt</a:t>
            </a:r>
            <a:r>
              <a:rPr lang="en-US" altLang="zh-CN" sz="1400" b="1" dirty="0" smtClean="0">
                <a:cs typeface="Arial" charset="0"/>
              </a:rPr>
              <a:t>:</a:t>
            </a:r>
            <a:endParaRPr lang="en-US" altLang="zh-CN" sz="1400" b="1" dirty="0"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dirty="0" smtClean="0"/>
          </a:p>
          <a:p>
            <a:pPr marL="360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charset="0"/>
              </a:rPr>
              <a:t>Weit</a:t>
            </a:r>
            <a:r>
              <a:rPr lang="en-US" altLang="zh-CN" sz="1400" b="1" dirty="0">
                <a:cs typeface="Arial" charset="0"/>
              </a:rPr>
              <a:t>:</a:t>
            </a: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de-DE" altLang="zh-CN" sz="1400" b="1" dirty="0" smtClean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 smtClean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 smtClean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/>
          </a:p>
          <a:p>
            <a:pPr marL="270560" indent="-270560">
              <a:lnSpc>
                <a:spcPct val="150000"/>
              </a:lnSpc>
            </a:pPr>
            <a:endParaRPr lang="de-DE" altLang="zh-CN" sz="1400" b="1" dirty="0"/>
          </a:p>
          <a:p>
            <a:pPr marL="270560" indent="-270560">
              <a:lnSpc>
                <a:spcPct val="150000"/>
              </a:lnSpc>
            </a:pPr>
            <a:endParaRPr lang="en-US" altLang="zh-CN" sz="1400" b="1" dirty="0" smtClean="0"/>
          </a:p>
        </p:txBody>
      </p:sp>
      <p:sp>
        <p:nvSpPr>
          <p:cNvPr id="8" name="矩形标注 7"/>
          <p:cNvSpPr/>
          <p:nvPr/>
        </p:nvSpPr>
        <p:spPr>
          <a:xfrm>
            <a:off x="5012805" y="560333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45566" y="4740352"/>
            <a:ext cx="3551667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测试介绍及结论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356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2442" y="299661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/>
              <a:t>Innengeräusch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4433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Neue</a:t>
            </a:r>
            <a:r>
              <a:rPr lang="en-US" altLang="zh-CN" b="1" dirty="0"/>
              <a:t> N </a:t>
            </a:r>
            <a:r>
              <a:rPr lang="en-US" altLang="zh-CN" b="1" dirty="0" err="1"/>
              <a:t>Strasse</a:t>
            </a:r>
            <a:r>
              <a:rPr lang="en-US" altLang="zh-CN" b="1" dirty="0"/>
              <a:t> </a:t>
            </a:r>
            <a:r>
              <a:rPr lang="en-US" altLang="zh-CN" b="1" dirty="0" err="1"/>
              <a:t>Volllast</a:t>
            </a:r>
            <a:r>
              <a:rPr lang="en-US" altLang="zh-CN" b="1" dirty="0"/>
              <a:t> Zug</a:t>
            </a:r>
          </a:p>
          <a:p>
            <a:pPr algn="ctr"/>
            <a:r>
              <a:rPr lang="en-US" altLang="zh-CN" b="1" dirty="0"/>
              <a:t>3. Gang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2965" t="14191" r="5586" b="3524"/>
          <a:stretch/>
        </p:blipFill>
        <p:spPr>
          <a:xfrm>
            <a:off x="302442" y="1220595"/>
            <a:ext cx="6847544" cy="44617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76011" y="3024049"/>
            <a:ext cx="177654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Tiguan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 2.0T High </a:t>
            </a:r>
          </a:p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A9I -316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204292" y="168542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测试项目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81686" y="824235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7586189" y="3729444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819911" y="5682343"/>
            <a:ext cx="3045311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如图片超过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张，希望能顺延到下一页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2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356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2441" y="383177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/>
              <a:t>Innengeräusch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0559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Neue</a:t>
            </a:r>
            <a:r>
              <a:rPr lang="en-US" altLang="zh-CN" b="1" dirty="0"/>
              <a:t> N </a:t>
            </a:r>
            <a:r>
              <a:rPr lang="en-US" altLang="zh-CN" b="1" dirty="0" err="1"/>
              <a:t>Strasse</a:t>
            </a:r>
            <a:r>
              <a:rPr lang="en-US" altLang="zh-CN" b="1" dirty="0"/>
              <a:t> </a:t>
            </a:r>
            <a:r>
              <a:rPr lang="en-US" altLang="zh-CN" b="1" dirty="0" err="1"/>
              <a:t>Volllast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Schub</a:t>
            </a:r>
            <a:endParaRPr lang="en-US" altLang="zh-CN" b="1" dirty="0"/>
          </a:p>
          <a:p>
            <a:pPr algn="ctr"/>
            <a:r>
              <a:rPr lang="en-US" altLang="zh-CN" b="1" dirty="0"/>
              <a:t>3. Gang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3656" t="14762" r="5585" b="2952"/>
          <a:stretch/>
        </p:blipFill>
        <p:spPr>
          <a:xfrm>
            <a:off x="158750" y="1298972"/>
            <a:ext cx="6873281" cy="45125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76011" y="3024049"/>
            <a:ext cx="177654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Tiguan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 2.0T High </a:t>
            </a:r>
          </a:p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A9I -316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356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2442" y="31568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/>
              <a:t>Innengeräusch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0742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Neue</a:t>
            </a:r>
            <a:r>
              <a:rPr lang="en-US" altLang="zh-CN" b="1" dirty="0"/>
              <a:t> N </a:t>
            </a:r>
            <a:r>
              <a:rPr lang="en-US" altLang="zh-CN" b="1" dirty="0" err="1"/>
              <a:t>Strasse</a:t>
            </a:r>
            <a:r>
              <a:rPr lang="en-US" altLang="zh-CN" b="1" dirty="0"/>
              <a:t> </a:t>
            </a:r>
            <a:r>
              <a:rPr lang="en-US" altLang="zh-CN" b="1" dirty="0" err="1"/>
              <a:t>Volllast</a:t>
            </a:r>
            <a:r>
              <a:rPr lang="en-US" altLang="zh-CN" b="1" dirty="0"/>
              <a:t> </a:t>
            </a:r>
            <a:r>
              <a:rPr lang="en-US" altLang="zh-CN" b="1" dirty="0" smtClean="0"/>
              <a:t>Zug</a:t>
            </a:r>
            <a:endParaRPr lang="en-US" altLang="zh-CN" b="1" dirty="0"/>
          </a:p>
          <a:p>
            <a:pPr algn="ctr"/>
            <a:r>
              <a:rPr lang="en-US" altLang="zh-CN" b="1" dirty="0" smtClean="0"/>
              <a:t>5. </a:t>
            </a:r>
            <a:r>
              <a:rPr lang="en-US" altLang="zh-CN" b="1" dirty="0"/>
              <a:t>Gang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2230" t="13683" r="5632" b="4222"/>
          <a:stretch/>
        </p:blipFill>
        <p:spPr>
          <a:xfrm>
            <a:off x="158750" y="1155281"/>
            <a:ext cx="6829832" cy="4406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71508" y="3030578"/>
            <a:ext cx="177654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图例</a:t>
            </a:r>
          </a:p>
        </p:txBody>
      </p:sp>
    </p:spTree>
    <p:extLst>
      <p:ext uri="{BB962C8B-B14F-4D97-AF65-F5344CB8AC3E}">
        <p14:creationId xmlns:p14="http://schemas.microsoft.com/office/powerpoint/2010/main" val="770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356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2442" y="394062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/>
              <a:t>Rollegeräusch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0742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altLang="zh-CN" b="1" dirty="0" smtClean="0">
                <a:solidFill>
                  <a:srgbClr val="505050"/>
                </a:solidFill>
              </a:rPr>
              <a:t>Kleinpflaster</a:t>
            </a:r>
          </a:p>
          <a:p>
            <a:pPr lvl="0" algn="ctr"/>
            <a:r>
              <a:rPr lang="de-DE" altLang="zh-CN" b="1" dirty="0" smtClean="0">
                <a:solidFill>
                  <a:srgbClr val="505050"/>
                </a:solidFill>
              </a:rPr>
              <a:t>C</a:t>
            </a:r>
            <a:r>
              <a:rPr lang="en-US" altLang="zh-CN" b="1" dirty="0" err="1" smtClean="0">
                <a:solidFill>
                  <a:srgbClr val="505050"/>
                </a:solidFill>
              </a:rPr>
              <a:t>onti</a:t>
            </a:r>
            <a:r>
              <a:rPr lang="en-US" altLang="zh-CN" b="1" dirty="0" smtClean="0">
                <a:solidFill>
                  <a:srgbClr val="505050"/>
                </a:solidFill>
              </a:rPr>
              <a:t> 255/45 R19</a:t>
            </a:r>
            <a:r>
              <a:rPr lang="de-DE" altLang="zh-CN" b="1" dirty="0" smtClean="0">
                <a:solidFill>
                  <a:srgbClr val="505050"/>
                </a:solidFill>
              </a:rPr>
              <a:t>  </a:t>
            </a:r>
            <a:endParaRPr lang="de-DE" altLang="zh-CN" b="1" dirty="0">
              <a:solidFill>
                <a:srgbClr val="505050"/>
              </a:solidFill>
            </a:endParaRPr>
          </a:p>
          <a:p>
            <a:pPr lvl="0" algn="ctr"/>
            <a:r>
              <a:rPr lang="de-DE" altLang="zh-CN" b="1" dirty="0">
                <a:solidFill>
                  <a:srgbClr val="505050"/>
                </a:solidFill>
              </a:rPr>
              <a:t>80-20km/h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l="2828" t="15523" r="5448" b="3334"/>
          <a:stretch/>
        </p:blipFill>
        <p:spPr>
          <a:xfrm>
            <a:off x="116912" y="1168344"/>
            <a:ext cx="6733830" cy="4560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76012" y="3187332"/>
            <a:ext cx="177654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图例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8750" y="34398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smtClean="0"/>
              <a:t>Start-Stop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90" y="1387786"/>
            <a:ext cx="6896353" cy="4244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990" y="143729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altLang="zh-CN" dirty="0" err="1" smtClean="0">
                <a:solidFill>
                  <a:srgbClr val="505050"/>
                </a:solidFill>
              </a:rPr>
              <a:t>Seat_X</a:t>
            </a:r>
            <a:endParaRPr lang="de-DE" altLang="zh-CN" dirty="0">
              <a:solidFill>
                <a:srgbClr val="505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7452" y="2886880"/>
            <a:ext cx="177654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图例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5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0350" y="3889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3518" t="14953" r="5448" b="3143"/>
          <a:stretch/>
        </p:blipFill>
        <p:spPr>
          <a:xfrm>
            <a:off x="158750" y="1220595"/>
            <a:ext cx="7211159" cy="46981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31760" y="2593703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54594" y="1804126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96080" y="2486297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4594" y="4590869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6080" y="4634412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1718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4043" y="3889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776" lvl="0" indent="-238776">
              <a:spcAft>
                <a:spcPct val="30000"/>
              </a:spcAft>
              <a:defRPr/>
            </a:pPr>
            <a:r>
              <a:rPr lang="en-US" altLang="zh-CN" b="1" dirty="0" err="1" smtClean="0"/>
              <a:t>Leerlauf-Komfort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0" y="1640114"/>
            <a:ext cx="110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l="3104" t="15333" r="4069" b="2001"/>
          <a:stretch/>
        </p:blipFill>
        <p:spPr>
          <a:xfrm>
            <a:off x="188766" y="1163264"/>
            <a:ext cx="7199006" cy="46424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8767" y="3512457"/>
            <a:ext cx="7723958" cy="2249713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84610" y="2336801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68039" y="2336801"/>
            <a:ext cx="3004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7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#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14&quot; g=&quot;F2&quot; b=&quot;09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ZOkSGOUU6F7cg7KH.M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VW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218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ＭＳ Ｐゴシック</vt:lpstr>
      <vt:lpstr>黑体</vt:lpstr>
      <vt:lpstr>宋体</vt:lpstr>
      <vt:lpstr>微软雅黑</vt:lpstr>
      <vt:lpstr>Arial</vt:lpstr>
      <vt:lpstr>Calibri</vt:lpstr>
      <vt:lpstr>SVW_PPT_4_3_template</vt:lpstr>
      <vt:lpstr>Cover</vt:lpstr>
      <vt:lpstr>Contents</vt:lpstr>
      <vt:lpstr>End</vt:lpstr>
      <vt:lpstr>think-cell 幻灯片</vt:lpstr>
      <vt:lpstr>   VW326/1CS_KL  Tiguan L Coupe 2.0T/162KW CVF08/20 Fahrzeug  A91-316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SVW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Wang Zhongzhen  (SVW TPGH)</dc:creator>
  <cp:lastModifiedBy>Guan Mingchao (SVW EPGN-2)</cp:lastModifiedBy>
  <cp:revision>171</cp:revision>
  <cp:lastPrinted>2015-06-02T09:38:52Z</cp:lastPrinted>
  <dcterms:created xsi:type="dcterms:W3CDTF">2017-07-21T00:59:48Z</dcterms:created>
  <dcterms:modified xsi:type="dcterms:W3CDTF">2020-03-03T02:19:49Z</dcterms:modified>
</cp:coreProperties>
</file>