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15.vml" ContentType="application/vnd.openxmlformats-officedocument.vmlDrawing"/>
  <Override PartName="/ppt/drawings/vmlDrawing16.vml" ContentType="application/vnd.openxmlformats-officedocument.vmlDrawing"/>
  <Override PartName="/ppt/drawings/vmlDrawing17.vml" ContentType="application/vnd.openxmlformats-officedocument.vmlDrawing"/>
  <Override PartName="/ppt/drawings/vmlDrawing18.vml" ContentType="application/vnd.openxmlformats-officedocument.vmlDrawing"/>
  <Override PartName="/ppt/drawings/vmlDrawing19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7" r:id="rId4"/>
    <p:sldMasterId id="2147483669" r:id="rId5"/>
  </p:sldMasterIdLst>
  <p:notesMasterIdLst>
    <p:notesMasterId r:id="rId26"/>
  </p:notesMasterIdLst>
  <p:handoutMasterIdLst>
    <p:handoutMasterId r:id="rId27"/>
  </p:handoutMasterIdLst>
  <p:sldIdLst>
    <p:sldId id="259" r:id="rId6"/>
    <p:sldId id="260" r:id="rId7"/>
    <p:sldId id="280" r:id="rId8"/>
    <p:sldId id="261" r:id="rId9"/>
    <p:sldId id="266" r:id="rId10"/>
    <p:sldId id="262" r:id="rId11"/>
    <p:sldId id="267" r:id="rId12"/>
    <p:sldId id="263" r:id="rId13"/>
    <p:sldId id="268" r:id="rId14"/>
    <p:sldId id="264" r:id="rId15"/>
    <p:sldId id="269" r:id="rId16"/>
    <p:sldId id="289" r:id="rId17"/>
    <p:sldId id="297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26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" Type="http://schemas.openxmlformats.org/officeDocument/2006/relationships/theme" Target="theme/theme1.xml"/><Relationship Id="rId20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24" Type="http://schemas.openxmlformats.org/officeDocument/2006/relationships/slide" Target="slides/slide19.xml"/><Relationship Id="rId17" Type="http://schemas.openxmlformats.org/officeDocument/2006/relationships/slide" Target="slides/slide12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19" Type="http://schemas.openxmlformats.org/officeDocument/2006/relationships/slide" Target="slides/slide14.xml"/><Relationship Id="rId15" Type="http://schemas.openxmlformats.org/officeDocument/2006/relationships/slide" Target="slides/slide10.xml"/><Relationship Id="rId13" Type="http://schemas.openxmlformats.org/officeDocument/2006/relationships/slide" Target="slides/slide8.xml"/><Relationship Id="rId28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3" Type="http://schemas.openxmlformats.org/officeDocument/2006/relationships/slide" Target="slides/slide18.xml"/><Relationship Id="rId8" Type="http://schemas.openxmlformats.org/officeDocument/2006/relationships/slide" Target="slides/slide3.xml"/><Relationship Id="rId16" Type="http://schemas.openxmlformats.org/officeDocument/2006/relationships/slide" Target="slides/slide11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5" Type="http://schemas.openxmlformats.org/officeDocument/2006/relationships/slide" Target="slides/slide20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8" Type="http://schemas.openxmlformats.org/officeDocument/2006/relationships/slide" Target="slides/slide13.xml"/><Relationship Id="rId5" Type="http://schemas.openxmlformats.org/officeDocument/2006/relationships/slideMaster" Target="slideMasters/slideMaster4.xml"/><Relationship Id="rId29" Type="http://schemas.openxmlformats.org/officeDocument/2006/relationships/viewProps" Target="viewProps.xml"/><Relationship Id="rId14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13.xml"/><Relationship Id="rId7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2.xml"/><Relationship Id="rId8" Type="http://schemas.openxmlformats.org/officeDocument/2006/relationships/slideLayout" Target="../slideLayouts/slideLayout9.xml"/><Relationship Id="rId2" Type="http://schemas.openxmlformats.org/officeDocument/2006/relationships/slideLayout" Target="../slideLayouts/slideLayout3.xml"/><Relationship Id="rId10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7.xml"/><Relationship Id="rId6" Type="http://schemas.openxmlformats.org/officeDocument/2006/relationships/slideLayout" Target="../slideLayouts/slideLayout7.xml"/><Relationship Id="rId17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18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4.xml"/><Relationship Id="rId1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9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18" Type="http://schemas.openxmlformats.org/officeDocument/2006/relationships/image" Target="../media/image2.png"/><Relationship Id="rId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75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75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75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100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100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0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9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27.xml"/><Relationship Id="rId2" Type="http://schemas.openxmlformats.org/officeDocument/2006/relationships/oleObject" Target="../embeddings/oleObject9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25.xml"/><Relationship Id="rId4" Type="http://schemas.openxmlformats.org/officeDocument/2006/relationships/tags" Target="../tags/tag26.xml"/></Relationships>
</file>

<file path=ppt/slides/_rels/slide11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0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30.xml"/><Relationship Id="rId2" Type="http://schemas.openxmlformats.org/officeDocument/2006/relationships/oleObject" Target="../embeddings/oleObject10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28.xml"/><Relationship Id="rId4" Type="http://schemas.openxmlformats.org/officeDocument/2006/relationships/tags" Target="../tags/tag29.xml"/></Relationships>
</file>

<file path=ppt/slides/_rels/slide12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1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33.xml"/><Relationship Id="rId2" Type="http://schemas.openxmlformats.org/officeDocument/2006/relationships/oleObject" Target="../embeddings/oleObject11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31.xml"/><Relationship Id="rId4" Type="http://schemas.openxmlformats.org/officeDocument/2006/relationships/tags" Target="../tags/tag32.xml"/></Relationships>
</file>

<file path=ppt/slides/_rels/slide13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2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36.xml"/><Relationship Id="rId2" Type="http://schemas.openxmlformats.org/officeDocument/2006/relationships/oleObject" Target="../embeddings/oleObject12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34.xml"/><Relationship Id="rId4" Type="http://schemas.openxmlformats.org/officeDocument/2006/relationships/tags" Target="../tags/tag35.xml"/></Relationships>
</file>

<file path=ppt/slides/_rels/slide14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3.vml"/><Relationship Id="rId3" Type="http://schemas.openxmlformats.org/officeDocument/2006/relationships/image" Target="../media/image5.emf"/><Relationship Id="rId5" Type="http://schemas.openxmlformats.org/officeDocument/2006/relationships/tags" Target="../tags/tag39.xml"/><Relationship Id="rId2" Type="http://schemas.openxmlformats.org/officeDocument/2006/relationships/oleObject" Target="../embeddings/oleObject13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37.xml"/><Relationship Id="rId4" Type="http://schemas.openxmlformats.org/officeDocument/2006/relationships/tags" Target="../tags/tag38.xml"/></Relationships>
</file>

<file path=ppt/slides/_rels/slide15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4.vml"/><Relationship Id="rId3" Type="http://schemas.openxmlformats.org/officeDocument/2006/relationships/image" Target="../media/image5.emf"/><Relationship Id="rId5" Type="http://schemas.openxmlformats.org/officeDocument/2006/relationships/tags" Target="../tags/tag42.xml"/><Relationship Id="rId2" Type="http://schemas.openxmlformats.org/officeDocument/2006/relationships/oleObject" Target="../embeddings/oleObject14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40.xml"/><Relationship Id="rId4" Type="http://schemas.openxmlformats.org/officeDocument/2006/relationships/tags" Target="../tags/tag41.xml"/></Relationships>
</file>

<file path=ppt/slides/_rels/slide16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5.vml"/><Relationship Id="rId3" Type="http://schemas.openxmlformats.org/officeDocument/2006/relationships/image" Target="../media/image5.emf"/><Relationship Id="rId5" Type="http://schemas.openxmlformats.org/officeDocument/2006/relationships/tags" Target="../tags/tag45.xml"/><Relationship Id="rId2" Type="http://schemas.openxmlformats.org/officeDocument/2006/relationships/oleObject" Target="../embeddings/oleObject15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43.xml"/><Relationship Id="rId4" Type="http://schemas.openxmlformats.org/officeDocument/2006/relationships/tags" Target="../tags/tag44.xml"/></Relationships>
</file>

<file path=ppt/slides/_rels/slide17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6.vml"/><Relationship Id="rId3" Type="http://schemas.openxmlformats.org/officeDocument/2006/relationships/image" Target="../media/image5.emf"/><Relationship Id="rId5" Type="http://schemas.openxmlformats.org/officeDocument/2006/relationships/tags" Target="../tags/tag48.xml"/><Relationship Id="rId2" Type="http://schemas.openxmlformats.org/officeDocument/2006/relationships/oleObject" Target="../embeddings/oleObject16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46.xml"/><Relationship Id="rId4" Type="http://schemas.openxmlformats.org/officeDocument/2006/relationships/tags" Target="../tags/tag47.xml"/></Relationships>
</file>

<file path=ppt/slides/_rels/slide18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7.vml"/><Relationship Id="rId3" Type="http://schemas.openxmlformats.org/officeDocument/2006/relationships/image" Target="../media/image5.emf"/><Relationship Id="rId5" Type="http://schemas.openxmlformats.org/officeDocument/2006/relationships/tags" Target="../tags/tag51.xml"/><Relationship Id="rId2" Type="http://schemas.openxmlformats.org/officeDocument/2006/relationships/oleObject" Target="../embeddings/oleObject17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49.xml"/><Relationship Id="rId4" Type="http://schemas.openxmlformats.org/officeDocument/2006/relationships/tags" Target="../tags/tag50.xml"/></Relationships>
</file>

<file path=ppt/slides/_rels/slide19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8.vml"/><Relationship Id="rId3" Type="http://schemas.openxmlformats.org/officeDocument/2006/relationships/image" Target="../media/image5.emf"/><Relationship Id="rId5" Type="http://schemas.openxmlformats.org/officeDocument/2006/relationships/tags" Target="../tags/tag54.xml"/><Relationship Id="rId2" Type="http://schemas.openxmlformats.org/officeDocument/2006/relationships/oleObject" Target="../embeddings/oleObject18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52.xml"/><Relationship Id="rId4" Type="http://schemas.openxmlformats.org/officeDocument/2006/relationships/tags" Target="../tags/tag53.xml"/></Relationships>
</file>

<file path=ppt/slides/_rels/slide2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3.xml"/><Relationship Id="rId2" Type="http://schemas.openxmlformats.org/officeDocument/2006/relationships/oleObject" Target="../embeddings/oleObject1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1.xml"/><Relationship Id="rId4" Type="http://schemas.openxmlformats.org/officeDocument/2006/relationships/tags" Target="../tags/tag2.xml"/></Relationships>
</file>

<file path=ppt/slides/_rels/slide20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9.vml"/><Relationship Id="rId3" Type="http://schemas.openxmlformats.org/officeDocument/2006/relationships/image" Target="../media/image5.emf"/><Relationship Id="rId5" Type="http://schemas.openxmlformats.org/officeDocument/2006/relationships/tags" Target="../tags/tag57.xml"/><Relationship Id="rId2" Type="http://schemas.openxmlformats.org/officeDocument/2006/relationships/oleObject" Target="../embeddings/oleObject19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55.xml"/><Relationship Id="rId4" Type="http://schemas.openxmlformats.org/officeDocument/2006/relationships/tags" Target="../tags/tag56.xml"/></Relationships>
</file>

<file path=ppt/slides/_rels/slide3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2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6.xml"/><Relationship Id="rId2" Type="http://schemas.openxmlformats.org/officeDocument/2006/relationships/oleObject" Target="../embeddings/oleObject2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4.xml"/><Relationship Id="rId4" Type="http://schemas.openxmlformats.org/officeDocument/2006/relationships/tags" Target="../tags/tag5.xml"/></Relationships>
</file>

<file path=ppt/slides/_rels/slide4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3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9.xml"/><Relationship Id="rId2" Type="http://schemas.openxmlformats.org/officeDocument/2006/relationships/oleObject" Target="../embeddings/oleObject3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7.xml"/><Relationship Id="rId4" Type="http://schemas.openxmlformats.org/officeDocument/2006/relationships/tags" Target="../tags/tag8.xml"/></Relationships>
</file>

<file path=ppt/slides/_rels/slide5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4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12.xml"/><Relationship Id="rId2" Type="http://schemas.openxmlformats.org/officeDocument/2006/relationships/oleObject" Target="../embeddings/oleObject4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10.xml"/><Relationship Id="rId4" Type="http://schemas.openxmlformats.org/officeDocument/2006/relationships/tags" Target="../tags/tag11.xml"/></Relationships>
</file>

<file path=ppt/slides/_rels/slide6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5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15.xml"/><Relationship Id="rId2" Type="http://schemas.openxmlformats.org/officeDocument/2006/relationships/oleObject" Target="../embeddings/oleObject5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13.xml"/><Relationship Id="rId4" Type="http://schemas.openxmlformats.org/officeDocument/2006/relationships/tags" Target="../tags/tag14.xml"/></Relationships>
</file>

<file path=ppt/slides/_rels/slide7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6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18.xml"/><Relationship Id="rId2" Type="http://schemas.openxmlformats.org/officeDocument/2006/relationships/oleObject" Target="../embeddings/oleObject6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16.xml"/><Relationship Id="rId4" Type="http://schemas.openxmlformats.org/officeDocument/2006/relationships/tags" Target="../tags/tag17.xml"/></Relationships>
</file>

<file path=ppt/slides/_rels/slide8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7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21.xml"/><Relationship Id="rId2" Type="http://schemas.openxmlformats.org/officeDocument/2006/relationships/oleObject" Target="../embeddings/oleObject7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19.xml"/><Relationship Id="rId4" Type="http://schemas.openxmlformats.org/officeDocument/2006/relationships/tags" Target="../tags/tag20.xml"/></Relationships>
</file>

<file path=ppt/slides/_rels/slide9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8.vml"/><Relationship Id="rId3" Type="http://schemas.openxmlformats.org/officeDocument/2006/relationships/image" Target="../media/image5.emf"/><Relationship Id="rId8" Type="http://schemas.openxmlformats.org/officeDocument/2006/relationships/image" Target="../media/image6.png"/><Relationship Id="rId5" Type="http://schemas.openxmlformats.org/officeDocument/2006/relationships/tags" Target="../tags/tag24.xml"/><Relationship Id="rId2" Type="http://schemas.openxmlformats.org/officeDocument/2006/relationships/oleObject" Target="../embeddings/oleObject8.bin"/><Relationship Id="rId6" Type="http://schemas.openxmlformats.org/officeDocument/2006/relationships/slideLayout" Target="../slideLayouts/slideLayout21.xml"/><Relationship Id="rId1" Type="http://schemas.openxmlformats.org/officeDocument/2006/relationships/tags" Target="../tags/tag22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8760">
              <a:spcAft>
                <a:spcPct val="30000"/>
              </a:spcAft>
              <a:defRPr/>
            </a:pPr>
            <a:r>
              <a:rPr lang="de-DE" altLang="zh-CN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SK316/4CS_K Kamiq GT 1.2T /85KW CVF09/19 Fahrzeug SVS-301 </a:t>
            </a:r>
            <a:br>
              <a:rPr lang="de-DE" altLang="zh-CN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</a:br>
            <a:r>
              <a:rPr lang="de-DE" altLang="zh-CN" sz="1800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Gesamtfahrzeug </a:t>
            </a:r>
            <a:r>
              <a:rPr lang="de-DE" altLang="zh-CN" sz="1800" dirty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Akustik Status</a:t>
            </a:r>
            <a:endParaRPr lang="de-DE" altLang="zh-CN" sz="1800" dirty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1600" dirty="0" smtClean="0"/>
              <a:t>部</a:t>
            </a:r>
            <a:r>
              <a:rPr lang="zh-CN" altLang="en-US" dirty="0" smtClean="0"/>
              <a:t>门 </a:t>
            </a:r>
            <a:r>
              <a:rPr lang="en-US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EPGN</a:t>
            </a:r>
            <a:endParaRPr lang="en-US" dirty="0"/>
          </a:p>
          <a:p>
            <a:r>
              <a:rPr lang="zh-CN" altLang="en-US" dirty="0"/>
              <a:t>版本号 </a:t>
            </a:r>
            <a:r>
              <a:rPr lang="en-US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zh-CN" altLang="en-US" spc="1600" dirty="0"/>
              <a:t>日</a:t>
            </a:r>
            <a:r>
              <a:rPr lang="zh-CN" altLang="en-US" dirty="0" smtClean="0"/>
              <a:t>期 </a:t>
            </a:r>
            <a:r>
              <a:rPr lang="en-US" dirty="0" smtClean="0"/>
              <a:t>Date：		2019.03.19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2" descr="C:\Users\eileen.chen\Documents\Tencent Files\29072844\FileRecv\新综合办公大楼02_20170208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953770"/>
            <a:ext cx="9144000" cy="27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F5 VZ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  <p:pic>
        <p:nvPicPr>
          <p:cNvPr id="18" name="Picture 17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57600"/>
            <a:ext cx="4114800" cy="2194560"/>
          </a:xfrm>
          <a:prstGeom prst="rect">
            <a:avLst/>
          </a:prstGeom>
        </p:spPr>
      </p:pic>
      <p:pic>
        <p:nvPicPr>
          <p:cNvPr id="19" name="Picture 18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65760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F5 VZ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sz="1400" b="1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R</a:t>
            </a:r>
            <a:r>
              <a:rPr lang="en-US" altLang="zh-CN" sz="1400" b="1" dirty="0" err="1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ollgeraeusch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1416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KP 80-20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  <p:pic>
        <p:nvPicPr>
          <p:cNvPr id="18" name="Picture 17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57600"/>
            <a:ext cx="4114800" cy="2194560"/>
          </a:xfrm>
          <a:prstGeom prst="rect">
            <a:avLst/>
          </a:prstGeom>
        </p:spPr>
      </p:pic>
      <p:pic>
        <p:nvPicPr>
          <p:cNvPr id="19" name="Picture 18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65760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sz="1400" b="1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R</a:t>
            </a:r>
            <a:r>
              <a:rPr lang="en-US" altLang="zh-CN" sz="1400" b="1" dirty="0" err="1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ollgeraeusch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1416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KP 80-20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3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3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53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All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153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mit All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VZ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  <p:pic>
        <p:nvPicPr>
          <p:cNvPr id="18" name="Picture 17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57600"/>
            <a:ext cx="4114800" cy="2194560"/>
          </a:xfrm>
          <a:prstGeom prst="rect">
            <a:avLst/>
          </a:prstGeom>
        </p:spPr>
      </p:pic>
      <p:pic>
        <p:nvPicPr>
          <p:cNvPr id="19" name="Picture 18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65760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Start-Stop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1544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start-stop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VZ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VS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  <p:pic>
        <p:nvPicPr>
          <p:cNvPr id="18" name="Picture 17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57600"/>
            <a:ext cx="4114800" cy="2194560"/>
          </a:xfrm>
          <a:prstGeom prst="rect">
            <a:avLst/>
          </a:prstGeom>
        </p:spPr>
      </p:pic>
      <p:pic>
        <p:nvPicPr>
          <p:cNvPr id="19" name="Picture 18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65760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F2 VS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VZ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  <p:pic>
        <p:nvPicPr>
          <p:cNvPr id="18" name="Picture 17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57600"/>
            <a:ext cx="4114800" cy="2194560"/>
          </a:xfrm>
          <a:prstGeom prst="rect">
            <a:avLst/>
          </a:prstGeom>
        </p:spPr>
      </p:pic>
      <p:pic>
        <p:nvPicPr>
          <p:cNvPr id="19" name="Picture 18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65760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9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VZ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VS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  <p:pic>
        <p:nvPicPr>
          <p:cNvPr id="18" name="Picture 17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57600"/>
            <a:ext cx="4114800" cy="2194560"/>
          </a:xfrm>
          <a:prstGeom prst="rect">
            <a:avLst/>
          </a:prstGeom>
        </p:spPr>
      </p:pic>
      <p:pic>
        <p:nvPicPr>
          <p:cNvPr id="19" name="Picture 18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65760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998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F3 VS</a:t>
            </a:r>
            <a:endParaRPr lang="zh-CN" altLang="en-US"/>
          </a:p>
        </p:txBody>
      </p:sp>
      <p:pic>
        <p:nvPicPr>
          <p:cNvPr id="16" name="Picture 15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7" name="Picture 16" descr="F2 VZ V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fwyyb.Er3kuJvP2edmR95w"/>
</p:tagLst>
</file>

<file path=ppt/tags/tag12.xml><?xml version="1.0" encoding="utf-8"?>
<p:tagLst xmlns:p="http://schemas.openxmlformats.org/presentationml/2006/main">
  <p:tag name="THINKCELLSHAPEDONOTDELETE" val="phTkitw7pbkCh.in62wSPCQ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fwyyb.Er3kuJvP2edmR95w"/>
</p:tagLst>
</file>

<file path=ppt/tags/tag15.xml><?xml version="1.0" encoding="utf-8"?>
<p:tagLst xmlns:p="http://schemas.openxmlformats.org/presentationml/2006/main">
  <p:tag name="THINKCELLSHAPEDONOTDELETE" val="phTkitw7pbkCh.in62wSPCQ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fwyyb.Er3kuJvP2edmR95w"/>
</p:tagLst>
</file>

<file path=ppt/tags/tag18.xml><?xml version="1.0" encoding="utf-8"?>
<p:tagLst xmlns:p="http://schemas.openxmlformats.org/presentationml/2006/main">
  <p:tag name="THINKCELLSHAPEDONOTDELETE" val="phTkitw7pbkCh.in62wSPCQ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fwyyb.Er3kuJvP2edmR95w"/>
</p:tagLst>
</file>

<file path=ppt/tags/tag20.xml><?xml version="1.0" encoding="utf-8"?>
<p:tagLst xmlns:p="http://schemas.openxmlformats.org/presentationml/2006/main">
  <p:tag name="THINKCELLSHAPEDONOTDELETE" val="tfwyyb.Er3kuJvP2edmR95w"/>
</p:tagLst>
</file>

<file path=ppt/tags/tag21.xml><?xml version="1.0" encoding="utf-8"?>
<p:tagLst xmlns:p="http://schemas.openxmlformats.org/presentationml/2006/main">
  <p:tag name="THINKCELLSHAPEDONOTDELETE" val="phTkitw7pbkCh.in62wSPCQ"/>
</p:tagLst>
</file>

<file path=ppt/tags/tag22.xml><?xml version="1.0" encoding="utf-8"?>
<p:tagLst xmlns:p="http://schemas.openxmlformats.org/presentationml/2006/main">
  <p:tag name="THINKCELLSHAPEDONOTDELETE" val="thinkcellActiveDocDoNotDelete"/>
</p:tagLst>
</file>

<file path=ppt/tags/tag23.xml><?xml version="1.0" encoding="utf-8"?>
<p:tagLst xmlns:p="http://schemas.openxmlformats.org/presentationml/2006/main">
  <p:tag name="THINKCELLSHAPEDONOTDELETE" val="tfwyyb.Er3kuJvP2edmR95w"/>
</p:tagLst>
</file>

<file path=ppt/tags/tag24.xml><?xml version="1.0" encoding="utf-8"?>
<p:tagLst xmlns:p="http://schemas.openxmlformats.org/presentationml/2006/main">
  <p:tag name="THINKCELLSHAPEDONOTDELETE" val="phTkitw7pbkCh.in62wSPCQ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fwyyb.Er3kuJvP2edmR95w"/>
</p:tagLst>
</file>

<file path=ppt/tags/tag27.xml><?xml version="1.0" encoding="utf-8"?>
<p:tagLst xmlns:p="http://schemas.openxmlformats.org/presentationml/2006/main">
  <p:tag name="THINKCELLSHAPEDONOTDELETE" val="phTkitw7pbkCh.in62wSPCQ"/>
</p:tagLst>
</file>

<file path=ppt/tags/tag28.xml><?xml version="1.0" encoding="utf-8"?>
<p:tagLst xmlns:p="http://schemas.openxmlformats.org/presentationml/2006/main">
  <p:tag name="THINKCELLSHAPEDONOTDELETE" val="thinkcellActiveDocDoNotDelete"/>
</p:tagLst>
</file>

<file path=ppt/tags/tag29.xml><?xml version="1.0" encoding="utf-8"?>
<p:tagLst xmlns:p="http://schemas.openxmlformats.org/presentationml/2006/main">
  <p:tag name="THINKCELLSHAPEDONOTDELETE" val="tfwyyb.Er3kuJvP2edmR95w"/>
</p:tagLst>
</file>

<file path=ppt/tags/tag3.xml><?xml version="1.0" encoding="utf-8"?>
<p:tagLst xmlns:p="http://schemas.openxmlformats.org/presentationml/2006/main">
  <p:tag name="THINKCELLSHAPEDONOTDELETE" val="phTkitw7pbkCh.in62wSPCQ"/>
</p:tagLst>
</file>

<file path=ppt/tags/tag30.xml><?xml version="1.0" encoding="utf-8"?>
<p:tagLst xmlns:p="http://schemas.openxmlformats.org/presentationml/2006/main">
  <p:tag name="THINKCELLSHAPEDONOTDELETE" val="phTkitw7pbkCh.in62wSPCQ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fwyyb.Er3kuJvP2edmR95w"/>
</p:tagLst>
</file>

<file path=ppt/tags/tag33.xml><?xml version="1.0" encoding="utf-8"?>
<p:tagLst xmlns:p="http://schemas.openxmlformats.org/presentationml/2006/main">
  <p:tag name="THINKCELLSHAPEDONOTDELETE" val="phTkitw7pbkCh.in62wSPCQ"/>
</p:tagLst>
</file>

<file path=ppt/tags/tag34.xml><?xml version="1.0" encoding="utf-8"?>
<p:tagLst xmlns:p="http://schemas.openxmlformats.org/presentationml/2006/main">
  <p:tag name="THINKCELLSHAPEDONOTDELETE" val="thinkcellActiveDocDoNotDelete"/>
</p:tagLst>
</file>

<file path=ppt/tags/tag35.xml><?xml version="1.0" encoding="utf-8"?>
<p:tagLst xmlns:p="http://schemas.openxmlformats.org/presentationml/2006/main">
  <p:tag name="THINKCELLSHAPEDONOTDELETE" val="tfwyyb.Er3kuJvP2edmR95w"/>
</p:tagLst>
</file>

<file path=ppt/tags/tag36.xml><?xml version="1.0" encoding="utf-8"?>
<p:tagLst xmlns:p="http://schemas.openxmlformats.org/presentationml/2006/main">
  <p:tag name="THINKCELLSHAPEDONOTDELETE" val="phTkitw7pbkCh.in62wSPCQ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fwyyb.Er3kuJvP2edmR95w"/>
</p:tagLst>
</file>

<file path=ppt/tags/tag39.xml><?xml version="1.0" encoding="utf-8"?>
<p:tagLst xmlns:p="http://schemas.openxmlformats.org/presentationml/2006/main">
  <p:tag name="THINKCELLSHAPEDONOTDELETE" val="phTkitw7pbkCh.in62wSPCQ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40.xml><?xml version="1.0" encoding="utf-8"?>
<p:tagLst xmlns:p="http://schemas.openxmlformats.org/presentationml/2006/main">
  <p:tag name="THINKCELLSHAPEDONOTDELETE" val="thinkcellActiveDocDoNotDelete"/>
</p:tagLst>
</file>

<file path=ppt/tags/tag41.xml><?xml version="1.0" encoding="utf-8"?>
<p:tagLst xmlns:p="http://schemas.openxmlformats.org/presentationml/2006/main">
  <p:tag name="THINKCELLSHAPEDONOTDELETE" val="tfwyyb.Er3kuJvP2edmR95w"/>
</p:tagLst>
</file>

<file path=ppt/tags/tag42.xml><?xml version="1.0" encoding="utf-8"?>
<p:tagLst xmlns:p="http://schemas.openxmlformats.org/presentationml/2006/main">
  <p:tag name="THINKCELLSHAPEDONOTDELETE" val="phTkitw7pbkCh.in62wSPCQ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fwyyb.Er3kuJvP2edmR95w"/>
</p:tagLst>
</file>

<file path=ppt/tags/tag45.xml><?xml version="1.0" encoding="utf-8"?>
<p:tagLst xmlns:p="http://schemas.openxmlformats.org/presentationml/2006/main">
  <p:tag name="THINKCELLSHAPEDONOTDELETE" val="phTkitw7pbkCh.in62wSPCQ"/>
</p:tagLst>
</file>

<file path=ppt/tags/tag46.xml><?xml version="1.0" encoding="utf-8"?>
<p:tagLst xmlns:p="http://schemas.openxmlformats.org/presentationml/2006/main">
  <p:tag name="THINKCELLSHAPEDONOTDELETE" val="thinkcellActiveDocDoNotDelete"/>
</p:tagLst>
</file>

<file path=ppt/tags/tag47.xml><?xml version="1.0" encoding="utf-8"?>
<p:tagLst xmlns:p="http://schemas.openxmlformats.org/presentationml/2006/main">
  <p:tag name="THINKCELLSHAPEDONOTDELETE" val="tfwyyb.Er3kuJvP2edmR95w"/>
</p:tagLst>
</file>

<file path=ppt/tags/tag48.xml><?xml version="1.0" encoding="utf-8"?>
<p:tagLst xmlns:p="http://schemas.openxmlformats.org/presentationml/2006/main">
  <p:tag name="THINKCELLSHAPEDONOTDELETE" val="phTkitw7pbkCh.in62wSPCQ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fwyyb.Er3kuJvP2edmR95w"/>
</p:tagLst>
</file>

<file path=ppt/tags/tag50.xml><?xml version="1.0" encoding="utf-8"?>
<p:tagLst xmlns:p="http://schemas.openxmlformats.org/presentationml/2006/main">
  <p:tag name="THINKCELLSHAPEDONOTDELETE" val="tfwyyb.Er3kuJvP2edmR95w"/>
</p:tagLst>
</file>

<file path=ppt/tags/tag51.xml><?xml version="1.0" encoding="utf-8"?>
<p:tagLst xmlns:p="http://schemas.openxmlformats.org/presentationml/2006/main">
  <p:tag name="THINKCELLSHAPEDONOTDELETE" val="phTkitw7pbkCh.in62wSPCQ"/>
</p:tagLst>
</file>

<file path=ppt/tags/tag52.xml><?xml version="1.0" encoding="utf-8"?>
<p:tagLst xmlns:p="http://schemas.openxmlformats.org/presentationml/2006/main">
  <p:tag name="THINKCELLSHAPEDONOTDELETE" val="thinkcellActiveDocDoNotDelete"/>
</p:tagLst>
</file>

<file path=ppt/tags/tag53.xml><?xml version="1.0" encoding="utf-8"?>
<p:tagLst xmlns:p="http://schemas.openxmlformats.org/presentationml/2006/main">
  <p:tag name="THINKCELLSHAPEDONOTDELETE" val="tfwyyb.Er3kuJvP2edmR95w"/>
</p:tagLst>
</file>

<file path=ppt/tags/tag54.xml><?xml version="1.0" encoding="utf-8"?>
<p:tagLst xmlns:p="http://schemas.openxmlformats.org/presentationml/2006/main">
  <p:tag name="THINKCELLSHAPEDONOTDELETE" val="phTkitw7pbkCh.in62wSPCQ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fwyyb.Er3kuJvP2edmR95w"/>
</p:tagLst>
</file>

<file path=ppt/tags/tag57.xml><?xml version="1.0" encoding="utf-8"?>
<p:tagLst xmlns:p="http://schemas.openxmlformats.org/presentationml/2006/main">
  <p:tag name="THINKCELLSHAPEDONOTDELETE" val="phTkitw7pbkCh.in62wSPCQ"/>
</p:tagLst>
</file>

<file path=ppt/tags/tag6.xml><?xml version="1.0" encoding="utf-8"?>
<p:tagLst xmlns:p="http://schemas.openxmlformats.org/presentationml/2006/main">
  <p:tag name="THINKCELLSHAPEDONOTDELETE" val="phTkitw7pbkCh.in62wSPCQ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fwyyb.Er3kuJvP2edmR95w"/>
</p:tagLst>
</file>

<file path=ppt/tags/tag9.xml><?xml version="1.0" encoding="utf-8"?>
<p:tagLst xmlns:p="http://schemas.openxmlformats.org/presentationml/2006/main">
  <p:tag name="THINKCELLSHAPEDONOTDELETE" val="phTkitw7pbkCh.in62wSPCQ"/>
</p:tagLst>
</file>

<file path=ppt/theme/theme1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WPS 演示</Application>
  <PresentationFormat>宽屏</PresentationFormat>
  <Paragraphs>82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20</vt:i4>
      </vt:variant>
    </vt:vector>
  </HeadingPairs>
  <TitlesOfParts>
    <vt:vector size="56" baseType="lpstr">
      <vt:lpstr>Arial</vt:lpstr>
      <vt:lpstr>宋体</vt:lpstr>
      <vt:lpstr>Wingdings</vt:lpstr>
      <vt:lpstr>MS PGothic</vt:lpstr>
      <vt:lpstr>Noto Sans CJK SC</vt:lpstr>
      <vt:lpstr>Arial</vt:lpstr>
      <vt:lpstr>DejaVu Sans</vt:lpstr>
      <vt:lpstr>黑体</vt:lpstr>
      <vt:lpstr>微软雅黑</vt:lpstr>
      <vt:lpstr>NanumBarunGothic</vt:lpstr>
      <vt:lpstr>微软雅黑</vt:lpstr>
      <vt:lpstr>宋体</vt:lpstr>
      <vt:lpstr>Arial Unicode MS</vt:lpstr>
      <vt:lpstr>Cover</vt:lpstr>
      <vt:lpstr>Contents</vt:lpstr>
      <vt:lpstr>1_Cover</vt:lpstr>
      <vt:lpstr>1_Contents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SK316/4CS_K Kamiq GT 1.2T /85KW CVF09/19 Fahrzeug SVS-301  Gesamtfahrzeug Akustik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</dc:creator>
  <cp:lastModifiedBy>男子汉</cp:lastModifiedBy>
  <cp:revision>10</cp:revision>
  <dcterms:created xsi:type="dcterms:W3CDTF">2020-01-19T08:39:15Z</dcterms:created>
  <dcterms:modified xsi:type="dcterms:W3CDTF">2020-01-19T08:39:15Z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